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0" r:id="rId4"/>
    <p:sldId id="261" r:id="rId5"/>
    <p:sldId id="271" r:id="rId6"/>
    <p:sldId id="264" r:id="rId7"/>
    <p:sldId id="281" r:id="rId8"/>
    <p:sldId id="262" r:id="rId9"/>
    <p:sldId id="272" r:id="rId10"/>
    <p:sldId id="265" r:id="rId11"/>
    <p:sldId id="266" r:id="rId12"/>
    <p:sldId id="274" r:id="rId13"/>
    <p:sldId id="267" r:id="rId14"/>
    <p:sldId id="273" r:id="rId15"/>
    <p:sldId id="268" r:id="rId16"/>
    <p:sldId id="275" r:id="rId17"/>
    <p:sldId id="259" r:id="rId18"/>
    <p:sldId id="276" r:id="rId19"/>
    <p:sldId id="277" r:id="rId20"/>
    <p:sldId id="279" r:id="rId21"/>
    <p:sldId id="278" r:id="rId22"/>
    <p:sldId id="280" r:id="rId23"/>
    <p:sldId id="257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9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4A6E7A63-EC9E-4293-9918-A2E7351F9C6A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9F5BBCE7-EA5C-4673-BC6A-AC8527E498A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DC98E3A-0595-4D3E-9E22-AA15CCCF5DE2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D4AC1-270D-4293-BCBB-2DE0FFC281F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FFBDC6-201B-4A0E-93BE-A26B7B2F2E43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4EF20F-4ABB-4BE7-86E3-CBA336246EB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380ABF-9BB8-4A9D-BFFD-6F447E8039EB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82CF27-7626-42E9-8095-F5F1E607621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122B0B5E-67B6-4DE1-920B-0CF94E977A11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9B03980B-D1C3-42AE-B2F7-6F4AD64EB36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B9D380-ABBA-410A-80A8-7ECD4FC28218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763F70-A0DF-41CD-929B-69B84A412FF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1FBD43-8B58-49F9-9BC8-BD2A374FC80F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36026-4972-4287-B8A0-CDBFE7FF492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AF684-3542-4A96-93DB-0E48C266CD4F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53F2C-D470-4BAB-89E9-4748DCA1E3B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FC190B-BC04-4876-95B0-9B2531A6BD46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2A003-9832-4876-94DF-0440DDA806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93DEC3-1D5D-4F06-B321-2F3D548E52B0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6D544A-0A17-4407-9B2C-0402E8E547C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latin typeface="Constantia" pitchFamily="18" charset="0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latin typeface="Constant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4AC02F-D2D3-4C36-8E22-04129E9E6431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99AC96E4-C47B-48DE-A25C-9FF4ABFF89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latin typeface="Constantia" pitchFamily="18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latin typeface="Constantia" pitchFamily="18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fld id="{13D268EA-AF97-41C6-A4ED-82C3CA2647D0}" type="datetimeFigureOut">
              <a:rPr lang="zh-CN" altLang="en-US"/>
              <a:pPr/>
              <a:t>2013-9-13</a:t>
            </a:fld>
            <a:endParaRPr lang="en-US" altLang="zh-C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itchFamily="18" charset="0"/>
              </a:defRPr>
            </a:lvl1pPr>
          </a:lstStyle>
          <a:p>
            <a:fld id="{F3597787-8883-4733-8B4A-47ACFB27CC90}" type="slidenum">
              <a:rPr lang="zh-CN" altLang="en-US"/>
              <a:pPr/>
              <a:t>‹#›</a:t>
            </a:fld>
            <a:endParaRPr lang="en-US" altLang="zh-CN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latin typeface="Constantia" pitchFamily="18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zh-CN" altLang="en-US">
                <a:latin typeface="Constantia" pitchFamily="18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file:///D:\juk%20kssr\cd%20bpk\Modul\BM\Modul%202%20Dunia%20Komputer%20BM.pdf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../cd%20bpk/Modul/BM/Modul%203%20Dunia%20Komputer%20BM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../cd%20bpk/Modul/BM/Modul%203%20Dunia%20Komputer%20BM.pdf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../cd%20bpk/Modul/BM/Modul%204%20Dunia%20Komputer%20BM.pdf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../cd%20bpk/Modul/BM/Modul%204%20Dunia%20Komputer%20BM.pdf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../cd%20bpk/Modul/BM/Modul%205%20Dunia%20Komputer%20BM.pdf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../cd%20bpk/Modul/BM/Modul%205%20Dunia%20Komputer%20BM.pdf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../cd%20bpk/DSK%20Teknologi%20Maklumat%20dan%20Komunikasi%20Thn%204%20BM.pdf" TargetMode="External"/><Relationship Id="rId2" Type="http://schemas.openxmlformats.org/officeDocument/2006/relationships/hyperlink" Target="../cd%20bpk/Modul/BM/Multimedia%20Modul%201%20BM.pdf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../cd%20bpk/Modul/BM/Multimedia%20Modul%202%20BM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../cd%20bpk/Modul/BM/Multimedia%20Modul%202%20BM.pdf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../cd%20bpk/Modul/BM/Multimedia%20Modul%203%20BM.pdf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D:\juk%20kssr\cd%20bpk\Modul\BM\Multimedia%20Modul%202%20BM.pdf" TargetMode="External"/><Relationship Id="rId3" Type="http://schemas.openxmlformats.org/officeDocument/2006/relationships/hyperlink" Target="file:///D:\juk%20kssr\cd%20bpk\Modul\BM\Modul%202%20Dunia%20Komputer%20BM.pdf" TargetMode="External"/><Relationship Id="rId7" Type="http://schemas.openxmlformats.org/officeDocument/2006/relationships/hyperlink" Target="file:///D:\juk%20kssr\cd%20bpk\Modul\BM\Multimedia%20Modul%201%20BM.pdf" TargetMode="External"/><Relationship Id="rId2" Type="http://schemas.openxmlformats.org/officeDocument/2006/relationships/hyperlink" Target="file:///D:\juk%20kssr\cd%20bpk\Modul\BM\Modul%201%20Dunia%20Komputer%20BM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juk%20kssr\cd%20bpk\Modul\BM\Modul%205%20Dunia%20Komputer%20BM.pdf" TargetMode="External"/><Relationship Id="rId5" Type="http://schemas.openxmlformats.org/officeDocument/2006/relationships/hyperlink" Target="file:///D:\juk%20kssr\cd%20bpk\Modul\BM\Modul%204%20Dunia%20Komputer%20BM.pdf" TargetMode="External"/><Relationship Id="rId4" Type="http://schemas.openxmlformats.org/officeDocument/2006/relationships/hyperlink" Target="file:///D:\juk%20kssr\cd%20bpk\Modul\BM\Modul%203%20Dunia%20Komputer%20BM.pdf" TargetMode="External"/><Relationship Id="rId9" Type="http://schemas.openxmlformats.org/officeDocument/2006/relationships/hyperlink" Target="file:///D:\juk%20kssr\cd%20bpk\Modul\BM\Multimedia%20Modul%203%20BM.pd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../cd%20bpk/DSK%20Teknologi%20Maklumat%20dan%20Komunikasi%20Thn%204%20BM.pdf" TargetMode="External"/><Relationship Id="rId2" Type="http://schemas.openxmlformats.org/officeDocument/2006/relationships/hyperlink" Target="file:///D:\juk%20kssr\cd%20bpk\Modul\BM\Modul%201%20Dunia%20Komputer%20BM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ile:///D:\juk%20kssr\cd%20bpk\Modul\BM\Modul%201%20Dunia%20Komputer%20BM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762000"/>
            <a:ext cx="7772400" cy="14478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dirty="0" smtClean="0">
                <a:solidFill>
                  <a:schemeClr val="bg1"/>
                </a:solidFill>
              </a:rPr>
              <a:t>MODUL TMK UNTUK KSSR TAHUN 4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457200" y="2971800"/>
            <a:ext cx="8382000" cy="2743200"/>
          </a:xfrm>
        </p:spPr>
        <p:txBody>
          <a:bodyPr/>
          <a:lstStyle/>
          <a:p>
            <a:pPr marR="0" algn="ctr"/>
            <a:r>
              <a:rPr lang="en-US" altLang="zh-CN" sz="4400" smtClean="0">
                <a:solidFill>
                  <a:schemeClr val="bg1"/>
                </a:solidFill>
              </a:rPr>
              <a:t>HJ MOHD SHARIF BIN MUDA</a:t>
            </a:r>
          </a:p>
          <a:p>
            <a:pPr marR="0" algn="ctr"/>
            <a:r>
              <a:rPr lang="en-US" altLang="zh-CN" sz="4400" smtClean="0">
                <a:solidFill>
                  <a:schemeClr val="bg1"/>
                </a:solidFill>
              </a:rPr>
              <a:t>INSTITUT PENDIDIKAN GURU KAMPUS DATO RAZALI ISMAIL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8382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Modul 2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458200" cy="50292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US" altLang="zh-CN" smtClean="0"/>
              <a:t>Modul DK 4</a:t>
            </a:r>
          </a:p>
          <a:p>
            <a:r>
              <a:rPr lang="en-US" altLang="zh-CN" smtClean="0"/>
              <a:t>Mengenal Perisian Komputer.</a:t>
            </a:r>
          </a:p>
          <a:p>
            <a:pPr>
              <a:buFont typeface="Wingdings" pitchFamily="2" charset="2"/>
              <a:buChar char="ü"/>
            </a:pPr>
            <a:r>
              <a:rPr lang="fi-FI" smtClean="0"/>
              <a:t>Menyatakan maksud dan jenis perisian</a:t>
            </a:r>
            <a:r>
              <a:rPr lang="en-US" altLang="zh-CN" smtClean="0"/>
              <a:t>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Menyatakan fungsi dan contoh sistem pengendalian</a:t>
            </a:r>
          </a:p>
          <a:p>
            <a:pPr>
              <a:buFont typeface="Wingdings 2" pitchFamily="18" charset="2"/>
              <a:buNone/>
            </a:pP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Modul DK 5</a:t>
            </a:r>
          </a:p>
          <a:p>
            <a:r>
              <a:rPr lang="en-US" altLang="zh-CN" smtClean="0"/>
              <a:t>Mengenal Perisian Komputer.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Menyatakan fungsi dan contoh perisian aplikasi.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Menyatakan fungsi dan contoh program utiliti</a:t>
            </a:r>
          </a:p>
          <a:p>
            <a:pPr>
              <a:buFont typeface="Wingdings 2" pitchFamily="18" charset="2"/>
              <a:buNone/>
            </a:pP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Modul 3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864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US" altLang="zh-CN" smtClean="0"/>
              <a:t>Modul DK 6</a:t>
            </a:r>
          </a:p>
          <a:p>
            <a:r>
              <a:rPr lang="en-US" altLang="zh-CN" smtClean="0"/>
              <a:t>Memahami peranti komputer.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Menerangkan maksud dan membericontoh peranti input.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Menerangkan maksud dan memberi contoh peranti output</a:t>
            </a:r>
            <a:r>
              <a:rPr lang="en-US" altLang="zh-CN" i="1" smtClean="0"/>
              <a:t>.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Modul DK 7</a:t>
            </a:r>
          </a:p>
          <a:p>
            <a:r>
              <a:rPr lang="en-US" altLang="zh-CN" smtClean="0"/>
              <a:t>Memahami peranti komputer.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Menerangkan maksud dan memberi contoh peranti storan.</a:t>
            </a:r>
          </a:p>
          <a:p>
            <a:pPr>
              <a:buFont typeface="Wingdings 2" pitchFamily="18" charset="2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….Sambungan Modul 3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86400"/>
          </a:xfrm>
        </p:spPr>
        <p:txBody>
          <a:bodyPr>
            <a:normAutofit/>
          </a:bodyPr>
          <a:lstStyle/>
          <a:p>
            <a:pPr marL="509588" indent="-509588">
              <a:buFont typeface="Wingdings 2" pitchFamily="18" charset="2"/>
              <a:buNone/>
            </a:pPr>
            <a:endParaRPr lang="zh-CN" altLang="en-US" smtClean="0"/>
          </a:p>
          <a:p>
            <a:pPr marL="509588" indent="-509588">
              <a:buFont typeface="Wingdings 2" pitchFamily="18" charset="2"/>
              <a:buNone/>
            </a:pPr>
            <a:r>
              <a:rPr lang="en-US" altLang="zh-CN" smtClean="0"/>
              <a:t>Modul DK 8</a:t>
            </a:r>
          </a:p>
          <a:p>
            <a:pPr marL="509588" indent="-509588"/>
            <a:r>
              <a:rPr lang="en-US" altLang="zh-CN" smtClean="0"/>
              <a:t>Memahami ukuran data.</a:t>
            </a:r>
          </a:p>
          <a:p>
            <a:pPr marL="509588" indent="-509588">
              <a:buFont typeface="Wingdings" pitchFamily="2" charset="2"/>
              <a:buChar char="ü"/>
            </a:pPr>
            <a:r>
              <a:rPr lang="en-US" altLang="zh-CN" smtClean="0"/>
              <a:t>Menyenaraikan perkakasan dan perisian komputer dengan menggunakan aplikasi hamparan elektronik bagi membeli satu set Komputer berdasarkan risalah senarai harga.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Modul 4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864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US" altLang="zh-CN" smtClean="0"/>
              <a:t>Modul DK 9</a:t>
            </a:r>
          </a:p>
          <a:p>
            <a:r>
              <a:rPr lang="en-US" altLang="zh-CN" smtClean="0"/>
              <a:t>Memahami ukuran data.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Menerangkan maksud data.</a:t>
            </a:r>
          </a:p>
          <a:p>
            <a:pPr>
              <a:buFont typeface="Wingdings" pitchFamily="2" charset="2"/>
              <a:buChar char="ü"/>
            </a:pPr>
            <a:r>
              <a:rPr lang="fi-FI" smtClean="0"/>
              <a:t>Menyatakan unit piawai ukuran data bit, </a:t>
            </a:r>
            <a:r>
              <a:rPr lang="en-US" altLang="zh-CN" smtClean="0"/>
              <a:t>bait, kilobait, megabait dan gigabait</a:t>
            </a:r>
            <a:r>
              <a:rPr lang="en-US" altLang="zh-CN" i="1" smtClean="0"/>
              <a:t>.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Modul DK 10</a:t>
            </a:r>
          </a:p>
          <a:p>
            <a:r>
              <a:rPr lang="en-US" altLang="zh-CN" smtClean="0"/>
              <a:t>Memahami ukuran data.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Menukar ukuran data Kilobait (KB) ke Bait.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Menukar ukuran data Megabait (MB) ke Kilobait(KB)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Menukar ukuran data Gigabait (GB) ke Megabait (MB)</a:t>
            </a:r>
          </a:p>
          <a:p>
            <a:pPr>
              <a:buFont typeface="Wingdings" pitchFamily="2" charset="2"/>
              <a:buChar char="ü"/>
            </a:pPr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….Sambungan Modul 4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endParaRPr lang="zh-CN" altLang="en-US" smtClean="0"/>
          </a:p>
          <a:p>
            <a:pPr>
              <a:buFont typeface="Wingdings 2" pitchFamily="18" charset="2"/>
              <a:buNone/>
            </a:pPr>
            <a:r>
              <a:rPr lang="en-US" altLang="zh-CN" sz="3200" smtClean="0"/>
              <a:t>Modul DK 11</a:t>
            </a:r>
          </a:p>
          <a:p>
            <a:r>
              <a:rPr lang="en-US" altLang="zh-CN" sz="3200" smtClean="0"/>
              <a:t>Memahami ukuran data.</a:t>
            </a:r>
          </a:p>
          <a:p>
            <a:pPr>
              <a:buFont typeface="Wingdings" pitchFamily="2" charset="2"/>
              <a:buChar char="ü"/>
            </a:pPr>
            <a:r>
              <a:rPr lang="nn-NO" sz="3200" smtClean="0"/>
              <a:t>Menghubungkait fail data dan bait.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z="3200" smtClean="0"/>
              <a:t>Menyata dan membandingkan saiz fail.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z="3200" smtClean="0"/>
              <a:t>Menggunakan aplikasi </a:t>
            </a:r>
            <a:r>
              <a:rPr lang="en-US" altLang="zh-CN" sz="3200" i="1" smtClean="0"/>
              <a:t>Notepad untuk </a:t>
            </a:r>
            <a:r>
              <a:rPr lang="en-US" altLang="zh-CN" sz="3200" smtClean="0"/>
              <a:t>membandingkan saiz fail satu perkataan dan satu ayat</a:t>
            </a:r>
          </a:p>
          <a:p>
            <a:pPr>
              <a:buFont typeface="Wingdings" pitchFamily="2" charset="2"/>
              <a:buChar char="ü"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9144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Modul 5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49530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zh-CN" altLang="en-US" smtClean="0"/>
              <a:t>	</a:t>
            </a:r>
            <a:r>
              <a:rPr lang="en-US" altLang="zh-CN" smtClean="0"/>
              <a:t>Modul DK 12</a:t>
            </a:r>
          </a:p>
          <a:p>
            <a:r>
              <a:rPr lang="en-US" altLang="zh-CN" smtClean="0"/>
              <a:t>Menjaga keselamatan data dan komputer.</a:t>
            </a:r>
          </a:p>
          <a:p>
            <a:pPr>
              <a:buFont typeface="Wingdings" pitchFamily="2" charset="2"/>
              <a:buChar char="ü"/>
            </a:pPr>
            <a:r>
              <a:rPr lang="fi-FI" smtClean="0"/>
              <a:t>Menggunakan perisian anti virus untuk </a:t>
            </a:r>
            <a:r>
              <a:rPr lang="en-US" altLang="zh-CN" smtClean="0"/>
              <a:t>mengimbas komputer</a:t>
            </a:r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Modul DK 13</a:t>
            </a:r>
          </a:p>
          <a:p>
            <a:r>
              <a:rPr lang="en-US" altLang="zh-CN" smtClean="0"/>
              <a:t>Menjaga keselamatan data dan komputer.</a:t>
            </a:r>
          </a:p>
          <a:p>
            <a:pPr>
              <a:buFont typeface="Wingdings" pitchFamily="2" charset="2"/>
              <a:buChar char="ü"/>
            </a:pPr>
            <a:r>
              <a:rPr lang="fi-FI" smtClean="0"/>
              <a:t>Menggunakan kata laluan untuk </a:t>
            </a:r>
            <a:r>
              <a:rPr lang="en-US" altLang="zh-CN" smtClean="0"/>
              <a:t>keselamatan data.</a:t>
            </a:r>
          </a:p>
          <a:p>
            <a:pPr>
              <a:buFont typeface="Wingdings 2" pitchFamily="18" charset="2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9144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….Sambungan Modul 5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49530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zh-CN" altLang="en-US" smtClean="0"/>
              <a:t>	</a:t>
            </a:r>
            <a:r>
              <a:rPr lang="en-US" altLang="zh-CN" smtClean="0"/>
              <a:t>Modul DK 14</a:t>
            </a:r>
          </a:p>
          <a:p>
            <a:r>
              <a:rPr lang="en-US" altLang="zh-CN" smtClean="0"/>
              <a:t>Menjaga keselamatan data dan komputer.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Melakukan defragmentasi terhadap storan luaran.</a:t>
            </a:r>
          </a:p>
          <a:p>
            <a:pPr>
              <a:buFont typeface="Wingdings 2" pitchFamily="18" charset="2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38200" y="457200"/>
            <a:ext cx="7772400" cy="1470025"/>
          </a:xfrm>
        </p:spPr>
        <p:txBody>
          <a:bodyPr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en-US" dirty="0" err="1" smtClean="0"/>
              <a:t>Modul</a:t>
            </a:r>
            <a:r>
              <a:rPr lang="en-US" dirty="0" smtClean="0"/>
              <a:t> </a:t>
            </a:r>
            <a:r>
              <a:rPr lang="en-US" dirty="0" err="1"/>
              <a:t>Eksplorasi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Multimedia</a:t>
            </a:r>
          </a:p>
        </p:txBody>
      </p:sp>
      <p:sp>
        <p:nvSpPr>
          <p:cNvPr id="29698" name="Subtitle 4"/>
          <p:cNvSpPr>
            <a:spLocks noGrp="1"/>
          </p:cNvSpPr>
          <p:nvPr>
            <p:ph type="subTitle" idx="1"/>
          </p:nvPr>
        </p:nvSpPr>
        <p:spPr>
          <a:xfrm>
            <a:off x="609600" y="2438400"/>
            <a:ext cx="8077200" cy="3657600"/>
          </a:xfrm>
        </p:spPr>
        <p:txBody>
          <a:bodyPr/>
          <a:lstStyle/>
          <a:p>
            <a:pPr marR="0" algn="l"/>
            <a:r>
              <a:rPr lang="en-US" altLang="zh-CN" smtClean="0"/>
              <a:t>Eksplorasi Multimedia diperkenalkan kepada</a:t>
            </a:r>
          </a:p>
          <a:p>
            <a:pPr marR="0" algn="l"/>
            <a:r>
              <a:rPr lang="en-US" altLang="zh-CN" smtClean="0"/>
              <a:t>murid untuk menunjukkan bagaimana</a:t>
            </a:r>
          </a:p>
          <a:p>
            <a:pPr marR="0" algn="l"/>
            <a:r>
              <a:rPr lang="en-US" altLang="zh-CN" smtClean="0"/>
              <a:t>maklumat dipersembahkan dalam bentuk</a:t>
            </a:r>
          </a:p>
          <a:p>
            <a:pPr marR="0" algn="l"/>
            <a:r>
              <a:rPr lang="en-US" altLang="zh-CN" smtClean="0"/>
              <a:t>multimedia, membina bahan multimedia</a:t>
            </a:r>
          </a:p>
          <a:p>
            <a:pPr marR="0" algn="l"/>
            <a:r>
              <a:rPr lang="en-US" altLang="zh-CN" smtClean="0"/>
              <a:t>menggunakan aplikasi khusus dan membangunkan persembahan multimedia</a:t>
            </a:r>
          </a:p>
          <a:p>
            <a:pPr marR="0" algn="l"/>
            <a:r>
              <a:rPr lang="en-US" altLang="zh-CN" smtClean="0"/>
              <a:t>interaktif tak linear.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Modul 1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55626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US" altLang="zh-CN" sz="2400" smtClean="0"/>
              <a:t>Modul EM 1</a:t>
            </a:r>
          </a:p>
          <a:p>
            <a:r>
              <a:rPr lang="en-US" altLang="zh-CN" sz="2400" smtClean="0"/>
              <a:t>Mengkaji Multimedia. </a:t>
            </a:r>
            <a:r>
              <a:rPr lang="en-US" altLang="zh-CN" sz="2400" smtClean="0">
                <a:hlinkClick r:id="rId3" action="ppaction://hlinkfile"/>
              </a:rPr>
              <a:t>(DSK – Dokumen Standard Kurikulum)</a:t>
            </a: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en-US" altLang="zh-CN" sz="2400" smtClean="0"/>
              <a:t>	  (Standard Pembelajaran)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z="2400" smtClean="0"/>
              <a:t>Menyenaraikan elemen multimedia </a:t>
            </a:r>
            <a:r>
              <a:rPr lang="es-ES" sz="2400" smtClean="0"/>
              <a:t>(teks, imej, audio, video dan animasi)</a:t>
            </a:r>
            <a:r>
              <a:rPr lang="en-US" altLang="zh-CN" sz="2400" smtClean="0"/>
              <a:t>. 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z="2400" smtClean="0"/>
              <a:t>Membuat perbandingan saiz format fail bagi setiap elemen multimedia seperti untuk teks, imej (*.jpeg,*. bmp,*. tiff), </a:t>
            </a:r>
            <a:r>
              <a:rPr lang="nl-NL" sz="2400" smtClean="0"/>
              <a:t>audio (*.midi, *.wav, *.mp3) dan video </a:t>
            </a:r>
            <a:r>
              <a:rPr lang="en-US" altLang="zh-CN" sz="2400" smtClean="0"/>
              <a:t>(*.avi,*.mpeg).</a:t>
            </a:r>
          </a:p>
          <a:p>
            <a:pPr>
              <a:buFont typeface="Wingdings 2" pitchFamily="18" charset="2"/>
              <a:buNone/>
            </a:pPr>
            <a:endParaRPr lang="en-US" altLang="zh-CN" sz="2400" smtClean="0"/>
          </a:p>
          <a:p>
            <a:pPr>
              <a:buFont typeface="Wingdings 2" pitchFamily="18" charset="2"/>
              <a:buNone/>
            </a:pPr>
            <a:r>
              <a:rPr lang="en-US" altLang="zh-CN" sz="2400" smtClean="0"/>
              <a:t>Modul EM2</a:t>
            </a:r>
          </a:p>
          <a:p>
            <a:r>
              <a:rPr lang="en-US" altLang="zh-CN" sz="2400" smtClean="0"/>
              <a:t>Mengkaji Multimedia. 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z="2400" smtClean="0"/>
              <a:t>Membezakan persembahan linear dan tak linear.</a:t>
            </a:r>
          </a:p>
          <a:p>
            <a:pPr>
              <a:buFont typeface="Wingdings 2" pitchFamily="18" charset="2"/>
              <a:buNone/>
            </a:pPr>
            <a:endParaRPr lang="en-US" altLang="zh-CN" sz="2400" smtClean="0"/>
          </a:p>
          <a:p>
            <a:endParaRPr lang="zh-CN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8382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Modul 2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458200" cy="5257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z="2200" smtClean="0"/>
              <a:t>Modul EM3</a:t>
            </a:r>
          </a:p>
          <a:p>
            <a:pPr>
              <a:lnSpc>
                <a:spcPct val="90000"/>
              </a:lnSpc>
            </a:pPr>
            <a:r>
              <a:rPr lang="en-US" altLang="zh-CN" sz="2200" smtClean="0"/>
              <a:t>Menggunakan aplikasi khusus untuk membina bahan multimedia.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altLang="zh-CN" sz="2200" smtClean="0"/>
              <a:t>Menggunakan aplikasi penyunting grafik untuk menghasil dan menyunting imej dalam format *.jpeg Menyatakan fungsi dan contoh sistem pengendalian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en-US" altLang="zh-CN" sz="220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z="2200" smtClean="0"/>
              <a:t>Modul EM 4</a:t>
            </a:r>
          </a:p>
          <a:p>
            <a:pPr>
              <a:lnSpc>
                <a:spcPct val="90000"/>
              </a:lnSpc>
            </a:pPr>
            <a:r>
              <a:rPr lang="en-US" altLang="zh-CN" sz="2200" smtClean="0"/>
              <a:t>Menggunakan aplikasi khusus untuk membina bahan multimedia.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altLang="zh-CN" sz="2200" smtClean="0"/>
              <a:t>Menggunakan aplikasi penyunting audio </a:t>
            </a:r>
            <a:r>
              <a:rPr lang="nl-NL" sz="2200" smtClean="0"/>
              <a:t>untuk menghasil dan menyunting audio </a:t>
            </a:r>
            <a:r>
              <a:rPr lang="en-US" altLang="zh-CN" sz="2200" smtClean="0"/>
              <a:t>dalam format</a:t>
            </a:r>
          </a:p>
          <a:p>
            <a:pPr>
              <a:lnSpc>
                <a:spcPct val="90000"/>
              </a:lnSpc>
            </a:pPr>
            <a:r>
              <a:rPr lang="en-US" altLang="zh-CN" sz="2200" smtClean="0"/>
              <a:t>i- *.wav atau</a:t>
            </a:r>
          </a:p>
          <a:p>
            <a:pPr>
              <a:lnSpc>
                <a:spcPct val="90000"/>
              </a:lnSpc>
            </a:pPr>
            <a:r>
              <a:rPr lang="en-US" altLang="zh-CN" sz="2200" smtClean="0"/>
              <a:t>ii- *. wma atau</a:t>
            </a:r>
          </a:p>
          <a:p>
            <a:pPr>
              <a:lnSpc>
                <a:spcPct val="90000"/>
              </a:lnSpc>
            </a:pPr>
            <a:r>
              <a:rPr lang="en-US" altLang="zh-CN" sz="2200" smtClean="0"/>
              <a:t>iii- *. midi atau</a:t>
            </a:r>
          </a:p>
          <a:p>
            <a:pPr>
              <a:lnSpc>
                <a:spcPct val="90000"/>
              </a:lnSpc>
            </a:pPr>
            <a:r>
              <a:rPr lang="en-US" altLang="zh-CN" sz="2200" smtClean="0"/>
              <a:t>iv- *. mp3 Menyatakan fungsi dan contoh perisian aplikasi.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en-US" altLang="zh-CN" sz="22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Modul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304800" y="1935163"/>
            <a:ext cx="8610600" cy="4389437"/>
          </a:xfrm>
        </p:spPr>
        <p:txBody>
          <a:bodyPr/>
          <a:lstStyle/>
          <a:p>
            <a:r>
              <a:rPr lang="en-US" altLang="zh-CN" sz="3600" smtClean="0"/>
              <a:t>Sebagai Panduan (Guide)</a:t>
            </a:r>
          </a:p>
          <a:p>
            <a:r>
              <a:rPr lang="en-US" altLang="zh-CN" sz="3600" smtClean="0"/>
              <a:t>Boleh menggunakan mana-mana modul lain</a:t>
            </a:r>
          </a:p>
          <a:p>
            <a:r>
              <a:rPr lang="en-US" altLang="zh-CN" sz="3600" smtClean="0"/>
              <a:t>Boleh menggunakan modul sendiri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8382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….Sambungan Modul 2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458200" cy="5257800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en-US" altLang="zh-CN" smtClean="0"/>
              <a:t>Modul EM5</a:t>
            </a:r>
          </a:p>
          <a:p>
            <a:r>
              <a:rPr lang="en-US" altLang="zh-CN" smtClean="0"/>
              <a:t>Menggunakan aplikasi khusus untuk membina bahan multimedia.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Menggunakan aplikasi penyunting video untuk menghasil dan menyunting video dalam format *.avi, *.wmv atau *.mpeg. contoh sistem pengendalian</a:t>
            </a:r>
          </a:p>
          <a:p>
            <a:pPr>
              <a:buFont typeface="Wingdings 2" pitchFamily="18" charset="2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Modul 3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86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z="2400" smtClean="0"/>
              <a:t>Modul EM 6</a:t>
            </a:r>
          </a:p>
          <a:p>
            <a:pPr>
              <a:lnSpc>
                <a:spcPct val="90000"/>
              </a:lnSpc>
            </a:pPr>
            <a:r>
              <a:rPr lang="en-US" altLang="zh-CN" sz="2400" smtClean="0"/>
              <a:t>Membangunkan persembahan multimedia interaktif tak linear.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altLang="zh-CN" sz="2400" smtClean="0"/>
              <a:t>Melakar papan cerita bagi menyediakan persembahan multimedia interaktif tak linear.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altLang="zh-CN" sz="2400" smtClean="0"/>
              <a:t>Membangunkan persembahan multimedia yang mengandungi sekurang-kurangnya tiga elemen multimedia. 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en-US" altLang="zh-CN" sz="240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z="2400" smtClean="0"/>
              <a:t>Modul EM 7</a:t>
            </a:r>
          </a:p>
          <a:p>
            <a:pPr>
              <a:lnSpc>
                <a:spcPct val="90000"/>
              </a:lnSpc>
            </a:pPr>
            <a:r>
              <a:rPr lang="en-US" altLang="zh-CN" sz="2400" smtClean="0"/>
              <a:t>Membangunkan persembahan multimedia interaktif tak linear.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altLang="zh-CN" sz="2400" smtClean="0"/>
              <a:t>Mempakejkan persembahan multimedia dengan nama yang sesuai.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en-US" altLang="zh-CN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" y="2209800"/>
            <a:ext cx="8686800" cy="2057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SOALAN DAN CADANGAN …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533400" y="2590800"/>
            <a:ext cx="8229600" cy="1371600"/>
          </a:xfrm>
        </p:spPr>
        <p:txBody>
          <a:bodyPr/>
          <a:lstStyle/>
          <a:p>
            <a:pPr algn="ctr"/>
            <a:r>
              <a:rPr lang="en-US" altLang="zh-CN" smtClean="0">
                <a:ea typeface="宋体" charset="-122"/>
              </a:rPr>
              <a:t>SEKIAN TERIMA KASIH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Modul TMK Tahun 4</a:t>
            </a: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/>
          <a:lstStyle/>
          <a:p>
            <a:r>
              <a:rPr lang="en-US" altLang="zh-CN" smtClean="0"/>
              <a:t>Modul Dunia Komputer</a:t>
            </a:r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	</a:t>
            </a:r>
            <a:r>
              <a:rPr lang="en-US" altLang="zh-CN" smtClean="0">
                <a:hlinkClick r:id="rId2" action="ppaction://hlinkfile"/>
              </a:rPr>
              <a:t>Modul 1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	</a:t>
            </a:r>
            <a:r>
              <a:rPr lang="en-US" altLang="zh-CN" smtClean="0">
                <a:hlinkClick r:id="rId3" action="ppaction://hlinkfile"/>
              </a:rPr>
              <a:t>Modul 2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	</a:t>
            </a:r>
            <a:r>
              <a:rPr lang="en-US" altLang="zh-CN" smtClean="0">
                <a:hlinkClick r:id="rId4" action="ppaction://hlinkfile"/>
              </a:rPr>
              <a:t>Modul 3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	</a:t>
            </a:r>
            <a:r>
              <a:rPr lang="en-US" altLang="zh-CN" smtClean="0">
                <a:hlinkClick r:id="rId5" action="ppaction://hlinkfile"/>
              </a:rPr>
              <a:t>Modul 4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	</a:t>
            </a:r>
            <a:r>
              <a:rPr lang="en-US" altLang="zh-CN" smtClean="0">
                <a:hlinkClick r:id="rId6" action="ppaction://hlinkfile"/>
              </a:rPr>
              <a:t>Modul 5</a:t>
            </a:r>
            <a:endParaRPr lang="en-US" altLang="zh-CN" smtClean="0"/>
          </a:p>
          <a:p>
            <a:r>
              <a:rPr lang="en-US" altLang="zh-CN" smtClean="0"/>
              <a:t>Modul Eksplorasi Multimedia</a:t>
            </a:r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	</a:t>
            </a:r>
            <a:r>
              <a:rPr lang="en-US" altLang="zh-CN" smtClean="0">
                <a:hlinkClick r:id="rId7" action="ppaction://hlinkfile"/>
              </a:rPr>
              <a:t>Modul 1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	</a:t>
            </a:r>
            <a:r>
              <a:rPr lang="en-US" altLang="zh-CN" smtClean="0">
                <a:hlinkClick r:id="rId8" action="ppaction://hlinkfile"/>
              </a:rPr>
              <a:t>Modul 2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r>
              <a:rPr lang="en-US" altLang="zh-CN" smtClean="0"/>
              <a:t>	</a:t>
            </a:r>
            <a:r>
              <a:rPr lang="en-US" altLang="zh-CN" smtClean="0">
                <a:hlinkClick r:id="rId9" action="ppaction://hlinkfile"/>
              </a:rPr>
              <a:t>Modul 3</a:t>
            </a:r>
            <a:endParaRPr lang="en-US" altLang="zh-CN" smtClean="0"/>
          </a:p>
          <a:p>
            <a:pPr>
              <a:buFont typeface="Wingdings 2" pitchFamily="18" charset="2"/>
              <a:buNone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Modul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r>
              <a:rPr lang="en-US" dirty="0" smtClean="0"/>
              <a:t> </a:t>
            </a:r>
            <a:r>
              <a:rPr lang="en-US" dirty="0" err="1" smtClean="0"/>
              <a:t>menerangkan</a:t>
            </a:r>
            <a:endParaRPr lang="en-US" dirty="0"/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smtClean="0"/>
              <a:t>bagaimana sebuah sistem </a:t>
            </a:r>
            <a:r>
              <a:rPr lang="de-DE" sz="3200" smtClean="0"/>
              <a:t>komputer itu berfungsi</a:t>
            </a:r>
          </a:p>
          <a:p>
            <a:r>
              <a:rPr lang="de-DE" sz="3200" smtClean="0"/>
              <a:t>memahami fungsi </a:t>
            </a:r>
            <a:r>
              <a:rPr lang="nl-NL" sz="3200" smtClean="0"/>
              <a:t>perisian dan peranti yang terlibat</a:t>
            </a:r>
          </a:p>
          <a:p>
            <a:r>
              <a:rPr lang="nl-NL" sz="3200" smtClean="0"/>
              <a:t>Berupaya </a:t>
            </a:r>
            <a:r>
              <a:rPr lang="en-US" altLang="zh-CN" sz="3200" smtClean="0"/>
              <a:t>memanipulasi ukuran data</a:t>
            </a:r>
          </a:p>
          <a:p>
            <a:r>
              <a:rPr lang="en-US" altLang="zh-CN" sz="3200" smtClean="0"/>
              <a:t>serta mampu menjaga keselamatan data dan komputer.</a:t>
            </a:r>
          </a:p>
          <a:p>
            <a:endParaRPr lang="en-US" altLang="zh-CN" smtClean="0"/>
          </a:p>
          <a:p>
            <a:endParaRPr lang="de-DE" smtClean="0"/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Modul Eksplorasi Multimedia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r>
              <a:rPr lang="en-US" altLang="zh-CN" sz="4000" smtClean="0"/>
              <a:t>untuk menunjukkan bagaimana maklumat dipersembahkan dalam bentuk multimedia</a:t>
            </a:r>
          </a:p>
          <a:p>
            <a:r>
              <a:rPr lang="en-US" altLang="zh-CN" sz="4000" smtClean="0"/>
              <a:t>membina bahan multimedia menggunakan aplikasi khusus</a:t>
            </a:r>
          </a:p>
          <a:p>
            <a:r>
              <a:rPr lang="en-US" altLang="zh-CN" sz="4000" smtClean="0"/>
              <a:t>membangunkan persembahan multimedia interaktif tak linear.</a:t>
            </a:r>
          </a:p>
          <a:p>
            <a:endParaRPr lang="en-US" altLang="zh-CN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pPr algn="ctr"/>
            <a:r>
              <a:rPr lang="en-US" altLang="zh-CN" sz="4000" smtClean="0">
                <a:ea typeface="宋体" charset="-122"/>
              </a:rPr>
              <a:t>Aspek-aspek pedagogi dalam Modul TMK Tahun 4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410200"/>
          </a:xfrm>
        </p:spPr>
        <p:txBody>
          <a:bodyPr/>
          <a:lstStyle/>
          <a:p>
            <a:r>
              <a:rPr lang="en-US" altLang="zh-CN" smtClean="0"/>
              <a:t>Tutorial</a:t>
            </a:r>
          </a:p>
          <a:p>
            <a:r>
              <a:rPr lang="en-US" altLang="zh-CN" smtClean="0"/>
              <a:t>Pembelajaran kendiri</a:t>
            </a:r>
          </a:p>
          <a:p>
            <a:r>
              <a:rPr lang="en-US" altLang="zh-CN" smtClean="0"/>
              <a:t>Kadar kendiri</a:t>
            </a:r>
          </a:p>
          <a:p>
            <a:r>
              <a:rPr lang="en-US" altLang="zh-CN" smtClean="0"/>
              <a:t>Pembelajaran Masteri </a:t>
            </a:r>
          </a:p>
          <a:p>
            <a:r>
              <a:rPr lang="en-US" altLang="zh-CN" smtClean="0"/>
              <a:t>Aktiviti secara individu</a:t>
            </a:r>
          </a:p>
          <a:p>
            <a:r>
              <a:rPr lang="en-US" altLang="zh-CN" smtClean="0"/>
              <a:t>Aktiviti secara kumpulan</a:t>
            </a:r>
          </a:p>
          <a:p>
            <a:r>
              <a:rPr lang="en-US" altLang="zh-CN" smtClean="0"/>
              <a:t>P&amp;P merentas kurikulum</a:t>
            </a:r>
          </a:p>
          <a:p>
            <a:r>
              <a:rPr lang="en-US" altLang="zh-CN" smtClean="0"/>
              <a:t>Main Peranan</a:t>
            </a:r>
          </a:p>
          <a:p>
            <a:r>
              <a:rPr lang="en-US" altLang="zh-CN" smtClean="0"/>
              <a:t>Lakonan</a:t>
            </a:r>
          </a:p>
          <a:p>
            <a:r>
              <a:rPr lang="en-US" altLang="zh-CN" smtClean="0"/>
              <a:t>Demontrasi</a:t>
            </a:r>
          </a:p>
          <a:p>
            <a:r>
              <a:rPr lang="en-US" altLang="zh-CN" smtClean="0"/>
              <a:t>Penerokaan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/>
          <a:lstStyle/>
          <a:p>
            <a:pPr algn="ctr"/>
            <a:r>
              <a:rPr lang="en-US" altLang="zh-CN" sz="4000" smtClean="0">
                <a:ea typeface="宋体" charset="-122"/>
              </a:rPr>
              <a:t>Aspek-aspek pedagogi dalam Modul TMK Tahun 4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410200"/>
          </a:xfrm>
        </p:spPr>
        <p:txBody>
          <a:bodyPr/>
          <a:lstStyle/>
          <a:p>
            <a:r>
              <a:rPr lang="en-US" altLang="zh-CN" smtClean="0"/>
              <a:t>Aspek didik hibur</a:t>
            </a:r>
          </a:p>
          <a:p>
            <a:r>
              <a:rPr lang="en-US" altLang="zh-CN" smtClean="0"/>
              <a:t>Aspek kecindan</a:t>
            </a:r>
          </a:p>
          <a:p>
            <a:r>
              <a:rPr lang="en-US" altLang="zh-CN" smtClean="0"/>
              <a:t>Belajar melalui</a:t>
            </a:r>
          </a:p>
          <a:p>
            <a:r>
              <a:rPr lang="en-US" altLang="zh-CN" smtClean="0"/>
              <a:t>Belajar dengan</a:t>
            </a:r>
          </a:p>
          <a:p>
            <a:r>
              <a:rPr lang="en-US" altLang="zh-CN" smtClean="0"/>
              <a:t>Belajar mengenai</a:t>
            </a:r>
          </a:p>
          <a:p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Modul 1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5562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mtClean="0"/>
              <a:t>Modul DK 1</a:t>
            </a:r>
          </a:p>
          <a:p>
            <a:pPr>
              <a:lnSpc>
                <a:spcPct val="90000"/>
              </a:lnSpc>
            </a:pPr>
            <a:r>
              <a:rPr lang="en-US" altLang="zh-CN" smtClean="0"/>
              <a:t>Memperihal komputer Dan Fungsinya. </a:t>
            </a:r>
            <a:r>
              <a:rPr lang="en-US" altLang="zh-CN" smtClean="0">
                <a:hlinkClick r:id="rId3" action="ppaction://hlinkfile"/>
              </a:rPr>
              <a:t>(DSK – Dokumen Standard Kurikulum)</a:t>
            </a:r>
            <a:endParaRPr lang="en-US" altLang="zh-CN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mtClean="0"/>
              <a:t>	  (Standard Pembelajaran)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altLang="zh-CN" smtClean="0"/>
              <a:t>Menyatakan maksud komputer.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altLang="zh-CN" smtClean="0"/>
              <a:t>Mengenal dan menyenarai jenis Komputer.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en-US" altLang="zh-CN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mtClean="0"/>
              <a:t>Modul DK 2</a:t>
            </a:r>
          </a:p>
          <a:p>
            <a:pPr>
              <a:lnSpc>
                <a:spcPct val="90000"/>
              </a:lnSpc>
            </a:pPr>
            <a:r>
              <a:rPr lang="en-US" altLang="zh-CN" smtClean="0"/>
              <a:t>Memperihal komputer Dan Fungsinya. 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altLang="zh-CN" smtClean="0"/>
              <a:t>Mengenal bahagian-bahagian penting komputer.</a:t>
            </a:r>
          </a:p>
          <a:p>
            <a:pPr>
              <a:lnSpc>
                <a:spcPct val="90000"/>
              </a:lnSpc>
              <a:buFont typeface="Wingdings" pitchFamily="2" charset="2"/>
              <a:buChar char="ü"/>
            </a:pPr>
            <a:r>
              <a:rPr lang="en-US" altLang="zh-CN" smtClean="0"/>
              <a:t>Menunjukkan komponen pada unit sistem seperti port input dan output, pemacu cakera liut, pemacu cakera optik, dan soket input arus ulang alik(AC).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en-US" altLang="zh-CN" smtClean="0"/>
          </a:p>
          <a:p>
            <a:pPr>
              <a:lnSpc>
                <a:spcPct val="90000"/>
              </a:lnSpc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r>
              <a:rPr lang="en-US" altLang="zh-CN" smtClean="0">
                <a:ea typeface="宋体" charset="-122"/>
                <a:hlinkClick r:id="rId2" action="ppaction://hlinkfile"/>
              </a:rPr>
              <a:t>…Sambungan Modul 1</a:t>
            </a:r>
            <a:endParaRPr lang="en-US" altLang="zh-CN" smtClean="0">
              <a:ea typeface="宋体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5562600"/>
          </a:xfrm>
        </p:spPr>
        <p:txBody>
          <a:bodyPr>
            <a:normAutofit/>
          </a:bodyPr>
          <a:lstStyle/>
          <a:p>
            <a:pPr marL="509588" indent="-509588">
              <a:buFont typeface="Wingdings 2" pitchFamily="18" charset="2"/>
              <a:buNone/>
            </a:pPr>
            <a:endParaRPr lang="zh-CN" altLang="en-US" smtClean="0"/>
          </a:p>
          <a:p>
            <a:pPr marL="509588" indent="-509588">
              <a:buFont typeface="Wingdings 2" pitchFamily="18" charset="2"/>
              <a:buNone/>
            </a:pPr>
            <a:r>
              <a:rPr lang="en-US" altLang="zh-CN" smtClean="0"/>
              <a:t>Modul DK 3</a:t>
            </a:r>
          </a:p>
          <a:p>
            <a:pPr marL="509588" indent="-509588"/>
            <a:r>
              <a:rPr lang="en-US" altLang="zh-CN" smtClean="0"/>
              <a:t>Memperihal komputer Dan Fungsinya. </a:t>
            </a:r>
          </a:p>
          <a:p>
            <a:pPr marL="509588" indent="-509588">
              <a:buFont typeface="Wingdings" pitchFamily="2" charset="2"/>
              <a:buChar char="ü"/>
            </a:pPr>
            <a:r>
              <a:rPr lang="en-US" altLang="zh-CN" smtClean="0"/>
              <a:t>Menerangkan maksud input, proses, output dan storan dengan menggunakan analogi mudah. Menyenaraikan perkakasan dan perisian komputer dengan menggunakan aplikasi hamparan elektronik bagi membeli satu set Komputer berdasarkan risalah senarai harga.</a:t>
            </a:r>
          </a:p>
          <a:p>
            <a:pPr marL="509588" indent="-509588"/>
            <a:endParaRPr lang="en-US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246</TotalTime>
  <Words>699</Words>
  <Application>Microsoft Office PowerPoint</Application>
  <PresentationFormat>On-screen Show (4:3)</PresentationFormat>
  <Paragraphs>155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4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Constantia</vt:lpstr>
      <vt:lpstr>Arial</vt:lpstr>
      <vt:lpstr>Calibri</vt:lpstr>
      <vt:lpstr>Wingdings 2</vt:lpstr>
      <vt:lpstr>宋体</vt:lpstr>
      <vt:lpstr>Wingdings</vt:lpstr>
      <vt:lpstr>Flow</vt:lpstr>
      <vt:lpstr>Flow</vt:lpstr>
      <vt:lpstr>Flow</vt:lpstr>
      <vt:lpstr>Flow</vt:lpstr>
      <vt:lpstr>Slide 1</vt:lpstr>
      <vt:lpstr>Modul</vt:lpstr>
      <vt:lpstr>Modul TMK Tahun 4</vt:lpstr>
      <vt:lpstr>Modul Dunia Komputer menerangkan</vt:lpstr>
      <vt:lpstr>Modul Eksplorasi Multimedia</vt:lpstr>
      <vt:lpstr>Aspek-aspek pedagogi dalam Modul TMK Tahun 4</vt:lpstr>
      <vt:lpstr>Aspek-aspek pedagogi dalam Modul TMK Tahun 4</vt:lpstr>
      <vt:lpstr>Modul 1</vt:lpstr>
      <vt:lpstr>…Sambungan Modul 1</vt:lpstr>
      <vt:lpstr>Modul 2</vt:lpstr>
      <vt:lpstr>Modul 3</vt:lpstr>
      <vt:lpstr>….Sambungan Modul 3</vt:lpstr>
      <vt:lpstr>Modul 4</vt:lpstr>
      <vt:lpstr>….Sambungan Modul 4</vt:lpstr>
      <vt:lpstr>Modul 5</vt:lpstr>
      <vt:lpstr>….Sambungan Modul 5</vt:lpstr>
      <vt:lpstr>Slide 17</vt:lpstr>
      <vt:lpstr>Modul 1</vt:lpstr>
      <vt:lpstr>Modul 2</vt:lpstr>
      <vt:lpstr>….Sambungan Modul 2</vt:lpstr>
      <vt:lpstr>Modul 3</vt:lpstr>
      <vt:lpstr>Slide 22</vt:lpstr>
      <vt:lpstr>SEKIAN TERIMA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 TMK</dc:title>
  <dc:creator>IPGKDRI</dc:creator>
  <cp:lastModifiedBy>KBTAN</cp:lastModifiedBy>
  <cp:revision>25</cp:revision>
  <dcterms:created xsi:type="dcterms:W3CDTF">2013-04-23T02:31:52Z</dcterms:created>
  <dcterms:modified xsi:type="dcterms:W3CDTF">2013-09-13T08:04:59Z</dcterms:modified>
</cp:coreProperties>
</file>