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80" r:id="rId2"/>
    <p:sldId id="305" r:id="rId3"/>
    <p:sldId id="306" r:id="rId4"/>
    <p:sldId id="307" r:id="rId5"/>
    <p:sldId id="309" r:id="rId6"/>
    <p:sldId id="310" r:id="rId7"/>
    <p:sldId id="308" r:id="rId8"/>
    <p:sldId id="311" r:id="rId9"/>
    <p:sldId id="312" r:id="rId10"/>
    <p:sldId id="314" r:id="rId11"/>
    <p:sldId id="315" r:id="rId12"/>
    <p:sldId id="316" r:id="rId13"/>
    <p:sldId id="284" r:id="rId14"/>
  </p:sldIdLst>
  <p:sldSz cx="9144000" cy="6858000" type="screen4x3"/>
  <p:notesSz cx="6784975" cy="98567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FF"/>
    <a:srgbClr val="0099FF"/>
    <a:srgbClr val="FF66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80" autoAdjust="0"/>
    <p:restoredTop sz="94564" autoAdjust="0"/>
  </p:normalViewPr>
  <p:slideViewPr>
    <p:cSldViewPr>
      <p:cViewPr varScale="1">
        <p:scale>
          <a:sx n="66" d="100"/>
          <a:sy n="66" d="100"/>
        </p:scale>
        <p:origin x="-17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050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3338" y="0"/>
            <a:ext cx="2940050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68342-B655-4522-8F76-8C14DB594A92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61488"/>
            <a:ext cx="294005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3338" y="9361488"/>
            <a:ext cx="294005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5B3BA-A66E-4140-B765-97232F8618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6883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05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3338" y="0"/>
            <a:ext cx="294005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93FC0F-F763-4B38-88F8-0AD536DC204C}" type="datetimeFigureOut">
              <a:rPr lang="en-US" smtClean="0"/>
              <a:t>3/23/2015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4750" y="1231900"/>
            <a:ext cx="4435475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7863" y="4743450"/>
            <a:ext cx="5429250" cy="3881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63075"/>
            <a:ext cx="294005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3338" y="9363075"/>
            <a:ext cx="294005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E108C-F329-4D04-B7C6-7CAB611F2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082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</a:t>
            </a:r>
            <a:r>
              <a:rPr lang="en-US" dirty="0" err="1" smtClean="0"/>
              <a:t>dikumpul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dihantar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smtClean="0"/>
              <a:t> BPK</a:t>
            </a:r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ED4906-80DC-47FA-A76F-257D9DCA838C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5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BA6E3-6E79-4EF0-A651-7EFFC978641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22727-C01B-479A-A804-6473F896F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BA6E3-6E79-4EF0-A651-7EFFC978641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22727-C01B-479A-A804-6473F896F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BA6E3-6E79-4EF0-A651-7EFFC978641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22727-C01B-479A-A804-6473F896F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3410"/>
          </a:xfrm>
        </p:spPr>
        <p:txBody>
          <a:bodyPr/>
          <a:lstStyle>
            <a:lvl1pPr algn="l">
              <a:defRPr sz="2400"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529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BA6E3-6E79-4EF0-A651-7EFFC978641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22727-C01B-479A-A804-6473F896F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BA6E3-6E79-4EF0-A651-7EFFC978641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22727-C01B-479A-A804-6473F896F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BA6E3-6E79-4EF0-A651-7EFFC978641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22727-C01B-479A-A804-6473F896F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BA6E3-6E79-4EF0-A651-7EFFC978641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22727-C01B-479A-A804-6473F896F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BA6E3-6E79-4EF0-A651-7EFFC978641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22727-C01B-479A-A804-6473F896F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BA6E3-6E79-4EF0-A651-7EFFC978641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22727-C01B-479A-A804-6473F896F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BA6E3-6E79-4EF0-A651-7EFFC978641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22727-C01B-479A-A804-6473F896F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BA6E3-6E79-4EF0-A651-7EFFC978641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22727-C01B-479A-A804-6473F896F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9BA6E3-6E79-4EF0-A651-7EFFC9786410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22727-C01B-479A-A804-6473F896F09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5" descr="http://upload.wikimedia.org/wikipedia/ms/8/8b/KPM_Logo.pn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21336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/>
          <p:cNvGrpSpPr/>
          <p:nvPr userDrawn="1"/>
        </p:nvGrpSpPr>
        <p:grpSpPr>
          <a:xfrm>
            <a:off x="304800" y="5791200"/>
            <a:ext cx="2537568" cy="936104"/>
            <a:chOff x="2339752" y="1340768"/>
            <a:chExt cx="2537568" cy="936104"/>
          </a:xfrm>
        </p:grpSpPr>
        <p:grpSp>
          <p:nvGrpSpPr>
            <p:cNvPr id="16" name="Group 15"/>
            <p:cNvGrpSpPr/>
            <p:nvPr userDrawn="1"/>
          </p:nvGrpSpPr>
          <p:grpSpPr>
            <a:xfrm>
              <a:off x="2339752" y="1340768"/>
              <a:ext cx="972108" cy="936104"/>
              <a:chOff x="2339752" y="1340768"/>
              <a:chExt cx="1080120" cy="936104"/>
            </a:xfrm>
          </p:grpSpPr>
          <p:sp>
            <p:nvSpPr>
              <p:cNvPr id="18" name="Oval 17"/>
              <p:cNvSpPr/>
              <p:nvPr userDrawn="1"/>
            </p:nvSpPr>
            <p:spPr>
              <a:xfrm>
                <a:off x="2339752" y="1340768"/>
                <a:ext cx="1080120" cy="93610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Chevron 18"/>
              <p:cNvSpPr/>
              <p:nvPr userDrawn="1"/>
            </p:nvSpPr>
            <p:spPr>
              <a:xfrm>
                <a:off x="253623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Chevron 19"/>
              <p:cNvSpPr/>
              <p:nvPr userDrawn="1"/>
            </p:nvSpPr>
            <p:spPr>
              <a:xfrm>
                <a:off x="2879812" y="1556792"/>
                <a:ext cx="432048" cy="504056"/>
              </a:xfrm>
              <a:prstGeom prst="chevron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Rectangle 16"/>
            <p:cNvSpPr/>
            <p:nvPr userDrawn="1"/>
          </p:nvSpPr>
          <p:spPr>
            <a:xfrm>
              <a:off x="3275856" y="1340768"/>
              <a:ext cx="16014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dirty="0">
                  <a:ln w="11430"/>
                  <a:solidFill>
                    <a:srgbClr val="00B05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K</a:t>
              </a:r>
              <a:r>
                <a:rPr lang="en-US" sz="5400" b="1" dirty="0">
                  <a:ln w="11430"/>
                  <a:solidFill>
                    <a:srgbClr val="FFC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dirty="0">
                  <a:ln w="11430"/>
                  <a:gradFill>
                    <a:gsLst>
                      <a:gs pos="0">
                        <a:srgbClr val="C0504D">
                          <a:tint val="70000"/>
                          <a:satMod val="245000"/>
                        </a:srgbClr>
                      </a:gs>
                      <a:gs pos="75000">
                        <a:srgbClr val="C0504D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C0504D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S</a:t>
              </a:r>
              <a:r>
                <a:rPr lang="en-US" sz="5400" b="1" dirty="0">
                  <a:ln w="11430"/>
                  <a:solidFill>
                    <a:srgbClr val="1F497D">
                      <a:lumMod val="75000"/>
                    </a:srgb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R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514" y="1981200"/>
            <a:ext cx="9159328" cy="3416320"/>
            <a:chOff x="-15328" y="2362200"/>
            <a:chExt cx="9159328" cy="3321422"/>
          </a:xfrm>
        </p:grpSpPr>
        <p:sp>
          <p:nvSpPr>
            <p:cNvPr id="12" name="Rectangle 11"/>
            <p:cNvSpPr/>
            <p:nvPr/>
          </p:nvSpPr>
          <p:spPr>
            <a:xfrm>
              <a:off x="-15328" y="2362200"/>
              <a:ext cx="9159328" cy="2667000"/>
            </a:xfrm>
            <a:prstGeom prst="rect">
              <a:avLst/>
            </a:prstGeom>
            <a:solidFill>
              <a:srgbClr val="0099FF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986315" y="2362200"/>
              <a:ext cx="6075766" cy="332142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endParaRPr lang="en-US" sz="3600" dirty="0" smtClean="0"/>
            </a:p>
            <a:p>
              <a:r>
                <a:rPr lang="en-US" sz="3600" dirty="0" smtClean="0"/>
                <a:t>&lt;</a:t>
              </a:r>
              <a:r>
                <a:rPr lang="en-US" sz="3600" dirty="0" err="1" smtClean="0"/>
                <a:t>rancangan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pengajaran</a:t>
              </a:r>
              <a:r>
                <a:rPr lang="en-US" sz="3600" dirty="0" smtClean="0"/>
                <a:t> </a:t>
              </a:r>
              <a:r>
                <a:rPr lang="en-US" sz="3600" dirty="0" err="1"/>
                <a:t>h</a:t>
              </a:r>
              <a:r>
                <a:rPr lang="en-US" sz="3600" dirty="0" err="1" smtClean="0"/>
                <a:t>arian</a:t>
              </a:r>
              <a:r>
                <a:rPr lang="en-US" sz="3600" dirty="0" smtClean="0"/>
                <a:t>&gt;</a:t>
              </a:r>
            </a:p>
            <a:p>
              <a:r>
                <a:rPr lang="en-US" sz="3600" dirty="0" smtClean="0"/>
                <a:t>&lt;</a:t>
              </a:r>
              <a:r>
                <a:rPr lang="en-US" sz="3600" dirty="0" err="1" smtClean="0"/>
                <a:t>bina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instrumen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pentaksiran</a:t>
              </a:r>
              <a:r>
                <a:rPr lang="en-US" sz="3600" dirty="0" smtClean="0"/>
                <a:t>&gt;</a:t>
              </a:r>
            </a:p>
            <a:p>
              <a:r>
                <a:rPr lang="en-US" sz="3600" dirty="0" smtClean="0"/>
                <a:t>&lt;</a:t>
              </a:r>
              <a:r>
                <a:rPr lang="en-US" sz="3600" dirty="0" err="1" smtClean="0"/>
                <a:t>pembentangan</a:t>
              </a:r>
              <a:r>
                <a:rPr lang="en-US" sz="3600" dirty="0" smtClean="0"/>
                <a:t> </a:t>
              </a:r>
              <a:r>
                <a:rPr lang="en-US" sz="3600" dirty="0" err="1" smtClean="0"/>
                <a:t>kumpulan</a:t>
              </a:r>
              <a:r>
                <a:rPr lang="en-US" sz="3600" dirty="0" smtClean="0"/>
                <a:t>&gt;</a:t>
              </a:r>
            </a:p>
            <a:p>
              <a:r>
                <a:rPr lang="en-US" sz="3600" dirty="0"/>
                <a:t/>
              </a:r>
              <a:br>
                <a:rPr lang="en-US" sz="3600" dirty="0"/>
              </a:br>
              <a:endParaRPr lang="en-US" sz="36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358" y="1981200"/>
            <a:ext cx="3048001" cy="2667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divot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Tugasan</a:t>
            </a:r>
            <a:r>
              <a:rPr lang="en-US" dirty="0" smtClean="0"/>
              <a:t> Kumpulan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066800"/>
            <a:ext cx="8229600" cy="4953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Berdasarkan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DSKP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serta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standard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pembelajaran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TMK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Tahun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6 yang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telah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dipilih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rancang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satu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RPH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dengan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mengambil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kira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beberapa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faktor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berikut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dalam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PdP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:</a:t>
            </a:r>
          </a:p>
          <a:p>
            <a:pPr marL="457200" indent="-457200">
              <a:buAutoNum type="arabicPeriod"/>
            </a:pPr>
            <a:r>
              <a:rPr lang="en-US" dirty="0" err="1" smtClean="0"/>
              <a:t>Bilangan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mencukupi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err="1" smtClean="0"/>
              <a:t>Kepelbagaian</a:t>
            </a:r>
            <a:r>
              <a:rPr lang="en-US" dirty="0" smtClean="0"/>
              <a:t> </a:t>
            </a:r>
            <a:r>
              <a:rPr lang="en-US" dirty="0" err="1" smtClean="0"/>
              <a:t>aras</a:t>
            </a:r>
            <a:r>
              <a:rPr lang="en-US" dirty="0" smtClean="0"/>
              <a:t> </a:t>
            </a:r>
            <a:r>
              <a:rPr lang="en-US" dirty="0" err="1" smtClean="0"/>
              <a:t>murid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err="1" smtClean="0"/>
              <a:t>Penerapan</a:t>
            </a:r>
            <a:r>
              <a:rPr lang="en-US" dirty="0" smtClean="0"/>
              <a:t> </a:t>
            </a:r>
            <a:r>
              <a:rPr lang="en-US" dirty="0" smtClean="0"/>
              <a:t>KBAT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err="1" smtClean="0"/>
              <a:t>Unsur</a:t>
            </a:r>
            <a:r>
              <a:rPr lang="en-US" dirty="0" smtClean="0"/>
              <a:t> </a:t>
            </a:r>
            <a:r>
              <a:rPr lang="en-US" dirty="0" err="1" smtClean="0"/>
              <a:t>didik</a:t>
            </a:r>
            <a:r>
              <a:rPr lang="en-US" dirty="0" smtClean="0"/>
              <a:t> </a:t>
            </a:r>
            <a:r>
              <a:rPr lang="en-US" dirty="0" err="1" smtClean="0"/>
              <a:t>hibur</a:t>
            </a:r>
            <a:endParaRPr lang="en-US" dirty="0" smtClean="0"/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dirty="0" err="1">
                <a:solidFill>
                  <a:srgbClr val="FF0000"/>
                </a:solidFill>
              </a:rPr>
              <a:t>Sediakan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juga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instrumen</a:t>
            </a:r>
            <a:r>
              <a:rPr lang="en-US" dirty="0">
                <a:solidFill>
                  <a:srgbClr val="FF0000"/>
                </a:solidFill>
              </a:rPr>
              <a:t>  </a:t>
            </a:r>
            <a:r>
              <a:rPr lang="en-US" dirty="0" err="1">
                <a:solidFill>
                  <a:srgbClr val="FF0000"/>
                </a:solidFill>
              </a:rPr>
              <a:t>penilaian</a:t>
            </a:r>
            <a:r>
              <a:rPr lang="en-US" dirty="0">
                <a:solidFill>
                  <a:srgbClr val="FF0000"/>
                </a:solidFill>
              </a:rPr>
              <a:t> (</a:t>
            </a:r>
            <a:r>
              <a:rPr lang="en-US" dirty="0" err="1">
                <a:solidFill>
                  <a:srgbClr val="FF0000"/>
                </a:solidFill>
              </a:rPr>
              <a:t>formatif</a:t>
            </a:r>
            <a:r>
              <a:rPr lang="en-US" dirty="0">
                <a:solidFill>
                  <a:srgbClr val="FF0000"/>
                </a:solidFill>
              </a:rPr>
              <a:t>) ATAU </a:t>
            </a:r>
            <a:r>
              <a:rPr lang="en-US" dirty="0" err="1">
                <a:solidFill>
                  <a:srgbClr val="FF0000"/>
                </a:solidFill>
              </a:rPr>
              <a:t>pentaksiran</a:t>
            </a:r>
            <a:r>
              <a:rPr lang="en-US" dirty="0">
                <a:solidFill>
                  <a:srgbClr val="FF0000"/>
                </a:solidFill>
              </a:rPr>
              <a:t>   (</a:t>
            </a:r>
            <a:r>
              <a:rPr lang="en-US" dirty="0" err="1">
                <a:solidFill>
                  <a:srgbClr val="FF0000"/>
                </a:solidFill>
              </a:rPr>
              <a:t>sumatif</a:t>
            </a:r>
            <a:r>
              <a:rPr lang="en-US" dirty="0" smtClean="0">
                <a:solidFill>
                  <a:srgbClr val="FF0000"/>
                </a:solidFill>
              </a:rPr>
              <a:t>) - </a:t>
            </a:r>
            <a:r>
              <a:rPr lang="en-US" dirty="0" err="1">
                <a:solidFill>
                  <a:srgbClr val="FF0000"/>
                </a:solidFill>
              </a:rPr>
              <a:t>mengikut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kesesuaian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RPH</a:t>
            </a:r>
            <a:endParaRPr lang="en-US" dirty="0" smtClean="0"/>
          </a:p>
          <a:p>
            <a:pPr marL="457200" indent="-45720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38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pPr algn="r"/>
            <a:r>
              <a:rPr lang="en-US" sz="2800" b="1" dirty="0" err="1" smtClean="0"/>
              <a:t>Setiap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kumpulan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akan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mempersembahkan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hasil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kumpulan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menerangkan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perkara-perkara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berikut</a:t>
            </a:r>
            <a:r>
              <a:rPr lang="en-US" sz="2800" b="1" dirty="0" smtClean="0"/>
              <a:t>:</a:t>
            </a:r>
            <a:endParaRPr lang="en-MY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229600" cy="4953000"/>
          </a:xfrm>
        </p:spPr>
        <p:txBody>
          <a:bodyPr/>
          <a:lstStyle/>
          <a:p>
            <a:pPr marL="457200" indent="-457200">
              <a:buFont typeface="Arial" pitchFamily="34" charset="0"/>
              <a:buAutoNum type="arabicPeriod"/>
            </a:pPr>
            <a:r>
              <a:rPr lang="en-US" sz="2000" dirty="0" err="1" smtClean="0"/>
              <a:t>Keseluruhan</a:t>
            </a:r>
            <a:r>
              <a:rPr lang="en-US" sz="2000" dirty="0" smtClean="0"/>
              <a:t> RPH</a:t>
            </a:r>
            <a:endParaRPr lang="en-US" sz="2000" dirty="0"/>
          </a:p>
          <a:p>
            <a:pPr marL="457200" indent="-457200">
              <a:buAutoNum type="arabicPeriod"/>
            </a:pPr>
            <a:r>
              <a:rPr lang="en-US" sz="2000" dirty="0" err="1" smtClean="0"/>
              <a:t>Penerangan</a:t>
            </a:r>
            <a:r>
              <a:rPr lang="en-US" sz="2000" dirty="0" smtClean="0"/>
              <a:t> </a:t>
            </a:r>
            <a:r>
              <a:rPr lang="en-US" sz="2000" dirty="0" err="1" smtClean="0"/>
              <a:t>terperinci</a:t>
            </a:r>
            <a:r>
              <a:rPr lang="en-US" sz="2000" dirty="0" smtClean="0"/>
              <a:t> </a:t>
            </a:r>
            <a:r>
              <a:rPr lang="en-US" sz="2000" dirty="0" err="1" smtClean="0"/>
              <a:t>tentang</a:t>
            </a:r>
            <a:r>
              <a:rPr lang="en-US" sz="2000" dirty="0" smtClean="0"/>
              <a:t> </a:t>
            </a:r>
            <a:r>
              <a:rPr lang="en-US" sz="2000" dirty="0" err="1" smtClean="0"/>
              <a:t>aktiviti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dirancang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mencapai</a:t>
            </a:r>
            <a:r>
              <a:rPr lang="en-US" sz="2000" dirty="0" smtClean="0"/>
              <a:t> </a:t>
            </a:r>
            <a:r>
              <a:rPr lang="en-US" sz="2000" dirty="0" err="1" smtClean="0"/>
              <a:t>strategi</a:t>
            </a:r>
            <a:r>
              <a:rPr lang="en-US" sz="2000" dirty="0" smtClean="0"/>
              <a:t> yang </a:t>
            </a:r>
            <a:r>
              <a:rPr lang="en-US" sz="2000" dirty="0" err="1" smtClean="0"/>
              <a:t>dipilih</a:t>
            </a:r>
            <a:endParaRPr lang="en-US" sz="2000" dirty="0" smtClean="0"/>
          </a:p>
          <a:p>
            <a:pPr marL="457200" indent="-457200">
              <a:buAutoNum type="arabicPeriod"/>
            </a:pPr>
            <a:r>
              <a:rPr lang="en-US" sz="2000" dirty="0" err="1" smtClean="0"/>
              <a:t>Penerangan</a:t>
            </a:r>
            <a:r>
              <a:rPr lang="en-US" sz="2000" dirty="0" smtClean="0"/>
              <a:t> KBAT yang </a:t>
            </a:r>
            <a:r>
              <a:rPr lang="en-US" sz="2000" dirty="0" err="1" smtClean="0"/>
              <a:t>digunakan</a:t>
            </a:r>
            <a:endParaRPr lang="en-US" sz="2000" dirty="0" smtClean="0"/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sz="2000" dirty="0" err="1" smtClean="0"/>
              <a:t>Penerangan</a:t>
            </a:r>
            <a:r>
              <a:rPr lang="en-US" sz="2000" dirty="0" smtClean="0"/>
              <a:t> </a:t>
            </a:r>
            <a:r>
              <a:rPr lang="en-US" sz="2000" dirty="0" err="1" smtClean="0"/>
              <a:t>tentang</a:t>
            </a:r>
            <a:r>
              <a:rPr lang="en-US" sz="2000" dirty="0" smtClean="0"/>
              <a:t> </a:t>
            </a:r>
            <a:r>
              <a:rPr lang="en-US" sz="2000" dirty="0" err="1" smtClean="0"/>
              <a:t>instrumen</a:t>
            </a:r>
            <a:r>
              <a:rPr lang="en-US" sz="2000" dirty="0" smtClean="0"/>
              <a:t> </a:t>
            </a:r>
            <a:r>
              <a:rPr lang="en-US" sz="2000" dirty="0" err="1"/>
              <a:t>pentaksiran</a:t>
            </a:r>
            <a:r>
              <a:rPr lang="en-US" sz="2000" dirty="0"/>
              <a:t> </a:t>
            </a:r>
            <a:r>
              <a:rPr lang="en-US" sz="2000" dirty="0" err="1"/>
              <a:t>mengikut</a:t>
            </a:r>
            <a:r>
              <a:rPr lang="en-US" sz="2000" dirty="0"/>
              <a:t> Standard </a:t>
            </a:r>
            <a:r>
              <a:rPr lang="en-US" sz="2000" dirty="0" err="1"/>
              <a:t>Pembelajaran</a:t>
            </a:r>
            <a:r>
              <a:rPr lang="en-US" sz="2000" dirty="0"/>
              <a:t> </a:t>
            </a:r>
            <a:r>
              <a:rPr lang="en-US" sz="2000" dirty="0" smtClean="0"/>
              <a:t>yang </a:t>
            </a:r>
            <a:r>
              <a:rPr lang="en-US" sz="2000" dirty="0" err="1" smtClean="0"/>
              <a:t>disediakan</a:t>
            </a:r>
            <a:endParaRPr lang="en-US" sz="2000" dirty="0" smtClean="0"/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sz="2000" dirty="0" err="1" smtClean="0"/>
              <a:t>Penerangan</a:t>
            </a:r>
            <a:r>
              <a:rPr lang="en-US" sz="2000" dirty="0" smtClean="0"/>
              <a:t> </a:t>
            </a:r>
            <a:r>
              <a:rPr lang="en-US" sz="2000" dirty="0" err="1" smtClean="0"/>
              <a:t>apakah</a:t>
            </a:r>
            <a:r>
              <a:rPr lang="en-US" sz="2000" dirty="0" smtClean="0"/>
              <a:t> </a:t>
            </a:r>
            <a:r>
              <a:rPr lang="en-US" sz="2000" dirty="0" err="1" smtClean="0"/>
              <a:t>refleksi</a:t>
            </a:r>
            <a:r>
              <a:rPr lang="en-US" sz="2000" dirty="0" smtClean="0"/>
              <a:t> yang </a:t>
            </a:r>
            <a:r>
              <a:rPr lang="en-US" sz="2000" dirty="0" err="1" smtClean="0"/>
              <a:t>akan</a:t>
            </a:r>
            <a:r>
              <a:rPr lang="en-US" sz="2000" dirty="0" smtClean="0"/>
              <a:t> </a:t>
            </a:r>
            <a:r>
              <a:rPr lang="en-US" sz="2000" dirty="0" err="1" smtClean="0"/>
              <a:t>ditulis</a:t>
            </a:r>
            <a:r>
              <a:rPr lang="en-US" sz="2000" dirty="0" smtClean="0"/>
              <a:t> </a:t>
            </a:r>
            <a:r>
              <a:rPr lang="en-US" sz="2000" dirty="0" err="1" smtClean="0"/>
              <a:t>jika</a:t>
            </a:r>
            <a:r>
              <a:rPr lang="en-US" sz="2000" dirty="0" smtClean="0"/>
              <a:t> </a:t>
            </a:r>
            <a:r>
              <a:rPr lang="en-US" sz="2000" dirty="0" err="1" smtClean="0"/>
              <a:t>murid</a:t>
            </a:r>
            <a:r>
              <a:rPr lang="en-US" sz="2000" dirty="0" smtClean="0"/>
              <a:t> </a:t>
            </a:r>
            <a:r>
              <a:rPr lang="en-US" sz="2000" dirty="0" err="1" smtClean="0"/>
              <a:t>tidak</a:t>
            </a:r>
            <a:r>
              <a:rPr lang="en-US" sz="2000" dirty="0" smtClean="0"/>
              <a:t> </a:t>
            </a:r>
            <a:r>
              <a:rPr lang="en-US" sz="2000" dirty="0" err="1" smtClean="0"/>
              <a:t>mencapai</a:t>
            </a:r>
            <a:r>
              <a:rPr lang="en-US" sz="2000" dirty="0" smtClean="0"/>
              <a:t> </a:t>
            </a:r>
            <a:r>
              <a:rPr lang="en-US" sz="2000" dirty="0" err="1" smtClean="0"/>
              <a:t>objektif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hari</a:t>
            </a:r>
            <a:r>
              <a:rPr lang="en-US" sz="2000" dirty="0" smtClean="0"/>
              <a:t> </a:t>
            </a:r>
            <a:r>
              <a:rPr lang="en-US" sz="2000" dirty="0" err="1" smtClean="0"/>
              <a:t>tersebut</a:t>
            </a:r>
            <a:r>
              <a:rPr lang="en-US" sz="2000" dirty="0" smtClean="0"/>
              <a:t>.</a:t>
            </a:r>
            <a:endParaRPr lang="en-US" sz="2000" dirty="0" smtClean="0"/>
          </a:p>
          <a:p>
            <a:pPr>
              <a:buNone/>
            </a:pPr>
            <a:endParaRPr lang="en-MY" sz="2000" dirty="0"/>
          </a:p>
        </p:txBody>
      </p:sp>
    </p:spTree>
    <p:extLst>
      <p:ext uri="{BB962C8B-B14F-4D97-AF65-F5344CB8AC3E}">
        <p14:creationId xmlns:p14="http://schemas.microsoft.com/office/powerpoint/2010/main" val="341037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366778"/>
              </p:ext>
            </p:extLst>
          </p:nvPr>
        </p:nvGraphicFramePr>
        <p:xfrm>
          <a:off x="609600" y="1219200"/>
          <a:ext cx="8072494" cy="5107223"/>
        </p:xfrm>
        <a:graphic>
          <a:graphicData uri="http://schemas.openxmlformats.org/drawingml/2006/table">
            <a:tbl>
              <a:tblPr/>
              <a:tblGrid>
                <a:gridCol w="1456927"/>
                <a:gridCol w="6615567"/>
              </a:tblGrid>
              <a:tr h="302257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MY" sz="1200" b="1" dirty="0" smtClean="0">
                          <a:latin typeface="Calibri"/>
                          <a:ea typeface="Calibri"/>
                          <a:cs typeface="Times New Roman"/>
                        </a:rPr>
                        <a:t>Mata</a:t>
                      </a:r>
                      <a:r>
                        <a:rPr lang="en-MY" sz="12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baseline="0" dirty="0" err="1" smtClean="0">
                          <a:latin typeface="Calibri"/>
                          <a:ea typeface="Calibri"/>
                          <a:cs typeface="Times New Roman"/>
                        </a:rPr>
                        <a:t>Pelajaran</a:t>
                      </a: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22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200" b="1" dirty="0" err="1" smtClean="0">
                          <a:latin typeface="Calibri"/>
                          <a:ea typeface="Calibri"/>
                          <a:cs typeface="Times New Roman"/>
                        </a:rPr>
                        <a:t>Kelas</a:t>
                      </a:r>
                      <a:r>
                        <a:rPr lang="en-MY" sz="1200" b="1" dirty="0" smtClean="0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MY" sz="1200" b="1" dirty="0" err="1" smtClean="0">
                          <a:latin typeface="Calibri"/>
                          <a:ea typeface="Calibri"/>
                          <a:cs typeface="Times New Roman"/>
                        </a:rPr>
                        <a:t>Bilangan</a:t>
                      </a:r>
                      <a:r>
                        <a:rPr lang="en-MY" sz="1200" b="1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dirty="0" err="1" smtClean="0">
                          <a:latin typeface="Calibri"/>
                          <a:ea typeface="Calibri"/>
                          <a:cs typeface="Times New Roman"/>
                        </a:rPr>
                        <a:t>murid</a:t>
                      </a:r>
                      <a:endParaRPr lang="en-MY" sz="12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22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200" b="1" dirty="0" smtClean="0">
                          <a:latin typeface="Calibri"/>
                          <a:ea typeface="Calibri"/>
                          <a:cs typeface="Times New Roman"/>
                        </a:rPr>
                        <a:t>S.K/S.P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6443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MY" sz="1200" b="1" dirty="0" err="1">
                          <a:latin typeface="Calibri"/>
                          <a:ea typeface="Calibri"/>
                          <a:cs typeface="Times New Roman"/>
                        </a:rPr>
                        <a:t>Objektif</a:t>
                      </a:r>
                      <a:r>
                        <a:rPr lang="en-MY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dirty="0" err="1">
                          <a:latin typeface="Calibri"/>
                          <a:ea typeface="Calibri"/>
                          <a:cs typeface="Times New Roman"/>
                        </a:rPr>
                        <a:t>PdP</a:t>
                      </a: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MY" sz="1200" b="1" dirty="0" err="1">
                          <a:latin typeface="Calibri"/>
                          <a:ea typeface="Calibri"/>
                          <a:cs typeface="Times New Roman"/>
                        </a:rPr>
                        <a:t>Pada</a:t>
                      </a:r>
                      <a:r>
                        <a:rPr lang="en-MY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dirty="0" err="1">
                          <a:latin typeface="Calibri"/>
                          <a:ea typeface="Calibri"/>
                          <a:cs typeface="Times New Roman"/>
                        </a:rPr>
                        <a:t>akhir</a:t>
                      </a:r>
                      <a:r>
                        <a:rPr lang="en-MY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dirty="0" err="1">
                          <a:latin typeface="Calibri"/>
                          <a:ea typeface="Calibri"/>
                          <a:cs typeface="Times New Roman"/>
                        </a:rPr>
                        <a:t>PdP</a:t>
                      </a:r>
                      <a:r>
                        <a:rPr lang="en-MY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dirty="0" err="1">
                          <a:latin typeface="Calibri"/>
                          <a:ea typeface="Calibri"/>
                          <a:cs typeface="Times New Roman"/>
                        </a:rPr>
                        <a:t>murid</a:t>
                      </a:r>
                      <a:r>
                        <a:rPr lang="en-MY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dirty="0" err="1">
                          <a:latin typeface="Calibri"/>
                          <a:ea typeface="Calibri"/>
                          <a:cs typeface="Times New Roman"/>
                        </a:rPr>
                        <a:t>akan</a:t>
                      </a:r>
                      <a:r>
                        <a:rPr lang="en-MY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dirty="0" err="1">
                          <a:latin typeface="Calibri"/>
                          <a:ea typeface="Calibri"/>
                          <a:cs typeface="Times New Roman"/>
                        </a:rPr>
                        <a:t>dapat</a:t>
                      </a:r>
                      <a:r>
                        <a:rPr lang="en-MY" sz="1200" b="1" dirty="0"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MY" sz="1200" b="1" dirty="0">
                          <a:latin typeface="Calibri"/>
                          <a:ea typeface="Calibri"/>
                          <a:cs typeface="Times New Roman"/>
                        </a:rPr>
                        <a:t>1.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MY" sz="12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2257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MY" sz="1200" b="1">
                          <a:latin typeface="Calibri"/>
                          <a:ea typeface="Calibri"/>
                          <a:cs typeface="Times New Roman"/>
                        </a:rPr>
                        <a:t>BBB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2257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MY" sz="1200" b="1">
                          <a:latin typeface="Calibri"/>
                          <a:ea typeface="Calibri"/>
                          <a:cs typeface="Times New Roman"/>
                        </a:rPr>
                        <a:t>KBAT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2257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MY" sz="1200" b="1" dirty="0">
                          <a:latin typeface="Calibri"/>
                          <a:ea typeface="Calibri"/>
                          <a:cs typeface="Times New Roman"/>
                        </a:rPr>
                        <a:t>EMK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3350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MY" sz="1200" b="1" dirty="0" err="1">
                          <a:latin typeface="Calibri"/>
                          <a:ea typeface="Calibri"/>
                          <a:cs typeface="Times New Roman"/>
                        </a:rPr>
                        <a:t>Penerangan</a:t>
                      </a:r>
                      <a:r>
                        <a:rPr lang="en-MY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dirty="0" err="1">
                          <a:latin typeface="Calibri"/>
                          <a:ea typeface="Calibri"/>
                          <a:cs typeface="Times New Roman"/>
                        </a:rPr>
                        <a:t>Aktiviti</a:t>
                      </a: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MY" sz="1200" b="1" dirty="0" err="1">
                          <a:latin typeface="Calibri"/>
                          <a:ea typeface="Calibri"/>
                          <a:cs typeface="Times New Roman"/>
                        </a:rPr>
                        <a:t>Aktiviti</a:t>
                      </a:r>
                      <a:r>
                        <a:rPr lang="en-MY" sz="1200" b="1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dirty="0" smtClean="0">
                          <a:latin typeface="Calibri"/>
                          <a:ea typeface="Calibri"/>
                          <a:cs typeface="Times New Roman"/>
                        </a:rPr>
                        <a:t>1( </a:t>
                      </a:r>
                      <a:r>
                        <a:rPr lang="en-MY" sz="1200" b="1" dirty="0" err="1" smtClean="0">
                          <a:latin typeface="Calibri"/>
                          <a:ea typeface="Calibri"/>
                          <a:cs typeface="Times New Roman"/>
                        </a:rPr>
                        <a:t>ditulis</a:t>
                      </a:r>
                      <a:r>
                        <a:rPr lang="en-MY" sz="12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baseline="0" dirty="0" err="1" smtClean="0">
                          <a:latin typeface="Calibri"/>
                          <a:ea typeface="Calibri"/>
                          <a:cs typeface="Times New Roman"/>
                        </a:rPr>
                        <a:t>secara</a:t>
                      </a:r>
                      <a:r>
                        <a:rPr lang="en-MY" sz="12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baseline="0" dirty="0" err="1" smtClean="0">
                          <a:latin typeface="Calibri"/>
                          <a:ea typeface="Calibri"/>
                          <a:cs typeface="Times New Roman"/>
                        </a:rPr>
                        <a:t>teperinci</a:t>
                      </a:r>
                      <a:r>
                        <a:rPr lang="en-MY" sz="12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baseline="0" dirty="0" err="1" smtClean="0">
                          <a:latin typeface="Calibri"/>
                          <a:ea typeface="Calibri"/>
                          <a:cs typeface="Times New Roman"/>
                        </a:rPr>
                        <a:t>langkah</a:t>
                      </a:r>
                      <a:r>
                        <a:rPr lang="en-MY" sz="12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baseline="0" dirty="0" err="1" smtClean="0">
                          <a:latin typeface="Calibri"/>
                          <a:ea typeface="Calibri"/>
                          <a:cs typeface="Times New Roman"/>
                        </a:rPr>
                        <a:t>bagi</a:t>
                      </a:r>
                      <a:r>
                        <a:rPr lang="en-MY" sz="12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baseline="0" dirty="0" err="1" smtClean="0">
                          <a:latin typeface="Calibri"/>
                          <a:ea typeface="Calibri"/>
                          <a:cs typeface="Times New Roman"/>
                        </a:rPr>
                        <a:t>setiap</a:t>
                      </a:r>
                      <a:r>
                        <a:rPr lang="en-MY" sz="12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baseline="0" dirty="0" err="1" smtClean="0">
                          <a:latin typeface="Calibri"/>
                          <a:ea typeface="Calibri"/>
                          <a:cs typeface="Times New Roman"/>
                        </a:rPr>
                        <a:t>aktiviti</a:t>
                      </a:r>
                      <a:r>
                        <a:rPr lang="en-MY" sz="1200" b="1" baseline="0" dirty="0" smtClean="0"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MY" sz="1200" b="1" dirty="0" err="1" smtClean="0">
                          <a:latin typeface="Calibri"/>
                          <a:ea typeface="Calibri"/>
                          <a:cs typeface="Times New Roman"/>
                        </a:rPr>
                        <a:t>Aktiviti</a:t>
                      </a:r>
                      <a:r>
                        <a:rPr lang="en-MY" sz="1200" b="1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MY" sz="12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MY" sz="1200" b="1" dirty="0" err="1" smtClean="0">
                          <a:latin typeface="Calibri"/>
                          <a:ea typeface="Calibri"/>
                          <a:cs typeface="Times New Roman"/>
                        </a:rPr>
                        <a:t>Aktiviti</a:t>
                      </a:r>
                      <a:r>
                        <a:rPr lang="en-MY" sz="1200" b="1" dirty="0" smtClean="0">
                          <a:latin typeface="Calibri"/>
                          <a:ea typeface="Calibri"/>
                          <a:cs typeface="Times New Roman"/>
                        </a:rPr>
                        <a:t> 3</a:t>
                      </a: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33062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MY" sz="1200" b="1" dirty="0" err="1" smtClean="0">
                          <a:latin typeface="Calibri"/>
                          <a:ea typeface="Calibri"/>
                          <a:cs typeface="Times New Roman"/>
                        </a:rPr>
                        <a:t>Releksi</a:t>
                      </a:r>
                      <a:r>
                        <a:rPr lang="en-MY" sz="1200" b="1" dirty="0" smtClean="0"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n-MY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62000" y="457200"/>
            <a:ext cx="800276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Penerangan</a:t>
            </a:r>
            <a:r>
              <a:rPr kumimoji="0" 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stategi</a:t>
            </a:r>
            <a:r>
              <a:rPr kumimoji="0" 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pengajaran</a:t>
            </a:r>
            <a:r>
              <a:rPr kumimoji="0" 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yang </a:t>
            </a:r>
            <a:r>
              <a:rPr kumimoji="0" lang="en-US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dirancang</a:t>
            </a:r>
            <a:r>
              <a:rPr kumimoji="0" 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Nota: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Pelaporan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ini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hanya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dibuat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bagi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tujuan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pembentangan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semasa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kursus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sahaja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8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328" y="2362200"/>
            <a:ext cx="9159328" cy="2667000"/>
            <a:chOff x="-15328" y="2362200"/>
            <a:chExt cx="9159328" cy="2667000"/>
          </a:xfrm>
        </p:grpSpPr>
        <p:sp>
          <p:nvSpPr>
            <p:cNvPr id="10" name="Rectangle 9"/>
            <p:cNvSpPr/>
            <p:nvPr/>
          </p:nvSpPr>
          <p:spPr>
            <a:xfrm>
              <a:off x="-15328" y="2362200"/>
              <a:ext cx="9159328" cy="2667000"/>
            </a:xfrm>
            <a:prstGeom prst="rect">
              <a:avLst/>
            </a:prstGeom>
            <a:solidFill>
              <a:srgbClr val="0099FF">
                <a:alpha val="8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67000" y="3124200"/>
              <a:ext cx="4313938" cy="92333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sz="5400" dirty="0" smtClean="0"/>
                <a:t>&lt;</a:t>
              </a:r>
              <a:r>
                <a:rPr lang="en-US" sz="5400" dirty="0" err="1" smtClean="0"/>
                <a:t>terima</a:t>
              </a:r>
              <a:r>
                <a:rPr lang="en-US" sz="5400" dirty="0" smtClean="0"/>
                <a:t> </a:t>
              </a:r>
              <a:r>
                <a:rPr lang="en-US" sz="5400" dirty="0" err="1" smtClean="0"/>
                <a:t>kasih</a:t>
              </a:r>
              <a:r>
                <a:rPr lang="en-US" sz="5400" dirty="0" smtClean="0"/>
                <a:t>&gt;</a:t>
              </a:r>
              <a:endParaRPr lang="en-US" sz="5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1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endParaRPr lang="es-ES" sz="2400"/>
          </a:p>
        </p:txBody>
      </p:sp>
      <p:sp>
        <p:nvSpPr>
          <p:cNvPr id="8195" name="Freeform 153"/>
          <p:cNvSpPr>
            <a:spLocks noEditPoints="1"/>
          </p:cNvSpPr>
          <p:nvPr/>
        </p:nvSpPr>
        <p:spPr bwMode="auto">
          <a:xfrm>
            <a:off x="-6350" y="0"/>
            <a:ext cx="9150350" cy="6862763"/>
          </a:xfrm>
          <a:custGeom>
            <a:avLst/>
            <a:gdLst>
              <a:gd name="T0" fmla="*/ 0 w 5764"/>
              <a:gd name="T1" fmla="*/ 2147483647 h 4323"/>
              <a:gd name="T2" fmla="*/ 2147483647 w 5764"/>
              <a:gd name="T3" fmla="*/ 2147483647 h 4323"/>
              <a:gd name="T4" fmla="*/ 2147483647 w 5764"/>
              <a:gd name="T5" fmla="*/ 2147483647 h 4323"/>
              <a:gd name="T6" fmla="*/ 2147483647 w 5764"/>
              <a:gd name="T7" fmla="*/ 2147483647 h 4323"/>
              <a:gd name="T8" fmla="*/ 2147483647 w 5764"/>
              <a:gd name="T9" fmla="*/ 2147483647 h 4323"/>
              <a:gd name="T10" fmla="*/ 2147483647 w 5764"/>
              <a:gd name="T11" fmla="*/ 2147483647 h 4323"/>
              <a:gd name="T12" fmla="*/ 2147483647 w 5764"/>
              <a:gd name="T13" fmla="*/ 2147483647 h 4323"/>
              <a:gd name="T14" fmla="*/ 2147483647 w 5764"/>
              <a:gd name="T15" fmla="*/ 2147483647 h 4323"/>
              <a:gd name="T16" fmla="*/ 2147483647 w 5764"/>
              <a:gd name="T17" fmla="*/ 2147483647 h 4323"/>
              <a:gd name="T18" fmla="*/ 0 w 5764"/>
              <a:gd name="T19" fmla="*/ 2147483647 h 4323"/>
              <a:gd name="T20" fmla="*/ 2147483647 w 5764"/>
              <a:gd name="T21" fmla="*/ 2147483647 h 4323"/>
              <a:gd name="T22" fmla="*/ 2147483647 w 5764"/>
              <a:gd name="T23" fmla="*/ 2147483647 h 4323"/>
              <a:gd name="T24" fmla="*/ 2147483647 w 5764"/>
              <a:gd name="T25" fmla="*/ 2147483647 h 4323"/>
              <a:gd name="T26" fmla="*/ 2147483647 w 5764"/>
              <a:gd name="T27" fmla="*/ 2147483647 h 4323"/>
              <a:gd name="T28" fmla="*/ 2147483647 w 5764"/>
              <a:gd name="T29" fmla="*/ 2147483647 h 4323"/>
              <a:gd name="T30" fmla="*/ 2147483647 w 5764"/>
              <a:gd name="T31" fmla="*/ 2147483647 h 4323"/>
              <a:gd name="T32" fmla="*/ 2147483647 w 5764"/>
              <a:gd name="T33" fmla="*/ 2147483647 h 4323"/>
              <a:gd name="T34" fmla="*/ 2147483647 w 5764"/>
              <a:gd name="T35" fmla="*/ 2147483647 h 4323"/>
              <a:gd name="T36" fmla="*/ 0 w 5764"/>
              <a:gd name="T37" fmla="*/ 2147483647 h 4323"/>
              <a:gd name="T38" fmla="*/ 0 w 5764"/>
              <a:gd name="T39" fmla="*/ 2147483647 h 4323"/>
              <a:gd name="T40" fmla="*/ 2147483647 w 5764"/>
              <a:gd name="T41" fmla="*/ 2147483647 h 4323"/>
              <a:gd name="T42" fmla="*/ 2147483647 w 5764"/>
              <a:gd name="T43" fmla="*/ 2147483647 h 4323"/>
              <a:gd name="T44" fmla="*/ 2147483647 w 5764"/>
              <a:gd name="T45" fmla="*/ 2147483647 h 4323"/>
              <a:gd name="T46" fmla="*/ 2147483647 w 5764"/>
              <a:gd name="T47" fmla="*/ 2147483647 h 4323"/>
              <a:gd name="T48" fmla="*/ 2147483647 w 5764"/>
              <a:gd name="T49" fmla="*/ 2147483647 h 4323"/>
              <a:gd name="T50" fmla="*/ 2147483647 w 5764"/>
              <a:gd name="T51" fmla="*/ 2147483647 h 4323"/>
              <a:gd name="T52" fmla="*/ 2147483647 w 5764"/>
              <a:gd name="T53" fmla="*/ 2147483647 h 4323"/>
              <a:gd name="T54" fmla="*/ 2147483647 w 5764"/>
              <a:gd name="T55" fmla="*/ 2147483647 h 4323"/>
              <a:gd name="T56" fmla="*/ 0 w 5764"/>
              <a:gd name="T57" fmla="*/ 2147483647 h 4323"/>
              <a:gd name="T58" fmla="*/ 2147483647 w 5764"/>
              <a:gd name="T59" fmla="*/ 2147483647 h 4323"/>
              <a:gd name="T60" fmla="*/ 2147483647 w 5764"/>
              <a:gd name="T61" fmla="*/ 2147483647 h 4323"/>
              <a:gd name="T62" fmla="*/ 2147483647 w 5764"/>
              <a:gd name="T63" fmla="*/ 2147483647 h 4323"/>
              <a:gd name="T64" fmla="*/ 2147483647 w 5764"/>
              <a:gd name="T65" fmla="*/ 2147483647 h 4323"/>
              <a:gd name="T66" fmla="*/ 2147483647 w 5764"/>
              <a:gd name="T67" fmla="*/ 2147483647 h 4323"/>
              <a:gd name="T68" fmla="*/ 2147483647 w 5764"/>
              <a:gd name="T69" fmla="*/ 2147483647 h 4323"/>
              <a:gd name="T70" fmla="*/ 2147483647 w 5764"/>
              <a:gd name="T71" fmla="*/ 2147483647 h 4323"/>
              <a:gd name="T72" fmla="*/ 2147483647 w 5764"/>
              <a:gd name="T73" fmla="*/ 2147483647 h 4323"/>
              <a:gd name="T74" fmla="*/ 0 w 5764"/>
              <a:gd name="T75" fmla="*/ 2147483647 h 4323"/>
              <a:gd name="T76" fmla="*/ 0 w 5764"/>
              <a:gd name="T77" fmla="*/ 2147483647 h 4323"/>
              <a:gd name="T78" fmla="*/ 2147483647 w 5764"/>
              <a:gd name="T79" fmla="*/ 2147483647 h 4323"/>
              <a:gd name="T80" fmla="*/ 2147483647 w 5764"/>
              <a:gd name="T81" fmla="*/ 2147483647 h 4323"/>
              <a:gd name="T82" fmla="*/ 2147483647 w 5764"/>
              <a:gd name="T83" fmla="*/ 2147483647 h 4323"/>
              <a:gd name="T84" fmla="*/ 2147483647 w 5764"/>
              <a:gd name="T85" fmla="*/ 2147483647 h 4323"/>
              <a:gd name="T86" fmla="*/ 2147483647 w 5764"/>
              <a:gd name="T87" fmla="*/ 2147483647 h 4323"/>
              <a:gd name="T88" fmla="*/ 2147483647 w 5764"/>
              <a:gd name="T89" fmla="*/ 2147483647 h 4323"/>
              <a:gd name="T90" fmla="*/ 2147483647 w 5764"/>
              <a:gd name="T91" fmla="*/ 2147483647 h 4323"/>
              <a:gd name="T92" fmla="*/ 2147483647 w 5764"/>
              <a:gd name="T93" fmla="*/ 2147483647 h 4323"/>
              <a:gd name="T94" fmla="*/ 0 w 5764"/>
              <a:gd name="T95" fmla="*/ 2147483647 h 4323"/>
              <a:gd name="T96" fmla="*/ 2147483647 w 5764"/>
              <a:gd name="T97" fmla="*/ 2147483647 h 4323"/>
              <a:gd name="T98" fmla="*/ 2147483647 w 5764"/>
              <a:gd name="T99" fmla="*/ 2147483647 h 4323"/>
              <a:gd name="T100" fmla="*/ 2147483647 w 5764"/>
              <a:gd name="T101" fmla="*/ 2147483647 h 4323"/>
              <a:gd name="T102" fmla="*/ 2147483647 w 5764"/>
              <a:gd name="T103" fmla="*/ 2147483647 h 4323"/>
              <a:gd name="T104" fmla="*/ 2147483647 w 5764"/>
              <a:gd name="T105" fmla="*/ 2147483647 h 4323"/>
              <a:gd name="T106" fmla="*/ 2147483647 w 5764"/>
              <a:gd name="T107" fmla="*/ 2147483647 h 4323"/>
              <a:gd name="T108" fmla="*/ 2147483647 w 5764"/>
              <a:gd name="T109" fmla="*/ 2147483647 h 4323"/>
              <a:gd name="T110" fmla="*/ 2147483647 w 5764"/>
              <a:gd name="T111" fmla="*/ 2147483647 h 4323"/>
              <a:gd name="T112" fmla="*/ 0 w 5764"/>
              <a:gd name="T113" fmla="*/ 2147483647 h 4323"/>
              <a:gd name="T114" fmla="*/ 0 w 5764"/>
              <a:gd name="T115" fmla="*/ 2147483647 h 4323"/>
              <a:gd name="T116" fmla="*/ 2147483647 w 5764"/>
              <a:gd name="T117" fmla="*/ 2147483647 h 4323"/>
              <a:gd name="T118" fmla="*/ 2147483647 w 5764"/>
              <a:gd name="T119" fmla="*/ 2147483647 h 4323"/>
              <a:gd name="T120" fmla="*/ 2147483647 w 5764"/>
              <a:gd name="T121" fmla="*/ 2147483647 h 4323"/>
              <a:gd name="T122" fmla="*/ 2147483647 w 5764"/>
              <a:gd name="T123" fmla="*/ 2147483647 h 432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5764"/>
              <a:gd name="T187" fmla="*/ 0 h 4323"/>
              <a:gd name="T188" fmla="*/ 5764 w 5764"/>
              <a:gd name="T189" fmla="*/ 4323 h 432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5764" h="4323">
                <a:moveTo>
                  <a:pt x="0" y="4306"/>
                </a:moveTo>
                <a:lnTo>
                  <a:pt x="721" y="4306"/>
                </a:lnTo>
                <a:lnTo>
                  <a:pt x="1441" y="4306"/>
                </a:lnTo>
                <a:lnTo>
                  <a:pt x="2162" y="4306"/>
                </a:lnTo>
                <a:lnTo>
                  <a:pt x="2882" y="4306"/>
                </a:lnTo>
                <a:lnTo>
                  <a:pt x="3603" y="4306"/>
                </a:lnTo>
                <a:lnTo>
                  <a:pt x="4323" y="4306"/>
                </a:lnTo>
                <a:lnTo>
                  <a:pt x="5044" y="4306"/>
                </a:lnTo>
                <a:lnTo>
                  <a:pt x="5764" y="4306"/>
                </a:lnTo>
                <a:lnTo>
                  <a:pt x="5764" y="4323"/>
                </a:lnTo>
                <a:lnTo>
                  <a:pt x="5044" y="4323"/>
                </a:lnTo>
                <a:lnTo>
                  <a:pt x="4323" y="4323"/>
                </a:lnTo>
                <a:lnTo>
                  <a:pt x="3603" y="4323"/>
                </a:lnTo>
                <a:lnTo>
                  <a:pt x="2882" y="4323"/>
                </a:lnTo>
                <a:lnTo>
                  <a:pt x="2162" y="4323"/>
                </a:lnTo>
                <a:lnTo>
                  <a:pt x="1441" y="4323"/>
                </a:lnTo>
                <a:lnTo>
                  <a:pt x="721" y="4323"/>
                </a:lnTo>
                <a:lnTo>
                  <a:pt x="0" y="4323"/>
                </a:lnTo>
                <a:lnTo>
                  <a:pt x="0" y="4306"/>
                </a:lnTo>
                <a:close/>
                <a:moveTo>
                  <a:pt x="0" y="4290"/>
                </a:moveTo>
                <a:lnTo>
                  <a:pt x="0" y="4273"/>
                </a:lnTo>
                <a:lnTo>
                  <a:pt x="721" y="4273"/>
                </a:lnTo>
                <a:lnTo>
                  <a:pt x="1441" y="4273"/>
                </a:lnTo>
                <a:lnTo>
                  <a:pt x="2162" y="4273"/>
                </a:lnTo>
                <a:lnTo>
                  <a:pt x="2882" y="4273"/>
                </a:lnTo>
                <a:lnTo>
                  <a:pt x="3603" y="4273"/>
                </a:lnTo>
                <a:lnTo>
                  <a:pt x="4323" y="4273"/>
                </a:lnTo>
                <a:lnTo>
                  <a:pt x="5044" y="4273"/>
                </a:lnTo>
                <a:lnTo>
                  <a:pt x="5764" y="4273"/>
                </a:lnTo>
                <a:lnTo>
                  <a:pt x="5764" y="4290"/>
                </a:lnTo>
                <a:lnTo>
                  <a:pt x="5044" y="4290"/>
                </a:lnTo>
                <a:lnTo>
                  <a:pt x="4323" y="4290"/>
                </a:lnTo>
                <a:lnTo>
                  <a:pt x="3603" y="4290"/>
                </a:lnTo>
                <a:lnTo>
                  <a:pt x="2882" y="4290"/>
                </a:lnTo>
                <a:lnTo>
                  <a:pt x="2162" y="4290"/>
                </a:lnTo>
                <a:lnTo>
                  <a:pt x="1441" y="4290"/>
                </a:lnTo>
                <a:lnTo>
                  <a:pt x="721" y="4290"/>
                </a:lnTo>
                <a:lnTo>
                  <a:pt x="0" y="4290"/>
                </a:lnTo>
                <a:close/>
                <a:moveTo>
                  <a:pt x="0" y="4257"/>
                </a:moveTo>
                <a:lnTo>
                  <a:pt x="0" y="4240"/>
                </a:lnTo>
                <a:lnTo>
                  <a:pt x="721" y="4240"/>
                </a:lnTo>
                <a:lnTo>
                  <a:pt x="1441" y="4240"/>
                </a:lnTo>
                <a:lnTo>
                  <a:pt x="2162" y="4240"/>
                </a:lnTo>
                <a:lnTo>
                  <a:pt x="2882" y="4240"/>
                </a:lnTo>
                <a:lnTo>
                  <a:pt x="3603" y="4240"/>
                </a:lnTo>
                <a:lnTo>
                  <a:pt x="4323" y="4240"/>
                </a:lnTo>
                <a:lnTo>
                  <a:pt x="5044" y="4240"/>
                </a:lnTo>
                <a:lnTo>
                  <a:pt x="5764" y="4240"/>
                </a:lnTo>
                <a:lnTo>
                  <a:pt x="5764" y="4257"/>
                </a:lnTo>
                <a:lnTo>
                  <a:pt x="5044" y="4257"/>
                </a:lnTo>
                <a:lnTo>
                  <a:pt x="4323" y="4257"/>
                </a:lnTo>
                <a:lnTo>
                  <a:pt x="3603" y="4257"/>
                </a:lnTo>
                <a:lnTo>
                  <a:pt x="2882" y="4257"/>
                </a:lnTo>
                <a:lnTo>
                  <a:pt x="2162" y="4257"/>
                </a:lnTo>
                <a:lnTo>
                  <a:pt x="1441" y="4257"/>
                </a:lnTo>
                <a:lnTo>
                  <a:pt x="721" y="4257"/>
                </a:lnTo>
                <a:lnTo>
                  <a:pt x="0" y="4257"/>
                </a:lnTo>
                <a:close/>
                <a:moveTo>
                  <a:pt x="0" y="4224"/>
                </a:moveTo>
                <a:lnTo>
                  <a:pt x="0" y="4208"/>
                </a:lnTo>
                <a:lnTo>
                  <a:pt x="721" y="4208"/>
                </a:lnTo>
                <a:lnTo>
                  <a:pt x="1441" y="4208"/>
                </a:lnTo>
                <a:lnTo>
                  <a:pt x="2162" y="4208"/>
                </a:lnTo>
                <a:lnTo>
                  <a:pt x="2882" y="4208"/>
                </a:lnTo>
                <a:lnTo>
                  <a:pt x="3603" y="4208"/>
                </a:lnTo>
                <a:lnTo>
                  <a:pt x="4323" y="4208"/>
                </a:lnTo>
                <a:lnTo>
                  <a:pt x="5044" y="4208"/>
                </a:lnTo>
                <a:lnTo>
                  <a:pt x="5764" y="4208"/>
                </a:lnTo>
                <a:lnTo>
                  <a:pt x="5764" y="4224"/>
                </a:lnTo>
                <a:lnTo>
                  <a:pt x="5044" y="4224"/>
                </a:lnTo>
                <a:lnTo>
                  <a:pt x="4323" y="4224"/>
                </a:lnTo>
                <a:lnTo>
                  <a:pt x="3603" y="4224"/>
                </a:lnTo>
                <a:lnTo>
                  <a:pt x="2882" y="4224"/>
                </a:lnTo>
                <a:lnTo>
                  <a:pt x="2162" y="4224"/>
                </a:lnTo>
                <a:lnTo>
                  <a:pt x="1441" y="4224"/>
                </a:lnTo>
                <a:lnTo>
                  <a:pt x="721" y="4224"/>
                </a:lnTo>
                <a:lnTo>
                  <a:pt x="0" y="4224"/>
                </a:lnTo>
                <a:close/>
                <a:moveTo>
                  <a:pt x="0" y="4192"/>
                </a:moveTo>
                <a:lnTo>
                  <a:pt x="0" y="4175"/>
                </a:lnTo>
                <a:lnTo>
                  <a:pt x="721" y="4175"/>
                </a:lnTo>
                <a:lnTo>
                  <a:pt x="1441" y="4175"/>
                </a:lnTo>
                <a:lnTo>
                  <a:pt x="2162" y="4175"/>
                </a:lnTo>
                <a:lnTo>
                  <a:pt x="2882" y="4175"/>
                </a:lnTo>
                <a:lnTo>
                  <a:pt x="3603" y="4175"/>
                </a:lnTo>
                <a:lnTo>
                  <a:pt x="4323" y="4175"/>
                </a:lnTo>
                <a:lnTo>
                  <a:pt x="5044" y="4175"/>
                </a:lnTo>
                <a:lnTo>
                  <a:pt x="5764" y="4175"/>
                </a:lnTo>
                <a:lnTo>
                  <a:pt x="5764" y="4192"/>
                </a:lnTo>
                <a:lnTo>
                  <a:pt x="5044" y="4192"/>
                </a:lnTo>
                <a:lnTo>
                  <a:pt x="4323" y="4192"/>
                </a:lnTo>
                <a:lnTo>
                  <a:pt x="3603" y="4192"/>
                </a:lnTo>
                <a:lnTo>
                  <a:pt x="2882" y="4192"/>
                </a:lnTo>
                <a:lnTo>
                  <a:pt x="2162" y="4192"/>
                </a:lnTo>
                <a:lnTo>
                  <a:pt x="1441" y="4192"/>
                </a:lnTo>
                <a:lnTo>
                  <a:pt x="721" y="4192"/>
                </a:lnTo>
                <a:lnTo>
                  <a:pt x="0" y="4192"/>
                </a:lnTo>
                <a:close/>
                <a:moveTo>
                  <a:pt x="0" y="4159"/>
                </a:moveTo>
                <a:lnTo>
                  <a:pt x="0" y="4142"/>
                </a:lnTo>
                <a:lnTo>
                  <a:pt x="721" y="4142"/>
                </a:lnTo>
                <a:lnTo>
                  <a:pt x="1441" y="4142"/>
                </a:lnTo>
                <a:lnTo>
                  <a:pt x="2162" y="4142"/>
                </a:lnTo>
                <a:lnTo>
                  <a:pt x="2882" y="4142"/>
                </a:lnTo>
                <a:lnTo>
                  <a:pt x="3603" y="4142"/>
                </a:lnTo>
                <a:lnTo>
                  <a:pt x="4323" y="4142"/>
                </a:lnTo>
                <a:lnTo>
                  <a:pt x="5044" y="4142"/>
                </a:lnTo>
                <a:lnTo>
                  <a:pt x="5764" y="4142"/>
                </a:lnTo>
                <a:lnTo>
                  <a:pt x="5764" y="4159"/>
                </a:lnTo>
                <a:lnTo>
                  <a:pt x="5044" y="4159"/>
                </a:lnTo>
                <a:lnTo>
                  <a:pt x="4323" y="4159"/>
                </a:lnTo>
                <a:lnTo>
                  <a:pt x="3603" y="4159"/>
                </a:lnTo>
                <a:lnTo>
                  <a:pt x="2882" y="4159"/>
                </a:lnTo>
                <a:lnTo>
                  <a:pt x="2162" y="4159"/>
                </a:lnTo>
                <a:lnTo>
                  <a:pt x="1441" y="4159"/>
                </a:lnTo>
                <a:lnTo>
                  <a:pt x="721" y="4159"/>
                </a:lnTo>
                <a:lnTo>
                  <a:pt x="0" y="4159"/>
                </a:lnTo>
                <a:close/>
                <a:moveTo>
                  <a:pt x="0" y="4126"/>
                </a:moveTo>
                <a:lnTo>
                  <a:pt x="0" y="4109"/>
                </a:lnTo>
                <a:lnTo>
                  <a:pt x="721" y="4109"/>
                </a:lnTo>
                <a:lnTo>
                  <a:pt x="1441" y="4109"/>
                </a:lnTo>
                <a:lnTo>
                  <a:pt x="2162" y="4109"/>
                </a:lnTo>
                <a:lnTo>
                  <a:pt x="2882" y="4109"/>
                </a:lnTo>
                <a:lnTo>
                  <a:pt x="3603" y="4109"/>
                </a:lnTo>
                <a:lnTo>
                  <a:pt x="4323" y="4109"/>
                </a:lnTo>
                <a:lnTo>
                  <a:pt x="5044" y="4109"/>
                </a:lnTo>
                <a:lnTo>
                  <a:pt x="5764" y="4109"/>
                </a:lnTo>
                <a:lnTo>
                  <a:pt x="5764" y="4126"/>
                </a:lnTo>
                <a:lnTo>
                  <a:pt x="5044" y="4126"/>
                </a:lnTo>
                <a:lnTo>
                  <a:pt x="4323" y="4126"/>
                </a:lnTo>
                <a:lnTo>
                  <a:pt x="3603" y="4126"/>
                </a:lnTo>
                <a:lnTo>
                  <a:pt x="2882" y="4126"/>
                </a:lnTo>
                <a:lnTo>
                  <a:pt x="2162" y="4126"/>
                </a:lnTo>
                <a:lnTo>
                  <a:pt x="1441" y="4126"/>
                </a:lnTo>
                <a:lnTo>
                  <a:pt x="721" y="4126"/>
                </a:lnTo>
                <a:lnTo>
                  <a:pt x="0" y="4126"/>
                </a:lnTo>
                <a:close/>
                <a:moveTo>
                  <a:pt x="0" y="4093"/>
                </a:moveTo>
                <a:lnTo>
                  <a:pt x="0" y="4076"/>
                </a:lnTo>
                <a:lnTo>
                  <a:pt x="721" y="4076"/>
                </a:lnTo>
                <a:lnTo>
                  <a:pt x="1441" y="4076"/>
                </a:lnTo>
                <a:lnTo>
                  <a:pt x="2162" y="4076"/>
                </a:lnTo>
                <a:lnTo>
                  <a:pt x="2882" y="4076"/>
                </a:lnTo>
                <a:lnTo>
                  <a:pt x="3603" y="4076"/>
                </a:lnTo>
                <a:lnTo>
                  <a:pt x="4323" y="4076"/>
                </a:lnTo>
                <a:lnTo>
                  <a:pt x="5044" y="4076"/>
                </a:lnTo>
                <a:lnTo>
                  <a:pt x="5764" y="4076"/>
                </a:lnTo>
                <a:lnTo>
                  <a:pt x="5764" y="4093"/>
                </a:lnTo>
                <a:lnTo>
                  <a:pt x="5044" y="4093"/>
                </a:lnTo>
                <a:lnTo>
                  <a:pt x="4323" y="4093"/>
                </a:lnTo>
                <a:lnTo>
                  <a:pt x="3603" y="4093"/>
                </a:lnTo>
                <a:lnTo>
                  <a:pt x="2882" y="4093"/>
                </a:lnTo>
                <a:lnTo>
                  <a:pt x="2162" y="4093"/>
                </a:lnTo>
                <a:lnTo>
                  <a:pt x="1441" y="4093"/>
                </a:lnTo>
                <a:lnTo>
                  <a:pt x="721" y="4093"/>
                </a:lnTo>
                <a:lnTo>
                  <a:pt x="0" y="4093"/>
                </a:lnTo>
                <a:close/>
                <a:moveTo>
                  <a:pt x="0" y="4060"/>
                </a:moveTo>
                <a:lnTo>
                  <a:pt x="0" y="4043"/>
                </a:lnTo>
                <a:lnTo>
                  <a:pt x="721" y="4043"/>
                </a:lnTo>
                <a:lnTo>
                  <a:pt x="1441" y="4043"/>
                </a:lnTo>
                <a:lnTo>
                  <a:pt x="2162" y="4043"/>
                </a:lnTo>
                <a:lnTo>
                  <a:pt x="2882" y="4043"/>
                </a:lnTo>
                <a:lnTo>
                  <a:pt x="3603" y="4043"/>
                </a:lnTo>
                <a:lnTo>
                  <a:pt x="4323" y="4043"/>
                </a:lnTo>
                <a:lnTo>
                  <a:pt x="5044" y="4043"/>
                </a:lnTo>
                <a:lnTo>
                  <a:pt x="5764" y="4043"/>
                </a:lnTo>
                <a:lnTo>
                  <a:pt x="5764" y="4060"/>
                </a:lnTo>
                <a:lnTo>
                  <a:pt x="5044" y="4060"/>
                </a:lnTo>
                <a:lnTo>
                  <a:pt x="4323" y="4060"/>
                </a:lnTo>
                <a:lnTo>
                  <a:pt x="3603" y="4060"/>
                </a:lnTo>
                <a:lnTo>
                  <a:pt x="2882" y="4060"/>
                </a:lnTo>
                <a:lnTo>
                  <a:pt x="2162" y="4060"/>
                </a:lnTo>
                <a:lnTo>
                  <a:pt x="1441" y="4060"/>
                </a:lnTo>
                <a:lnTo>
                  <a:pt x="721" y="4060"/>
                </a:lnTo>
                <a:lnTo>
                  <a:pt x="0" y="4060"/>
                </a:lnTo>
                <a:close/>
                <a:moveTo>
                  <a:pt x="0" y="4027"/>
                </a:moveTo>
                <a:lnTo>
                  <a:pt x="0" y="4011"/>
                </a:lnTo>
                <a:lnTo>
                  <a:pt x="721" y="4011"/>
                </a:lnTo>
                <a:lnTo>
                  <a:pt x="1441" y="4011"/>
                </a:lnTo>
                <a:lnTo>
                  <a:pt x="2162" y="4011"/>
                </a:lnTo>
                <a:lnTo>
                  <a:pt x="2882" y="4011"/>
                </a:lnTo>
                <a:lnTo>
                  <a:pt x="3603" y="4011"/>
                </a:lnTo>
                <a:lnTo>
                  <a:pt x="4323" y="4011"/>
                </a:lnTo>
                <a:lnTo>
                  <a:pt x="5044" y="4011"/>
                </a:lnTo>
                <a:lnTo>
                  <a:pt x="5764" y="4011"/>
                </a:lnTo>
                <a:lnTo>
                  <a:pt x="5764" y="4027"/>
                </a:lnTo>
                <a:lnTo>
                  <a:pt x="5044" y="4027"/>
                </a:lnTo>
                <a:lnTo>
                  <a:pt x="4323" y="4027"/>
                </a:lnTo>
                <a:lnTo>
                  <a:pt x="3603" y="4027"/>
                </a:lnTo>
                <a:lnTo>
                  <a:pt x="2882" y="4027"/>
                </a:lnTo>
                <a:lnTo>
                  <a:pt x="2162" y="4027"/>
                </a:lnTo>
                <a:lnTo>
                  <a:pt x="1441" y="4027"/>
                </a:lnTo>
                <a:lnTo>
                  <a:pt x="721" y="4027"/>
                </a:lnTo>
                <a:lnTo>
                  <a:pt x="0" y="4027"/>
                </a:lnTo>
                <a:close/>
                <a:moveTo>
                  <a:pt x="0" y="3994"/>
                </a:moveTo>
                <a:lnTo>
                  <a:pt x="0" y="3978"/>
                </a:lnTo>
                <a:lnTo>
                  <a:pt x="721" y="3978"/>
                </a:lnTo>
                <a:lnTo>
                  <a:pt x="1441" y="3978"/>
                </a:lnTo>
                <a:lnTo>
                  <a:pt x="2162" y="3978"/>
                </a:lnTo>
                <a:lnTo>
                  <a:pt x="2882" y="3978"/>
                </a:lnTo>
                <a:lnTo>
                  <a:pt x="3603" y="3978"/>
                </a:lnTo>
                <a:lnTo>
                  <a:pt x="4323" y="3978"/>
                </a:lnTo>
                <a:lnTo>
                  <a:pt x="5044" y="3978"/>
                </a:lnTo>
                <a:lnTo>
                  <a:pt x="5764" y="3978"/>
                </a:lnTo>
                <a:lnTo>
                  <a:pt x="5764" y="3994"/>
                </a:lnTo>
                <a:lnTo>
                  <a:pt x="5044" y="3994"/>
                </a:lnTo>
                <a:lnTo>
                  <a:pt x="4323" y="3994"/>
                </a:lnTo>
                <a:lnTo>
                  <a:pt x="3603" y="3994"/>
                </a:lnTo>
                <a:lnTo>
                  <a:pt x="2882" y="3994"/>
                </a:lnTo>
                <a:lnTo>
                  <a:pt x="2162" y="3994"/>
                </a:lnTo>
                <a:lnTo>
                  <a:pt x="1441" y="3994"/>
                </a:lnTo>
                <a:lnTo>
                  <a:pt x="721" y="3994"/>
                </a:lnTo>
                <a:lnTo>
                  <a:pt x="0" y="3994"/>
                </a:lnTo>
                <a:close/>
                <a:moveTo>
                  <a:pt x="0" y="3962"/>
                </a:moveTo>
                <a:lnTo>
                  <a:pt x="0" y="3945"/>
                </a:lnTo>
                <a:lnTo>
                  <a:pt x="721" y="3945"/>
                </a:lnTo>
                <a:lnTo>
                  <a:pt x="1441" y="3945"/>
                </a:lnTo>
                <a:lnTo>
                  <a:pt x="2162" y="3945"/>
                </a:lnTo>
                <a:lnTo>
                  <a:pt x="2882" y="3945"/>
                </a:lnTo>
                <a:lnTo>
                  <a:pt x="3603" y="3945"/>
                </a:lnTo>
                <a:lnTo>
                  <a:pt x="4323" y="3945"/>
                </a:lnTo>
                <a:lnTo>
                  <a:pt x="5044" y="3945"/>
                </a:lnTo>
                <a:lnTo>
                  <a:pt x="5764" y="3945"/>
                </a:lnTo>
                <a:lnTo>
                  <a:pt x="5764" y="3962"/>
                </a:lnTo>
                <a:lnTo>
                  <a:pt x="5044" y="3962"/>
                </a:lnTo>
                <a:lnTo>
                  <a:pt x="4323" y="3962"/>
                </a:lnTo>
                <a:lnTo>
                  <a:pt x="3603" y="3962"/>
                </a:lnTo>
                <a:lnTo>
                  <a:pt x="2882" y="3962"/>
                </a:lnTo>
                <a:lnTo>
                  <a:pt x="2162" y="3962"/>
                </a:lnTo>
                <a:lnTo>
                  <a:pt x="1441" y="3962"/>
                </a:lnTo>
                <a:lnTo>
                  <a:pt x="721" y="3962"/>
                </a:lnTo>
                <a:lnTo>
                  <a:pt x="0" y="3962"/>
                </a:lnTo>
                <a:close/>
                <a:moveTo>
                  <a:pt x="0" y="3929"/>
                </a:moveTo>
                <a:lnTo>
                  <a:pt x="0" y="3912"/>
                </a:lnTo>
                <a:lnTo>
                  <a:pt x="721" y="3912"/>
                </a:lnTo>
                <a:lnTo>
                  <a:pt x="1441" y="3912"/>
                </a:lnTo>
                <a:lnTo>
                  <a:pt x="2162" y="3912"/>
                </a:lnTo>
                <a:lnTo>
                  <a:pt x="2882" y="3912"/>
                </a:lnTo>
                <a:lnTo>
                  <a:pt x="3603" y="3912"/>
                </a:lnTo>
                <a:lnTo>
                  <a:pt x="4323" y="3912"/>
                </a:lnTo>
                <a:lnTo>
                  <a:pt x="5044" y="3912"/>
                </a:lnTo>
                <a:lnTo>
                  <a:pt x="5764" y="3912"/>
                </a:lnTo>
                <a:lnTo>
                  <a:pt x="5764" y="3929"/>
                </a:lnTo>
                <a:lnTo>
                  <a:pt x="5044" y="3929"/>
                </a:lnTo>
                <a:lnTo>
                  <a:pt x="4323" y="3929"/>
                </a:lnTo>
                <a:lnTo>
                  <a:pt x="3603" y="3929"/>
                </a:lnTo>
                <a:lnTo>
                  <a:pt x="2882" y="3929"/>
                </a:lnTo>
                <a:lnTo>
                  <a:pt x="2162" y="3929"/>
                </a:lnTo>
                <a:lnTo>
                  <a:pt x="1441" y="3929"/>
                </a:lnTo>
                <a:lnTo>
                  <a:pt x="721" y="3929"/>
                </a:lnTo>
                <a:lnTo>
                  <a:pt x="0" y="3929"/>
                </a:lnTo>
                <a:close/>
                <a:moveTo>
                  <a:pt x="0" y="3896"/>
                </a:moveTo>
                <a:lnTo>
                  <a:pt x="0" y="3879"/>
                </a:lnTo>
                <a:lnTo>
                  <a:pt x="721" y="3879"/>
                </a:lnTo>
                <a:lnTo>
                  <a:pt x="1441" y="3879"/>
                </a:lnTo>
                <a:lnTo>
                  <a:pt x="2162" y="3879"/>
                </a:lnTo>
                <a:lnTo>
                  <a:pt x="2882" y="3879"/>
                </a:lnTo>
                <a:lnTo>
                  <a:pt x="3603" y="3879"/>
                </a:lnTo>
                <a:lnTo>
                  <a:pt x="4323" y="3879"/>
                </a:lnTo>
                <a:lnTo>
                  <a:pt x="5044" y="3879"/>
                </a:lnTo>
                <a:lnTo>
                  <a:pt x="5764" y="3879"/>
                </a:lnTo>
                <a:lnTo>
                  <a:pt x="5764" y="3896"/>
                </a:lnTo>
                <a:lnTo>
                  <a:pt x="5044" y="3896"/>
                </a:lnTo>
                <a:lnTo>
                  <a:pt x="4323" y="3896"/>
                </a:lnTo>
                <a:lnTo>
                  <a:pt x="3603" y="3896"/>
                </a:lnTo>
                <a:lnTo>
                  <a:pt x="2882" y="3896"/>
                </a:lnTo>
                <a:lnTo>
                  <a:pt x="2162" y="3896"/>
                </a:lnTo>
                <a:lnTo>
                  <a:pt x="1441" y="3896"/>
                </a:lnTo>
                <a:lnTo>
                  <a:pt x="721" y="3896"/>
                </a:lnTo>
                <a:lnTo>
                  <a:pt x="0" y="3896"/>
                </a:lnTo>
                <a:close/>
                <a:moveTo>
                  <a:pt x="0" y="3863"/>
                </a:moveTo>
                <a:lnTo>
                  <a:pt x="0" y="3846"/>
                </a:lnTo>
                <a:lnTo>
                  <a:pt x="721" y="3846"/>
                </a:lnTo>
                <a:lnTo>
                  <a:pt x="1441" y="3846"/>
                </a:lnTo>
                <a:lnTo>
                  <a:pt x="2162" y="3846"/>
                </a:lnTo>
                <a:lnTo>
                  <a:pt x="2882" y="3846"/>
                </a:lnTo>
                <a:lnTo>
                  <a:pt x="3603" y="3846"/>
                </a:lnTo>
                <a:lnTo>
                  <a:pt x="4323" y="3846"/>
                </a:lnTo>
                <a:lnTo>
                  <a:pt x="5044" y="3846"/>
                </a:lnTo>
                <a:lnTo>
                  <a:pt x="5764" y="3846"/>
                </a:lnTo>
                <a:lnTo>
                  <a:pt x="5764" y="3863"/>
                </a:lnTo>
                <a:lnTo>
                  <a:pt x="5044" y="3863"/>
                </a:lnTo>
                <a:lnTo>
                  <a:pt x="4323" y="3863"/>
                </a:lnTo>
                <a:lnTo>
                  <a:pt x="3603" y="3863"/>
                </a:lnTo>
                <a:lnTo>
                  <a:pt x="2882" y="3863"/>
                </a:lnTo>
                <a:lnTo>
                  <a:pt x="2162" y="3863"/>
                </a:lnTo>
                <a:lnTo>
                  <a:pt x="1441" y="3863"/>
                </a:lnTo>
                <a:lnTo>
                  <a:pt x="721" y="3863"/>
                </a:lnTo>
                <a:lnTo>
                  <a:pt x="0" y="3863"/>
                </a:lnTo>
                <a:close/>
                <a:moveTo>
                  <a:pt x="0" y="3830"/>
                </a:moveTo>
                <a:lnTo>
                  <a:pt x="0" y="3813"/>
                </a:lnTo>
                <a:lnTo>
                  <a:pt x="721" y="3813"/>
                </a:lnTo>
                <a:lnTo>
                  <a:pt x="1441" y="3813"/>
                </a:lnTo>
                <a:lnTo>
                  <a:pt x="2162" y="3813"/>
                </a:lnTo>
                <a:lnTo>
                  <a:pt x="2882" y="3813"/>
                </a:lnTo>
                <a:lnTo>
                  <a:pt x="3603" y="3813"/>
                </a:lnTo>
                <a:lnTo>
                  <a:pt x="4323" y="3813"/>
                </a:lnTo>
                <a:lnTo>
                  <a:pt x="5044" y="3813"/>
                </a:lnTo>
                <a:lnTo>
                  <a:pt x="5764" y="3813"/>
                </a:lnTo>
                <a:lnTo>
                  <a:pt x="5764" y="3830"/>
                </a:lnTo>
                <a:lnTo>
                  <a:pt x="5044" y="3830"/>
                </a:lnTo>
                <a:lnTo>
                  <a:pt x="4323" y="3830"/>
                </a:lnTo>
                <a:lnTo>
                  <a:pt x="3603" y="3830"/>
                </a:lnTo>
                <a:lnTo>
                  <a:pt x="2882" y="3830"/>
                </a:lnTo>
                <a:lnTo>
                  <a:pt x="2162" y="3830"/>
                </a:lnTo>
                <a:lnTo>
                  <a:pt x="1441" y="3830"/>
                </a:lnTo>
                <a:lnTo>
                  <a:pt x="721" y="3830"/>
                </a:lnTo>
                <a:lnTo>
                  <a:pt x="0" y="3830"/>
                </a:lnTo>
                <a:close/>
                <a:moveTo>
                  <a:pt x="0" y="3797"/>
                </a:moveTo>
                <a:lnTo>
                  <a:pt x="0" y="3781"/>
                </a:lnTo>
                <a:lnTo>
                  <a:pt x="721" y="3781"/>
                </a:lnTo>
                <a:lnTo>
                  <a:pt x="1441" y="3781"/>
                </a:lnTo>
                <a:lnTo>
                  <a:pt x="2162" y="3781"/>
                </a:lnTo>
                <a:lnTo>
                  <a:pt x="2882" y="3781"/>
                </a:lnTo>
                <a:lnTo>
                  <a:pt x="3603" y="3781"/>
                </a:lnTo>
                <a:lnTo>
                  <a:pt x="4323" y="3781"/>
                </a:lnTo>
                <a:lnTo>
                  <a:pt x="5044" y="3781"/>
                </a:lnTo>
                <a:lnTo>
                  <a:pt x="5764" y="3781"/>
                </a:lnTo>
                <a:lnTo>
                  <a:pt x="5764" y="3797"/>
                </a:lnTo>
                <a:lnTo>
                  <a:pt x="5044" y="3797"/>
                </a:lnTo>
                <a:lnTo>
                  <a:pt x="4323" y="3797"/>
                </a:lnTo>
                <a:lnTo>
                  <a:pt x="3603" y="3797"/>
                </a:lnTo>
                <a:lnTo>
                  <a:pt x="2882" y="3797"/>
                </a:lnTo>
                <a:lnTo>
                  <a:pt x="2162" y="3797"/>
                </a:lnTo>
                <a:lnTo>
                  <a:pt x="1441" y="3797"/>
                </a:lnTo>
                <a:lnTo>
                  <a:pt x="721" y="3797"/>
                </a:lnTo>
                <a:lnTo>
                  <a:pt x="0" y="3797"/>
                </a:lnTo>
                <a:close/>
                <a:moveTo>
                  <a:pt x="0" y="3765"/>
                </a:moveTo>
                <a:lnTo>
                  <a:pt x="0" y="3748"/>
                </a:lnTo>
                <a:lnTo>
                  <a:pt x="721" y="3748"/>
                </a:lnTo>
                <a:lnTo>
                  <a:pt x="1441" y="3748"/>
                </a:lnTo>
                <a:lnTo>
                  <a:pt x="2162" y="3748"/>
                </a:lnTo>
                <a:lnTo>
                  <a:pt x="2882" y="3748"/>
                </a:lnTo>
                <a:lnTo>
                  <a:pt x="3603" y="3748"/>
                </a:lnTo>
                <a:lnTo>
                  <a:pt x="4323" y="3748"/>
                </a:lnTo>
                <a:lnTo>
                  <a:pt x="5044" y="3748"/>
                </a:lnTo>
                <a:lnTo>
                  <a:pt x="5764" y="3748"/>
                </a:lnTo>
                <a:lnTo>
                  <a:pt x="5764" y="3765"/>
                </a:lnTo>
                <a:lnTo>
                  <a:pt x="5044" y="3765"/>
                </a:lnTo>
                <a:lnTo>
                  <a:pt x="4323" y="3765"/>
                </a:lnTo>
                <a:lnTo>
                  <a:pt x="3603" y="3765"/>
                </a:lnTo>
                <a:lnTo>
                  <a:pt x="2882" y="3765"/>
                </a:lnTo>
                <a:lnTo>
                  <a:pt x="2162" y="3765"/>
                </a:lnTo>
                <a:lnTo>
                  <a:pt x="1441" y="3765"/>
                </a:lnTo>
                <a:lnTo>
                  <a:pt x="721" y="3765"/>
                </a:lnTo>
                <a:lnTo>
                  <a:pt x="0" y="3765"/>
                </a:lnTo>
                <a:close/>
                <a:moveTo>
                  <a:pt x="0" y="3732"/>
                </a:moveTo>
                <a:lnTo>
                  <a:pt x="0" y="3715"/>
                </a:lnTo>
                <a:lnTo>
                  <a:pt x="721" y="3715"/>
                </a:lnTo>
                <a:lnTo>
                  <a:pt x="1441" y="3715"/>
                </a:lnTo>
                <a:lnTo>
                  <a:pt x="2162" y="3715"/>
                </a:lnTo>
                <a:lnTo>
                  <a:pt x="2882" y="3715"/>
                </a:lnTo>
                <a:lnTo>
                  <a:pt x="3603" y="3715"/>
                </a:lnTo>
                <a:lnTo>
                  <a:pt x="4323" y="3715"/>
                </a:lnTo>
                <a:lnTo>
                  <a:pt x="5044" y="3715"/>
                </a:lnTo>
                <a:lnTo>
                  <a:pt x="5764" y="3715"/>
                </a:lnTo>
                <a:lnTo>
                  <a:pt x="5764" y="3732"/>
                </a:lnTo>
                <a:lnTo>
                  <a:pt x="5044" y="3732"/>
                </a:lnTo>
                <a:lnTo>
                  <a:pt x="4323" y="3732"/>
                </a:lnTo>
                <a:lnTo>
                  <a:pt x="3603" y="3732"/>
                </a:lnTo>
                <a:lnTo>
                  <a:pt x="2882" y="3732"/>
                </a:lnTo>
                <a:lnTo>
                  <a:pt x="2162" y="3732"/>
                </a:lnTo>
                <a:lnTo>
                  <a:pt x="1441" y="3732"/>
                </a:lnTo>
                <a:lnTo>
                  <a:pt x="721" y="3732"/>
                </a:lnTo>
                <a:lnTo>
                  <a:pt x="0" y="3732"/>
                </a:lnTo>
                <a:close/>
                <a:moveTo>
                  <a:pt x="0" y="3699"/>
                </a:moveTo>
                <a:lnTo>
                  <a:pt x="0" y="3682"/>
                </a:lnTo>
                <a:lnTo>
                  <a:pt x="721" y="3682"/>
                </a:lnTo>
                <a:lnTo>
                  <a:pt x="1441" y="3682"/>
                </a:lnTo>
                <a:lnTo>
                  <a:pt x="2162" y="3682"/>
                </a:lnTo>
                <a:lnTo>
                  <a:pt x="2882" y="3682"/>
                </a:lnTo>
                <a:lnTo>
                  <a:pt x="3603" y="3682"/>
                </a:lnTo>
                <a:lnTo>
                  <a:pt x="4323" y="3682"/>
                </a:lnTo>
                <a:lnTo>
                  <a:pt x="5044" y="3682"/>
                </a:lnTo>
                <a:lnTo>
                  <a:pt x="5764" y="3682"/>
                </a:lnTo>
                <a:lnTo>
                  <a:pt x="5764" y="3699"/>
                </a:lnTo>
                <a:lnTo>
                  <a:pt x="5044" y="3699"/>
                </a:lnTo>
                <a:lnTo>
                  <a:pt x="4323" y="3699"/>
                </a:lnTo>
                <a:lnTo>
                  <a:pt x="3603" y="3699"/>
                </a:lnTo>
                <a:lnTo>
                  <a:pt x="2882" y="3699"/>
                </a:lnTo>
                <a:lnTo>
                  <a:pt x="2162" y="3699"/>
                </a:lnTo>
                <a:lnTo>
                  <a:pt x="1441" y="3699"/>
                </a:lnTo>
                <a:lnTo>
                  <a:pt x="721" y="3699"/>
                </a:lnTo>
                <a:lnTo>
                  <a:pt x="0" y="3699"/>
                </a:lnTo>
                <a:close/>
                <a:moveTo>
                  <a:pt x="0" y="3666"/>
                </a:moveTo>
                <a:lnTo>
                  <a:pt x="0" y="3649"/>
                </a:lnTo>
                <a:lnTo>
                  <a:pt x="721" y="3649"/>
                </a:lnTo>
                <a:lnTo>
                  <a:pt x="1441" y="3649"/>
                </a:lnTo>
                <a:lnTo>
                  <a:pt x="2162" y="3649"/>
                </a:lnTo>
                <a:lnTo>
                  <a:pt x="2882" y="3649"/>
                </a:lnTo>
                <a:lnTo>
                  <a:pt x="3603" y="3649"/>
                </a:lnTo>
                <a:lnTo>
                  <a:pt x="4323" y="3649"/>
                </a:lnTo>
                <a:lnTo>
                  <a:pt x="5044" y="3649"/>
                </a:lnTo>
                <a:lnTo>
                  <a:pt x="5764" y="3649"/>
                </a:lnTo>
                <a:lnTo>
                  <a:pt x="5764" y="3666"/>
                </a:lnTo>
                <a:lnTo>
                  <a:pt x="5044" y="3666"/>
                </a:lnTo>
                <a:lnTo>
                  <a:pt x="4323" y="3666"/>
                </a:lnTo>
                <a:lnTo>
                  <a:pt x="3603" y="3666"/>
                </a:lnTo>
                <a:lnTo>
                  <a:pt x="2882" y="3666"/>
                </a:lnTo>
                <a:lnTo>
                  <a:pt x="2162" y="3666"/>
                </a:lnTo>
                <a:lnTo>
                  <a:pt x="1441" y="3666"/>
                </a:lnTo>
                <a:lnTo>
                  <a:pt x="721" y="3666"/>
                </a:lnTo>
                <a:lnTo>
                  <a:pt x="0" y="3666"/>
                </a:lnTo>
                <a:close/>
                <a:moveTo>
                  <a:pt x="0" y="3633"/>
                </a:moveTo>
                <a:lnTo>
                  <a:pt x="0" y="3616"/>
                </a:lnTo>
                <a:lnTo>
                  <a:pt x="721" y="3616"/>
                </a:lnTo>
                <a:lnTo>
                  <a:pt x="1441" y="3616"/>
                </a:lnTo>
                <a:lnTo>
                  <a:pt x="2162" y="3616"/>
                </a:lnTo>
                <a:lnTo>
                  <a:pt x="2882" y="3616"/>
                </a:lnTo>
                <a:lnTo>
                  <a:pt x="3603" y="3616"/>
                </a:lnTo>
                <a:lnTo>
                  <a:pt x="4323" y="3616"/>
                </a:lnTo>
                <a:lnTo>
                  <a:pt x="5044" y="3616"/>
                </a:lnTo>
                <a:lnTo>
                  <a:pt x="5764" y="3616"/>
                </a:lnTo>
                <a:lnTo>
                  <a:pt x="5764" y="3633"/>
                </a:lnTo>
                <a:lnTo>
                  <a:pt x="5044" y="3633"/>
                </a:lnTo>
                <a:lnTo>
                  <a:pt x="4323" y="3633"/>
                </a:lnTo>
                <a:lnTo>
                  <a:pt x="3603" y="3633"/>
                </a:lnTo>
                <a:lnTo>
                  <a:pt x="2882" y="3633"/>
                </a:lnTo>
                <a:lnTo>
                  <a:pt x="2162" y="3633"/>
                </a:lnTo>
                <a:lnTo>
                  <a:pt x="1441" y="3633"/>
                </a:lnTo>
                <a:lnTo>
                  <a:pt x="721" y="3633"/>
                </a:lnTo>
                <a:lnTo>
                  <a:pt x="0" y="3633"/>
                </a:lnTo>
                <a:close/>
                <a:moveTo>
                  <a:pt x="0" y="3599"/>
                </a:moveTo>
                <a:lnTo>
                  <a:pt x="0" y="3583"/>
                </a:lnTo>
                <a:lnTo>
                  <a:pt x="721" y="3583"/>
                </a:lnTo>
                <a:lnTo>
                  <a:pt x="1441" y="3583"/>
                </a:lnTo>
                <a:lnTo>
                  <a:pt x="2162" y="3583"/>
                </a:lnTo>
                <a:lnTo>
                  <a:pt x="2882" y="3583"/>
                </a:lnTo>
                <a:lnTo>
                  <a:pt x="3603" y="3583"/>
                </a:lnTo>
                <a:lnTo>
                  <a:pt x="4323" y="3583"/>
                </a:lnTo>
                <a:lnTo>
                  <a:pt x="5044" y="3583"/>
                </a:lnTo>
                <a:lnTo>
                  <a:pt x="5764" y="3583"/>
                </a:lnTo>
                <a:lnTo>
                  <a:pt x="5764" y="3599"/>
                </a:lnTo>
                <a:lnTo>
                  <a:pt x="5044" y="3599"/>
                </a:lnTo>
                <a:lnTo>
                  <a:pt x="4323" y="3599"/>
                </a:lnTo>
                <a:lnTo>
                  <a:pt x="3603" y="3599"/>
                </a:lnTo>
                <a:lnTo>
                  <a:pt x="2882" y="3599"/>
                </a:lnTo>
                <a:lnTo>
                  <a:pt x="2162" y="3599"/>
                </a:lnTo>
                <a:lnTo>
                  <a:pt x="1441" y="3599"/>
                </a:lnTo>
                <a:lnTo>
                  <a:pt x="721" y="3599"/>
                </a:lnTo>
                <a:lnTo>
                  <a:pt x="0" y="3599"/>
                </a:lnTo>
                <a:close/>
                <a:moveTo>
                  <a:pt x="0" y="3566"/>
                </a:moveTo>
                <a:lnTo>
                  <a:pt x="0" y="3550"/>
                </a:lnTo>
                <a:lnTo>
                  <a:pt x="721" y="3550"/>
                </a:lnTo>
                <a:lnTo>
                  <a:pt x="1441" y="3550"/>
                </a:lnTo>
                <a:lnTo>
                  <a:pt x="2162" y="3550"/>
                </a:lnTo>
                <a:lnTo>
                  <a:pt x="2882" y="3550"/>
                </a:lnTo>
                <a:lnTo>
                  <a:pt x="3603" y="3550"/>
                </a:lnTo>
                <a:lnTo>
                  <a:pt x="4323" y="3550"/>
                </a:lnTo>
                <a:lnTo>
                  <a:pt x="5044" y="3550"/>
                </a:lnTo>
                <a:lnTo>
                  <a:pt x="5764" y="3550"/>
                </a:lnTo>
                <a:lnTo>
                  <a:pt x="5764" y="3566"/>
                </a:lnTo>
                <a:lnTo>
                  <a:pt x="5044" y="3566"/>
                </a:lnTo>
                <a:lnTo>
                  <a:pt x="4323" y="3566"/>
                </a:lnTo>
                <a:lnTo>
                  <a:pt x="3603" y="3566"/>
                </a:lnTo>
                <a:lnTo>
                  <a:pt x="2882" y="3566"/>
                </a:lnTo>
                <a:lnTo>
                  <a:pt x="2162" y="3566"/>
                </a:lnTo>
                <a:lnTo>
                  <a:pt x="1441" y="3566"/>
                </a:lnTo>
                <a:lnTo>
                  <a:pt x="721" y="3566"/>
                </a:lnTo>
                <a:lnTo>
                  <a:pt x="0" y="3566"/>
                </a:lnTo>
                <a:close/>
                <a:moveTo>
                  <a:pt x="0" y="3534"/>
                </a:moveTo>
                <a:lnTo>
                  <a:pt x="0" y="3517"/>
                </a:lnTo>
                <a:lnTo>
                  <a:pt x="721" y="3517"/>
                </a:lnTo>
                <a:lnTo>
                  <a:pt x="1441" y="3517"/>
                </a:lnTo>
                <a:lnTo>
                  <a:pt x="2162" y="3517"/>
                </a:lnTo>
                <a:lnTo>
                  <a:pt x="2882" y="3517"/>
                </a:lnTo>
                <a:lnTo>
                  <a:pt x="3603" y="3517"/>
                </a:lnTo>
                <a:lnTo>
                  <a:pt x="4323" y="3517"/>
                </a:lnTo>
                <a:lnTo>
                  <a:pt x="5044" y="3517"/>
                </a:lnTo>
                <a:lnTo>
                  <a:pt x="5764" y="3517"/>
                </a:lnTo>
                <a:lnTo>
                  <a:pt x="5764" y="3534"/>
                </a:lnTo>
                <a:lnTo>
                  <a:pt x="5044" y="3534"/>
                </a:lnTo>
                <a:lnTo>
                  <a:pt x="4323" y="3534"/>
                </a:lnTo>
                <a:lnTo>
                  <a:pt x="3603" y="3534"/>
                </a:lnTo>
                <a:lnTo>
                  <a:pt x="2882" y="3534"/>
                </a:lnTo>
                <a:lnTo>
                  <a:pt x="2162" y="3534"/>
                </a:lnTo>
                <a:lnTo>
                  <a:pt x="1441" y="3534"/>
                </a:lnTo>
                <a:lnTo>
                  <a:pt x="721" y="3534"/>
                </a:lnTo>
                <a:lnTo>
                  <a:pt x="0" y="3534"/>
                </a:lnTo>
                <a:close/>
                <a:moveTo>
                  <a:pt x="0" y="3501"/>
                </a:moveTo>
                <a:lnTo>
                  <a:pt x="0" y="3484"/>
                </a:lnTo>
                <a:lnTo>
                  <a:pt x="721" y="3484"/>
                </a:lnTo>
                <a:lnTo>
                  <a:pt x="1441" y="3484"/>
                </a:lnTo>
                <a:lnTo>
                  <a:pt x="2162" y="3484"/>
                </a:lnTo>
                <a:lnTo>
                  <a:pt x="2882" y="3484"/>
                </a:lnTo>
                <a:lnTo>
                  <a:pt x="3603" y="3484"/>
                </a:lnTo>
                <a:lnTo>
                  <a:pt x="4323" y="3484"/>
                </a:lnTo>
                <a:lnTo>
                  <a:pt x="5044" y="3484"/>
                </a:lnTo>
                <a:lnTo>
                  <a:pt x="5764" y="3484"/>
                </a:lnTo>
                <a:lnTo>
                  <a:pt x="5764" y="3501"/>
                </a:lnTo>
                <a:lnTo>
                  <a:pt x="5044" y="3501"/>
                </a:lnTo>
                <a:lnTo>
                  <a:pt x="4323" y="3501"/>
                </a:lnTo>
                <a:lnTo>
                  <a:pt x="3603" y="3501"/>
                </a:lnTo>
                <a:lnTo>
                  <a:pt x="2882" y="3501"/>
                </a:lnTo>
                <a:lnTo>
                  <a:pt x="2162" y="3501"/>
                </a:lnTo>
                <a:lnTo>
                  <a:pt x="1441" y="3501"/>
                </a:lnTo>
                <a:lnTo>
                  <a:pt x="721" y="3501"/>
                </a:lnTo>
                <a:lnTo>
                  <a:pt x="0" y="3501"/>
                </a:lnTo>
                <a:close/>
                <a:moveTo>
                  <a:pt x="0" y="3468"/>
                </a:moveTo>
                <a:lnTo>
                  <a:pt x="0" y="3451"/>
                </a:lnTo>
                <a:lnTo>
                  <a:pt x="721" y="3451"/>
                </a:lnTo>
                <a:lnTo>
                  <a:pt x="1441" y="3451"/>
                </a:lnTo>
                <a:lnTo>
                  <a:pt x="2162" y="3451"/>
                </a:lnTo>
                <a:lnTo>
                  <a:pt x="2882" y="3451"/>
                </a:lnTo>
                <a:lnTo>
                  <a:pt x="3603" y="3451"/>
                </a:lnTo>
                <a:lnTo>
                  <a:pt x="4323" y="3451"/>
                </a:lnTo>
                <a:lnTo>
                  <a:pt x="5044" y="3451"/>
                </a:lnTo>
                <a:lnTo>
                  <a:pt x="5764" y="3451"/>
                </a:lnTo>
                <a:lnTo>
                  <a:pt x="5764" y="3468"/>
                </a:lnTo>
                <a:lnTo>
                  <a:pt x="5044" y="3468"/>
                </a:lnTo>
                <a:lnTo>
                  <a:pt x="4323" y="3468"/>
                </a:lnTo>
                <a:lnTo>
                  <a:pt x="3603" y="3468"/>
                </a:lnTo>
                <a:lnTo>
                  <a:pt x="2882" y="3468"/>
                </a:lnTo>
                <a:lnTo>
                  <a:pt x="2162" y="3468"/>
                </a:lnTo>
                <a:lnTo>
                  <a:pt x="1441" y="3468"/>
                </a:lnTo>
                <a:lnTo>
                  <a:pt x="721" y="3468"/>
                </a:lnTo>
                <a:lnTo>
                  <a:pt x="0" y="3468"/>
                </a:lnTo>
                <a:close/>
                <a:moveTo>
                  <a:pt x="0" y="3435"/>
                </a:moveTo>
                <a:lnTo>
                  <a:pt x="0" y="3418"/>
                </a:lnTo>
                <a:lnTo>
                  <a:pt x="721" y="3418"/>
                </a:lnTo>
                <a:lnTo>
                  <a:pt x="1441" y="3418"/>
                </a:lnTo>
                <a:lnTo>
                  <a:pt x="2162" y="3418"/>
                </a:lnTo>
                <a:lnTo>
                  <a:pt x="2882" y="3418"/>
                </a:lnTo>
                <a:lnTo>
                  <a:pt x="3603" y="3418"/>
                </a:lnTo>
                <a:lnTo>
                  <a:pt x="4323" y="3418"/>
                </a:lnTo>
                <a:lnTo>
                  <a:pt x="5044" y="3418"/>
                </a:lnTo>
                <a:lnTo>
                  <a:pt x="5764" y="3418"/>
                </a:lnTo>
                <a:lnTo>
                  <a:pt x="5764" y="3435"/>
                </a:lnTo>
                <a:lnTo>
                  <a:pt x="5044" y="3435"/>
                </a:lnTo>
                <a:lnTo>
                  <a:pt x="4323" y="3435"/>
                </a:lnTo>
                <a:lnTo>
                  <a:pt x="3603" y="3435"/>
                </a:lnTo>
                <a:lnTo>
                  <a:pt x="2882" y="3435"/>
                </a:lnTo>
                <a:lnTo>
                  <a:pt x="2162" y="3435"/>
                </a:lnTo>
                <a:lnTo>
                  <a:pt x="1441" y="3435"/>
                </a:lnTo>
                <a:lnTo>
                  <a:pt x="721" y="3435"/>
                </a:lnTo>
                <a:lnTo>
                  <a:pt x="0" y="3435"/>
                </a:lnTo>
                <a:close/>
                <a:moveTo>
                  <a:pt x="0" y="3402"/>
                </a:moveTo>
                <a:lnTo>
                  <a:pt x="0" y="3385"/>
                </a:lnTo>
                <a:lnTo>
                  <a:pt x="721" y="3385"/>
                </a:lnTo>
                <a:lnTo>
                  <a:pt x="1441" y="3385"/>
                </a:lnTo>
                <a:lnTo>
                  <a:pt x="2162" y="3385"/>
                </a:lnTo>
                <a:lnTo>
                  <a:pt x="2882" y="3385"/>
                </a:lnTo>
                <a:lnTo>
                  <a:pt x="3603" y="3385"/>
                </a:lnTo>
                <a:lnTo>
                  <a:pt x="4323" y="3385"/>
                </a:lnTo>
                <a:lnTo>
                  <a:pt x="5044" y="3385"/>
                </a:lnTo>
                <a:lnTo>
                  <a:pt x="5764" y="3385"/>
                </a:lnTo>
                <a:lnTo>
                  <a:pt x="5764" y="3402"/>
                </a:lnTo>
                <a:lnTo>
                  <a:pt x="5044" y="3402"/>
                </a:lnTo>
                <a:lnTo>
                  <a:pt x="4323" y="3402"/>
                </a:lnTo>
                <a:lnTo>
                  <a:pt x="3603" y="3402"/>
                </a:lnTo>
                <a:lnTo>
                  <a:pt x="2882" y="3402"/>
                </a:lnTo>
                <a:lnTo>
                  <a:pt x="2162" y="3402"/>
                </a:lnTo>
                <a:lnTo>
                  <a:pt x="1441" y="3402"/>
                </a:lnTo>
                <a:lnTo>
                  <a:pt x="721" y="3402"/>
                </a:lnTo>
                <a:lnTo>
                  <a:pt x="0" y="3402"/>
                </a:lnTo>
                <a:close/>
                <a:moveTo>
                  <a:pt x="0" y="3369"/>
                </a:moveTo>
                <a:lnTo>
                  <a:pt x="0" y="3353"/>
                </a:lnTo>
                <a:lnTo>
                  <a:pt x="721" y="3353"/>
                </a:lnTo>
                <a:lnTo>
                  <a:pt x="1441" y="3353"/>
                </a:lnTo>
                <a:lnTo>
                  <a:pt x="2162" y="3353"/>
                </a:lnTo>
                <a:lnTo>
                  <a:pt x="2882" y="3353"/>
                </a:lnTo>
                <a:lnTo>
                  <a:pt x="3603" y="3353"/>
                </a:lnTo>
                <a:lnTo>
                  <a:pt x="4323" y="3353"/>
                </a:lnTo>
                <a:lnTo>
                  <a:pt x="5044" y="3353"/>
                </a:lnTo>
                <a:lnTo>
                  <a:pt x="5764" y="3353"/>
                </a:lnTo>
                <a:lnTo>
                  <a:pt x="5764" y="3369"/>
                </a:lnTo>
                <a:lnTo>
                  <a:pt x="5044" y="3369"/>
                </a:lnTo>
                <a:lnTo>
                  <a:pt x="4323" y="3369"/>
                </a:lnTo>
                <a:lnTo>
                  <a:pt x="3603" y="3369"/>
                </a:lnTo>
                <a:lnTo>
                  <a:pt x="2882" y="3369"/>
                </a:lnTo>
                <a:lnTo>
                  <a:pt x="2162" y="3369"/>
                </a:lnTo>
                <a:lnTo>
                  <a:pt x="1441" y="3369"/>
                </a:lnTo>
                <a:lnTo>
                  <a:pt x="721" y="3369"/>
                </a:lnTo>
                <a:lnTo>
                  <a:pt x="0" y="3369"/>
                </a:lnTo>
                <a:close/>
                <a:moveTo>
                  <a:pt x="0" y="3337"/>
                </a:moveTo>
                <a:lnTo>
                  <a:pt x="0" y="3320"/>
                </a:lnTo>
                <a:lnTo>
                  <a:pt x="721" y="3320"/>
                </a:lnTo>
                <a:lnTo>
                  <a:pt x="1441" y="3320"/>
                </a:lnTo>
                <a:lnTo>
                  <a:pt x="2162" y="3320"/>
                </a:lnTo>
                <a:lnTo>
                  <a:pt x="2882" y="3320"/>
                </a:lnTo>
                <a:lnTo>
                  <a:pt x="3603" y="3320"/>
                </a:lnTo>
                <a:lnTo>
                  <a:pt x="4323" y="3320"/>
                </a:lnTo>
                <a:lnTo>
                  <a:pt x="5044" y="3320"/>
                </a:lnTo>
                <a:lnTo>
                  <a:pt x="5764" y="3320"/>
                </a:lnTo>
                <a:lnTo>
                  <a:pt x="5764" y="3337"/>
                </a:lnTo>
                <a:lnTo>
                  <a:pt x="5044" y="3337"/>
                </a:lnTo>
                <a:lnTo>
                  <a:pt x="4323" y="3337"/>
                </a:lnTo>
                <a:lnTo>
                  <a:pt x="3603" y="3337"/>
                </a:lnTo>
                <a:lnTo>
                  <a:pt x="2882" y="3337"/>
                </a:lnTo>
                <a:lnTo>
                  <a:pt x="2162" y="3337"/>
                </a:lnTo>
                <a:lnTo>
                  <a:pt x="1441" y="3337"/>
                </a:lnTo>
                <a:lnTo>
                  <a:pt x="721" y="3337"/>
                </a:lnTo>
                <a:lnTo>
                  <a:pt x="0" y="3337"/>
                </a:lnTo>
                <a:close/>
                <a:moveTo>
                  <a:pt x="0" y="3304"/>
                </a:moveTo>
                <a:lnTo>
                  <a:pt x="0" y="3287"/>
                </a:lnTo>
                <a:lnTo>
                  <a:pt x="721" y="3287"/>
                </a:lnTo>
                <a:lnTo>
                  <a:pt x="1441" y="3287"/>
                </a:lnTo>
                <a:lnTo>
                  <a:pt x="2162" y="3287"/>
                </a:lnTo>
                <a:lnTo>
                  <a:pt x="2882" y="3287"/>
                </a:lnTo>
                <a:lnTo>
                  <a:pt x="3603" y="3287"/>
                </a:lnTo>
                <a:lnTo>
                  <a:pt x="4323" y="3287"/>
                </a:lnTo>
                <a:lnTo>
                  <a:pt x="5044" y="3287"/>
                </a:lnTo>
                <a:lnTo>
                  <a:pt x="5764" y="3287"/>
                </a:lnTo>
                <a:lnTo>
                  <a:pt x="5764" y="3304"/>
                </a:lnTo>
                <a:lnTo>
                  <a:pt x="5044" y="3304"/>
                </a:lnTo>
                <a:lnTo>
                  <a:pt x="4323" y="3304"/>
                </a:lnTo>
                <a:lnTo>
                  <a:pt x="3603" y="3304"/>
                </a:lnTo>
                <a:lnTo>
                  <a:pt x="2882" y="3304"/>
                </a:lnTo>
                <a:lnTo>
                  <a:pt x="2162" y="3304"/>
                </a:lnTo>
                <a:lnTo>
                  <a:pt x="1441" y="3304"/>
                </a:lnTo>
                <a:lnTo>
                  <a:pt x="721" y="3304"/>
                </a:lnTo>
                <a:lnTo>
                  <a:pt x="0" y="3304"/>
                </a:lnTo>
                <a:close/>
                <a:moveTo>
                  <a:pt x="0" y="3271"/>
                </a:moveTo>
                <a:lnTo>
                  <a:pt x="0" y="3254"/>
                </a:lnTo>
                <a:lnTo>
                  <a:pt x="721" y="3254"/>
                </a:lnTo>
                <a:lnTo>
                  <a:pt x="1441" y="3254"/>
                </a:lnTo>
                <a:lnTo>
                  <a:pt x="2162" y="3254"/>
                </a:lnTo>
                <a:lnTo>
                  <a:pt x="2882" y="3254"/>
                </a:lnTo>
                <a:lnTo>
                  <a:pt x="3603" y="3254"/>
                </a:lnTo>
                <a:lnTo>
                  <a:pt x="4323" y="3254"/>
                </a:lnTo>
                <a:lnTo>
                  <a:pt x="5044" y="3254"/>
                </a:lnTo>
                <a:lnTo>
                  <a:pt x="5764" y="3254"/>
                </a:lnTo>
                <a:lnTo>
                  <a:pt x="5764" y="3271"/>
                </a:lnTo>
                <a:lnTo>
                  <a:pt x="5044" y="3271"/>
                </a:lnTo>
                <a:lnTo>
                  <a:pt x="4323" y="3271"/>
                </a:lnTo>
                <a:lnTo>
                  <a:pt x="3603" y="3271"/>
                </a:lnTo>
                <a:lnTo>
                  <a:pt x="2882" y="3271"/>
                </a:lnTo>
                <a:lnTo>
                  <a:pt x="2162" y="3271"/>
                </a:lnTo>
                <a:lnTo>
                  <a:pt x="1441" y="3271"/>
                </a:lnTo>
                <a:lnTo>
                  <a:pt x="721" y="3271"/>
                </a:lnTo>
                <a:lnTo>
                  <a:pt x="0" y="3271"/>
                </a:lnTo>
                <a:close/>
                <a:moveTo>
                  <a:pt x="0" y="3238"/>
                </a:moveTo>
                <a:lnTo>
                  <a:pt x="0" y="3221"/>
                </a:lnTo>
                <a:lnTo>
                  <a:pt x="721" y="3221"/>
                </a:lnTo>
                <a:lnTo>
                  <a:pt x="1441" y="3221"/>
                </a:lnTo>
                <a:lnTo>
                  <a:pt x="2162" y="3221"/>
                </a:lnTo>
                <a:lnTo>
                  <a:pt x="2882" y="3221"/>
                </a:lnTo>
                <a:lnTo>
                  <a:pt x="3603" y="3221"/>
                </a:lnTo>
                <a:lnTo>
                  <a:pt x="4323" y="3221"/>
                </a:lnTo>
                <a:lnTo>
                  <a:pt x="5044" y="3221"/>
                </a:lnTo>
                <a:lnTo>
                  <a:pt x="5764" y="3221"/>
                </a:lnTo>
                <a:lnTo>
                  <a:pt x="5764" y="3238"/>
                </a:lnTo>
                <a:lnTo>
                  <a:pt x="5044" y="3238"/>
                </a:lnTo>
                <a:lnTo>
                  <a:pt x="4323" y="3238"/>
                </a:lnTo>
                <a:lnTo>
                  <a:pt x="3603" y="3238"/>
                </a:lnTo>
                <a:lnTo>
                  <a:pt x="2882" y="3238"/>
                </a:lnTo>
                <a:lnTo>
                  <a:pt x="2162" y="3238"/>
                </a:lnTo>
                <a:lnTo>
                  <a:pt x="1441" y="3238"/>
                </a:lnTo>
                <a:lnTo>
                  <a:pt x="721" y="3238"/>
                </a:lnTo>
                <a:lnTo>
                  <a:pt x="0" y="3238"/>
                </a:lnTo>
                <a:close/>
                <a:moveTo>
                  <a:pt x="0" y="3205"/>
                </a:moveTo>
                <a:lnTo>
                  <a:pt x="0" y="3188"/>
                </a:lnTo>
                <a:lnTo>
                  <a:pt x="721" y="3188"/>
                </a:lnTo>
                <a:lnTo>
                  <a:pt x="1441" y="3188"/>
                </a:lnTo>
                <a:lnTo>
                  <a:pt x="2162" y="3188"/>
                </a:lnTo>
                <a:lnTo>
                  <a:pt x="2882" y="3188"/>
                </a:lnTo>
                <a:lnTo>
                  <a:pt x="3603" y="3188"/>
                </a:lnTo>
                <a:lnTo>
                  <a:pt x="4323" y="3188"/>
                </a:lnTo>
                <a:lnTo>
                  <a:pt x="5044" y="3188"/>
                </a:lnTo>
                <a:lnTo>
                  <a:pt x="5764" y="3188"/>
                </a:lnTo>
                <a:lnTo>
                  <a:pt x="5764" y="3205"/>
                </a:lnTo>
                <a:lnTo>
                  <a:pt x="5044" y="3205"/>
                </a:lnTo>
                <a:lnTo>
                  <a:pt x="4323" y="3205"/>
                </a:lnTo>
                <a:lnTo>
                  <a:pt x="3603" y="3205"/>
                </a:lnTo>
                <a:lnTo>
                  <a:pt x="2882" y="3205"/>
                </a:lnTo>
                <a:lnTo>
                  <a:pt x="2162" y="3205"/>
                </a:lnTo>
                <a:lnTo>
                  <a:pt x="1441" y="3205"/>
                </a:lnTo>
                <a:lnTo>
                  <a:pt x="721" y="3205"/>
                </a:lnTo>
                <a:lnTo>
                  <a:pt x="0" y="3205"/>
                </a:lnTo>
                <a:close/>
                <a:moveTo>
                  <a:pt x="0" y="3172"/>
                </a:moveTo>
                <a:lnTo>
                  <a:pt x="0" y="3155"/>
                </a:lnTo>
                <a:lnTo>
                  <a:pt x="721" y="3155"/>
                </a:lnTo>
                <a:lnTo>
                  <a:pt x="1441" y="3155"/>
                </a:lnTo>
                <a:lnTo>
                  <a:pt x="2162" y="3155"/>
                </a:lnTo>
                <a:lnTo>
                  <a:pt x="2882" y="3155"/>
                </a:lnTo>
                <a:lnTo>
                  <a:pt x="3603" y="3155"/>
                </a:lnTo>
                <a:lnTo>
                  <a:pt x="4323" y="3155"/>
                </a:lnTo>
                <a:lnTo>
                  <a:pt x="5044" y="3155"/>
                </a:lnTo>
                <a:lnTo>
                  <a:pt x="5764" y="3155"/>
                </a:lnTo>
                <a:lnTo>
                  <a:pt x="5764" y="3172"/>
                </a:lnTo>
                <a:lnTo>
                  <a:pt x="5044" y="3172"/>
                </a:lnTo>
                <a:lnTo>
                  <a:pt x="4323" y="3172"/>
                </a:lnTo>
                <a:lnTo>
                  <a:pt x="3603" y="3172"/>
                </a:lnTo>
                <a:lnTo>
                  <a:pt x="2882" y="3172"/>
                </a:lnTo>
                <a:lnTo>
                  <a:pt x="2162" y="3172"/>
                </a:lnTo>
                <a:lnTo>
                  <a:pt x="1441" y="3172"/>
                </a:lnTo>
                <a:lnTo>
                  <a:pt x="721" y="3172"/>
                </a:lnTo>
                <a:lnTo>
                  <a:pt x="0" y="3172"/>
                </a:lnTo>
                <a:close/>
                <a:moveTo>
                  <a:pt x="0" y="3139"/>
                </a:moveTo>
                <a:lnTo>
                  <a:pt x="0" y="3123"/>
                </a:lnTo>
                <a:lnTo>
                  <a:pt x="721" y="3123"/>
                </a:lnTo>
                <a:lnTo>
                  <a:pt x="1441" y="3123"/>
                </a:lnTo>
                <a:lnTo>
                  <a:pt x="2162" y="3123"/>
                </a:lnTo>
                <a:lnTo>
                  <a:pt x="2882" y="3123"/>
                </a:lnTo>
                <a:lnTo>
                  <a:pt x="3603" y="3123"/>
                </a:lnTo>
                <a:lnTo>
                  <a:pt x="4323" y="3123"/>
                </a:lnTo>
                <a:lnTo>
                  <a:pt x="5044" y="3123"/>
                </a:lnTo>
                <a:lnTo>
                  <a:pt x="5764" y="3123"/>
                </a:lnTo>
                <a:lnTo>
                  <a:pt x="5764" y="3139"/>
                </a:lnTo>
                <a:lnTo>
                  <a:pt x="5044" y="3139"/>
                </a:lnTo>
                <a:lnTo>
                  <a:pt x="4323" y="3139"/>
                </a:lnTo>
                <a:lnTo>
                  <a:pt x="3603" y="3139"/>
                </a:lnTo>
                <a:lnTo>
                  <a:pt x="2882" y="3139"/>
                </a:lnTo>
                <a:lnTo>
                  <a:pt x="2162" y="3139"/>
                </a:lnTo>
                <a:lnTo>
                  <a:pt x="1441" y="3139"/>
                </a:lnTo>
                <a:lnTo>
                  <a:pt x="721" y="3139"/>
                </a:lnTo>
                <a:lnTo>
                  <a:pt x="0" y="3139"/>
                </a:lnTo>
                <a:close/>
                <a:moveTo>
                  <a:pt x="0" y="3107"/>
                </a:moveTo>
                <a:lnTo>
                  <a:pt x="0" y="3090"/>
                </a:lnTo>
                <a:lnTo>
                  <a:pt x="721" y="3090"/>
                </a:lnTo>
                <a:lnTo>
                  <a:pt x="1441" y="3090"/>
                </a:lnTo>
                <a:lnTo>
                  <a:pt x="2162" y="3090"/>
                </a:lnTo>
                <a:lnTo>
                  <a:pt x="2882" y="3090"/>
                </a:lnTo>
                <a:lnTo>
                  <a:pt x="3603" y="3090"/>
                </a:lnTo>
                <a:lnTo>
                  <a:pt x="4323" y="3090"/>
                </a:lnTo>
                <a:lnTo>
                  <a:pt x="5044" y="3090"/>
                </a:lnTo>
                <a:lnTo>
                  <a:pt x="5764" y="3090"/>
                </a:lnTo>
                <a:lnTo>
                  <a:pt x="5764" y="3107"/>
                </a:lnTo>
                <a:lnTo>
                  <a:pt x="5044" y="3107"/>
                </a:lnTo>
                <a:lnTo>
                  <a:pt x="4323" y="3107"/>
                </a:lnTo>
                <a:lnTo>
                  <a:pt x="3603" y="3107"/>
                </a:lnTo>
                <a:lnTo>
                  <a:pt x="2882" y="3107"/>
                </a:lnTo>
                <a:lnTo>
                  <a:pt x="2162" y="3107"/>
                </a:lnTo>
                <a:lnTo>
                  <a:pt x="1441" y="3107"/>
                </a:lnTo>
                <a:lnTo>
                  <a:pt x="721" y="3107"/>
                </a:lnTo>
                <a:lnTo>
                  <a:pt x="0" y="3107"/>
                </a:lnTo>
                <a:close/>
                <a:moveTo>
                  <a:pt x="0" y="3074"/>
                </a:moveTo>
                <a:lnTo>
                  <a:pt x="0" y="3057"/>
                </a:lnTo>
                <a:lnTo>
                  <a:pt x="721" y="3057"/>
                </a:lnTo>
                <a:lnTo>
                  <a:pt x="1441" y="3057"/>
                </a:lnTo>
                <a:lnTo>
                  <a:pt x="2162" y="3057"/>
                </a:lnTo>
                <a:lnTo>
                  <a:pt x="2882" y="3057"/>
                </a:lnTo>
                <a:lnTo>
                  <a:pt x="3603" y="3057"/>
                </a:lnTo>
                <a:lnTo>
                  <a:pt x="4323" y="3057"/>
                </a:lnTo>
                <a:lnTo>
                  <a:pt x="5044" y="3057"/>
                </a:lnTo>
                <a:lnTo>
                  <a:pt x="5764" y="3057"/>
                </a:lnTo>
                <a:lnTo>
                  <a:pt x="5764" y="3074"/>
                </a:lnTo>
                <a:lnTo>
                  <a:pt x="5044" y="3074"/>
                </a:lnTo>
                <a:lnTo>
                  <a:pt x="4323" y="3074"/>
                </a:lnTo>
                <a:lnTo>
                  <a:pt x="3603" y="3074"/>
                </a:lnTo>
                <a:lnTo>
                  <a:pt x="2882" y="3074"/>
                </a:lnTo>
                <a:lnTo>
                  <a:pt x="2162" y="3074"/>
                </a:lnTo>
                <a:lnTo>
                  <a:pt x="1441" y="3074"/>
                </a:lnTo>
                <a:lnTo>
                  <a:pt x="721" y="3074"/>
                </a:lnTo>
                <a:lnTo>
                  <a:pt x="0" y="3074"/>
                </a:lnTo>
                <a:close/>
                <a:moveTo>
                  <a:pt x="0" y="3041"/>
                </a:moveTo>
                <a:lnTo>
                  <a:pt x="0" y="3024"/>
                </a:lnTo>
                <a:lnTo>
                  <a:pt x="721" y="3024"/>
                </a:lnTo>
                <a:lnTo>
                  <a:pt x="1441" y="3024"/>
                </a:lnTo>
                <a:lnTo>
                  <a:pt x="2162" y="3024"/>
                </a:lnTo>
                <a:lnTo>
                  <a:pt x="2882" y="3024"/>
                </a:lnTo>
                <a:lnTo>
                  <a:pt x="3603" y="3024"/>
                </a:lnTo>
                <a:lnTo>
                  <a:pt x="4323" y="3024"/>
                </a:lnTo>
                <a:lnTo>
                  <a:pt x="5044" y="3024"/>
                </a:lnTo>
                <a:lnTo>
                  <a:pt x="5764" y="3024"/>
                </a:lnTo>
                <a:lnTo>
                  <a:pt x="5764" y="3041"/>
                </a:lnTo>
                <a:lnTo>
                  <a:pt x="5044" y="3041"/>
                </a:lnTo>
                <a:lnTo>
                  <a:pt x="4323" y="3041"/>
                </a:lnTo>
                <a:lnTo>
                  <a:pt x="3603" y="3041"/>
                </a:lnTo>
                <a:lnTo>
                  <a:pt x="2882" y="3041"/>
                </a:lnTo>
                <a:lnTo>
                  <a:pt x="2162" y="3041"/>
                </a:lnTo>
                <a:lnTo>
                  <a:pt x="1441" y="3041"/>
                </a:lnTo>
                <a:lnTo>
                  <a:pt x="721" y="3041"/>
                </a:lnTo>
                <a:lnTo>
                  <a:pt x="0" y="3041"/>
                </a:lnTo>
                <a:close/>
                <a:moveTo>
                  <a:pt x="0" y="3008"/>
                </a:moveTo>
                <a:lnTo>
                  <a:pt x="0" y="2991"/>
                </a:lnTo>
                <a:lnTo>
                  <a:pt x="721" y="2991"/>
                </a:lnTo>
                <a:lnTo>
                  <a:pt x="1441" y="2991"/>
                </a:lnTo>
                <a:lnTo>
                  <a:pt x="2162" y="2991"/>
                </a:lnTo>
                <a:lnTo>
                  <a:pt x="2882" y="2991"/>
                </a:lnTo>
                <a:lnTo>
                  <a:pt x="3603" y="2991"/>
                </a:lnTo>
                <a:lnTo>
                  <a:pt x="4323" y="2991"/>
                </a:lnTo>
                <a:lnTo>
                  <a:pt x="5044" y="2991"/>
                </a:lnTo>
                <a:lnTo>
                  <a:pt x="5764" y="2991"/>
                </a:lnTo>
                <a:lnTo>
                  <a:pt x="5764" y="3008"/>
                </a:lnTo>
                <a:lnTo>
                  <a:pt x="5044" y="3008"/>
                </a:lnTo>
                <a:lnTo>
                  <a:pt x="4323" y="3008"/>
                </a:lnTo>
                <a:lnTo>
                  <a:pt x="3603" y="3008"/>
                </a:lnTo>
                <a:lnTo>
                  <a:pt x="2882" y="3008"/>
                </a:lnTo>
                <a:lnTo>
                  <a:pt x="2162" y="3008"/>
                </a:lnTo>
                <a:lnTo>
                  <a:pt x="1441" y="3008"/>
                </a:lnTo>
                <a:lnTo>
                  <a:pt x="721" y="3008"/>
                </a:lnTo>
                <a:lnTo>
                  <a:pt x="0" y="3008"/>
                </a:lnTo>
                <a:close/>
                <a:moveTo>
                  <a:pt x="0" y="2975"/>
                </a:moveTo>
                <a:lnTo>
                  <a:pt x="0" y="2958"/>
                </a:lnTo>
                <a:lnTo>
                  <a:pt x="721" y="2958"/>
                </a:lnTo>
                <a:lnTo>
                  <a:pt x="1441" y="2958"/>
                </a:lnTo>
                <a:lnTo>
                  <a:pt x="2162" y="2958"/>
                </a:lnTo>
                <a:lnTo>
                  <a:pt x="2882" y="2958"/>
                </a:lnTo>
                <a:lnTo>
                  <a:pt x="3603" y="2958"/>
                </a:lnTo>
                <a:lnTo>
                  <a:pt x="4323" y="2958"/>
                </a:lnTo>
                <a:lnTo>
                  <a:pt x="5044" y="2958"/>
                </a:lnTo>
                <a:lnTo>
                  <a:pt x="5764" y="2958"/>
                </a:lnTo>
                <a:lnTo>
                  <a:pt x="5764" y="2975"/>
                </a:lnTo>
                <a:lnTo>
                  <a:pt x="5044" y="2975"/>
                </a:lnTo>
                <a:lnTo>
                  <a:pt x="4323" y="2975"/>
                </a:lnTo>
                <a:lnTo>
                  <a:pt x="3603" y="2975"/>
                </a:lnTo>
                <a:lnTo>
                  <a:pt x="2882" y="2975"/>
                </a:lnTo>
                <a:lnTo>
                  <a:pt x="2162" y="2975"/>
                </a:lnTo>
                <a:lnTo>
                  <a:pt x="1441" y="2975"/>
                </a:lnTo>
                <a:lnTo>
                  <a:pt x="721" y="2975"/>
                </a:lnTo>
                <a:lnTo>
                  <a:pt x="0" y="2975"/>
                </a:lnTo>
                <a:close/>
                <a:moveTo>
                  <a:pt x="0" y="2942"/>
                </a:moveTo>
                <a:lnTo>
                  <a:pt x="0" y="2926"/>
                </a:lnTo>
                <a:lnTo>
                  <a:pt x="721" y="2926"/>
                </a:lnTo>
                <a:lnTo>
                  <a:pt x="1441" y="2926"/>
                </a:lnTo>
                <a:lnTo>
                  <a:pt x="2162" y="2926"/>
                </a:lnTo>
                <a:lnTo>
                  <a:pt x="2882" y="2926"/>
                </a:lnTo>
                <a:lnTo>
                  <a:pt x="3603" y="2926"/>
                </a:lnTo>
                <a:lnTo>
                  <a:pt x="4323" y="2926"/>
                </a:lnTo>
                <a:lnTo>
                  <a:pt x="5044" y="2926"/>
                </a:lnTo>
                <a:lnTo>
                  <a:pt x="5764" y="2926"/>
                </a:lnTo>
                <a:lnTo>
                  <a:pt x="5764" y="2942"/>
                </a:lnTo>
                <a:lnTo>
                  <a:pt x="5044" y="2942"/>
                </a:lnTo>
                <a:lnTo>
                  <a:pt x="4323" y="2942"/>
                </a:lnTo>
                <a:lnTo>
                  <a:pt x="3603" y="2942"/>
                </a:lnTo>
                <a:lnTo>
                  <a:pt x="2882" y="2942"/>
                </a:lnTo>
                <a:lnTo>
                  <a:pt x="2162" y="2942"/>
                </a:lnTo>
                <a:lnTo>
                  <a:pt x="1441" y="2942"/>
                </a:lnTo>
                <a:lnTo>
                  <a:pt x="721" y="2942"/>
                </a:lnTo>
                <a:lnTo>
                  <a:pt x="0" y="2942"/>
                </a:lnTo>
                <a:close/>
                <a:moveTo>
                  <a:pt x="0" y="2909"/>
                </a:moveTo>
                <a:lnTo>
                  <a:pt x="0" y="2893"/>
                </a:lnTo>
                <a:lnTo>
                  <a:pt x="721" y="2893"/>
                </a:lnTo>
                <a:lnTo>
                  <a:pt x="1441" y="2893"/>
                </a:lnTo>
                <a:lnTo>
                  <a:pt x="2162" y="2893"/>
                </a:lnTo>
                <a:lnTo>
                  <a:pt x="2882" y="2893"/>
                </a:lnTo>
                <a:lnTo>
                  <a:pt x="3603" y="2893"/>
                </a:lnTo>
                <a:lnTo>
                  <a:pt x="4323" y="2893"/>
                </a:lnTo>
                <a:lnTo>
                  <a:pt x="5044" y="2893"/>
                </a:lnTo>
                <a:lnTo>
                  <a:pt x="5764" y="2893"/>
                </a:lnTo>
                <a:lnTo>
                  <a:pt x="5764" y="2909"/>
                </a:lnTo>
                <a:lnTo>
                  <a:pt x="5044" y="2909"/>
                </a:lnTo>
                <a:lnTo>
                  <a:pt x="4323" y="2909"/>
                </a:lnTo>
                <a:lnTo>
                  <a:pt x="3603" y="2909"/>
                </a:lnTo>
                <a:lnTo>
                  <a:pt x="2882" y="2909"/>
                </a:lnTo>
                <a:lnTo>
                  <a:pt x="2162" y="2909"/>
                </a:lnTo>
                <a:lnTo>
                  <a:pt x="1441" y="2909"/>
                </a:lnTo>
                <a:lnTo>
                  <a:pt x="721" y="2909"/>
                </a:lnTo>
                <a:lnTo>
                  <a:pt x="0" y="2909"/>
                </a:lnTo>
                <a:close/>
                <a:moveTo>
                  <a:pt x="0" y="2877"/>
                </a:moveTo>
                <a:lnTo>
                  <a:pt x="0" y="2860"/>
                </a:lnTo>
                <a:lnTo>
                  <a:pt x="721" y="2860"/>
                </a:lnTo>
                <a:lnTo>
                  <a:pt x="1441" y="2860"/>
                </a:lnTo>
                <a:lnTo>
                  <a:pt x="2162" y="2860"/>
                </a:lnTo>
                <a:lnTo>
                  <a:pt x="2882" y="2860"/>
                </a:lnTo>
                <a:lnTo>
                  <a:pt x="3603" y="2860"/>
                </a:lnTo>
                <a:lnTo>
                  <a:pt x="4323" y="2860"/>
                </a:lnTo>
                <a:lnTo>
                  <a:pt x="5044" y="2860"/>
                </a:lnTo>
                <a:lnTo>
                  <a:pt x="5764" y="2860"/>
                </a:lnTo>
                <a:lnTo>
                  <a:pt x="5764" y="2877"/>
                </a:lnTo>
                <a:lnTo>
                  <a:pt x="5044" y="2877"/>
                </a:lnTo>
                <a:lnTo>
                  <a:pt x="4323" y="2877"/>
                </a:lnTo>
                <a:lnTo>
                  <a:pt x="3603" y="2877"/>
                </a:lnTo>
                <a:lnTo>
                  <a:pt x="2882" y="2877"/>
                </a:lnTo>
                <a:lnTo>
                  <a:pt x="2162" y="2877"/>
                </a:lnTo>
                <a:lnTo>
                  <a:pt x="1441" y="2877"/>
                </a:lnTo>
                <a:lnTo>
                  <a:pt x="721" y="2877"/>
                </a:lnTo>
                <a:lnTo>
                  <a:pt x="0" y="2877"/>
                </a:lnTo>
                <a:close/>
                <a:moveTo>
                  <a:pt x="0" y="2844"/>
                </a:moveTo>
                <a:lnTo>
                  <a:pt x="0" y="2827"/>
                </a:lnTo>
                <a:lnTo>
                  <a:pt x="721" y="2827"/>
                </a:lnTo>
                <a:lnTo>
                  <a:pt x="1441" y="2827"/>
                </a:lnTo>
                <a:lnTo>
                  <a:pt x="2162" y="2827"/>
                </a:lnTo>
                <a:lnTo>
                  <a:pt x="2882" y="2827"/>
                </a:lnTo>
                <a:lnTo>
                  <a:pt x="3603" y="2827"/>
                </a:lnTo>
                <a:lnTo>
                  <a:pt x="4323" y="2827"/>
                </a:lnTo>
                <a:lnTo>
                  <a:pt x="5044" y="2827"/>
                </a:lnTo>
                <a:lnTo>
                  <a:pt x="5764" y="2827"/>
                </a:lnTo>
                <a:lnTo>
                  <a:pt x="5764" y="2844"/>
                </a:lnTo>
                <a:lnTo>
                  <a:pt x="5044" y="2844"/>
                </a:lnTo>
                <a:lnTo>
                  <a:pt x="4323" y="2844"/>
                </a:lnTo>
                <a:lnTo>
                  <a:pt x="3603" y="2844"/>
                </a:lnTo>
                <a:lnTo>
                  <a:pt x="2882" y="2844"/>
                </a:lnTo>
                <a:lnTo>
                  <a:pt x="2162" y="2844"/>
                </a:lnTo>
                <a:lnTo>
                  <a:pt x="1441" y="2844"/>
                </a:lnTo>
                <a:lnTo>
                  <a:pt x="721" y="2844"/>
                </a:lnTo>
                <a:lnTo>
                  <a:pt x="0" y="2844"/>
                </a:lnTo>
                <a:close/>
                <a:moveTo>
                  <a:pt x="0" y="2811"/>
                </a:moveTo>
                <a:lnTo>
                  <a:pt x="0" y="2794"/>
                </a:lnTo>
                <a:lnTo>
                  <a:pt x="721" y="2794"/>
                </a:lnTo>
                <a:lnTo>
                  <a:pt x="1441" y="2794"/>
                </a:lnTo>
                <a:lnTo>
                  <a:pt x="2162" y="2794"/>
                </a:lnTo>
                <a:lnTo>
                  <a:pt x="2882" y="2794"/>
                </a:lnTo>
                <a:lnTo>
                  <a:pt x="3603" y="2794"/>
                </a:lnTo>
                <a:lnTo>
                  <a:pt x="4323" y="2794"/>
                </a:lnTo>
                <a:lnTo>
                  <a:pt x="5044" y="2794"/>
                </a:lnTo>
                <a:lnTo>
                  <a:pt x="5764" y="2794"/>
                </a:lnTo>
                <a:lnTo>
                  <a:pt x="5764" y="2811"/>
                </a:lnTo>
                <a:lnTo>
                  <a:pt x="5044" y="2811"/>
                </a:lnTo>
                <a:lnTo>
                  <a:pt x="4323" y="2811"/>
                </a:lnTo>
                <a:lnTo>
                  <a:pt x="3603" y="2811"/>
                </a:lnTo>
                <a:lnTo>
                  <a:pt x="2882" y="2811"/>
                </a:lnTo>
                <a:lnTo>
                  <a:pt x="2162" y="2811"/>
                </a:lnTo>
                <a:lnTo>
                  <a:pt x="1441" y="2811"/>
                </a:lnTo>
                <a:lnTo>
                  <a:pt x="721" y="2811"/>
                </a:lnTo>
                <a:lnTo>
                  <a:pt x="0" y="2811"/>
                </a:lnTo>
                <a:close/>
                <a:moveTo>
                  <a:pt x="0" y="2778"/>
                </a:moveTo>
                <a:lnTo>
                  <a:pt x="0" y="2761"/>
                </a:lnTo>
                <a:lnTo>
                  <a:pt x="721" y="2761"/>
                </a:lnTo>
                <a:lnTo>
                  <a:pt x="1441" y="2761"/>
                </a:lnTo>
                <a:lnTo>
                  <a:pt x="2162" y="2761"/>
                </a:lnTo>
                <a:lnTo>
                  <a:pt x="2882" y="2761"/>
                </a:lnTo>
                <a:lnTo>
                  <a:pt x="3603" y="2761"/>
                </a:lnTo>
                <a:lnTo>
                  <a:pt x="4323" y="2761"/>
                </a:lnTo>
                <a:lnTo>
                  <a:pt x="5044" y="2761"/>
                </a:lnTo>
                <a:lnTo>
                  <a:pt x="5764" y="2761"/>
                </a:lnTo>
                <a:lnTo>
                  <a:pt x="5764" y="2778"/>
                </a:lnTo>
                <a:lnTo>
                  <a:pt x="5044" y="2778"/>
                </a:lnTo>
                <a:lnTo>
                  <a:pt x="4323" y="2778"/>
                </a:lnTo>
                <a:lnTo>
                  <a:pt x="3603" y="2778"/>
                </a:lnTo>
                <a:lnTo>
                  <a:pt x="2882" y="2778"/>
                </a:lnTo>
                <a:lnTo>
                  <a:pt x="2162" y="2778"/>
                </a:lnTo>
                <a:lnTo>
                  <a:pt x="1441" y="2778"/>
                </a:lnTo>
                <a:lnTo>
                  <a:pt x="721" y="2778"/>
                </a:lnTo>
                <a:lnTo>
                  <a:pt x="0" y="2778"/>
                </a:lnTo>
                <a:close/>
                <a:moveTo>
                  <a:pt x="0" y="2745"/>
                </a:moveTo>
                <a:lnTo>
                  <a:pt x="0" y="2728"/>
                </a:lnTo>
                <a:lnTo>
                  <a:pt x="721" y="2728"/>
                </a:lnTo>
                <a:lnTo>
                  <a:pt x="1441" y="2728"/>
                </a:lnTo>
                <a:lnTo>
                  <a:pt x="2162" y="2728"/>
                </a:lnTo>
                <a:lnTo>
                  <a:pt x="2882" y="2728"/>
                </a:lnTo>
                <a:lnTo>
                  <a:pt x="3603" y="2728"/>
                </a:lnTo>
                <a:lnTo>
                  <a:pt x="4323" y="2728"/>
                </a:lnTo>
                <a:lnTo>
                  <a:pt x="5044" y="2728"/>
                </a:lnTo>
                <a:lnTo>
                  <a:pt x="5764" y="2728"/>
                </a:lnTo>
                <a:lnTo>
                  <a:pt x="5764" y="2745"/>
                </a:lnTo>
                <a:lnTo>
                  <a:pt x="5044" y="2745"/>
                </a:lnTo>
                <a:lnTo>
                  <a:pt x="4323" y="2745"/>
                </a:lnTo>
                <a:lnTo>
                  <a:pt x="3603" y="2745"/>
                </a:lnTo>
                <a:lnTo>
                  <a:pt x="2882" y="2745"/>
                </a:lnTo>
                <a:lnTo>
                  <a:pt x="2162" y="2745"/>
                </a:lnTo>
                <a:lnTo>
                  <a:pt x="1441" y="2745"/>
                </a:lnTo>
                <a:lnTo>
                  <a:pt x="721" y="2745"/>
                </a:lnTo>
                <a:lnTo>
                  <a:pt x="0" y="2745"/>
                </a:lnTo>
                <a:close/>
                <a:moveTo>
                  <a:pt x="0" y="2712"/>
                </a:moveTo>
                <a:lnTo>
                  <a:pt x="0" y="2696"/>
                </a:lnTo>
                <a:lnTo>
                  <a:pt x="721" y="2696"/>
                </a:lnTo>
                <a:lnTo>
                  <a:pt x="1441" y="2696"/>
                </a:lnTo>
                <a:lnTo>
                  <a:pt x="2162" y="2696"/>
                </a:lnTo>
                <a:lnTo>
                  <a:pt x="2882" y="2696"/>
                </a:lnTo>
                <a:lnTo>
                  <a:pt x="3603" y="2696"/>
                </a:lnTo>
                <a:lnTo>
                  <a:pt x="4323" y="2696"/>
                </a:lnTo>
                <a:lnTo>
                  <a:pt x="5044" y="2696"/>
                </a:lnTo>
                <a:lnTo>
                  <a:pt x="5764" y="2696"/>
                </a:lnTo>
                <a:lnTo>
                  <a:pt x="5764" y="2712"/>
                </a:lnTo>
                <a:lnTo>
                  <a:pt x="5044" y="2712"/>
                </a:lnTo>
                <a:lnTo>
                  <a:pt x="4323" y="2712"/>
                </a:lnTo>
                <a:lnTo>
                  <a:pt x="3603" y="2712"/>
                </a:lnTo>
                <a:lnTo>
                  <a:pt x="2882" y="2712"/>
                </a:lnTo>
                <a:lnTo>
                  <a:pt x="2162" y="2712"/>
                </a:lnTo>
                <a:lnTo>
                  <a:pt x="1441" y="2712"/>
                </a:lnTo>
                <a:lnTo>
                  <a:pt x="721" y="2712"/>
                </a:lnTo>
                <a:lnTo>
                  <a:pt x="0" y="2712"/>
                </a:lnTo>
                <a:close/>
                <a:moveTo>
                  <a:pt x="0" y="2680"/>
                </a:moveTo>
                <a:lnTo>
                  <a:pt x="0" y="2663"/>
                </a:lnTo>
                <a:lnTo>
                  <a:pt x="721" y="2663"/>
                </a:lnTo>
                <a:lnTo>
                  <a:pt x="1441" y="2663"/>
                </a:lnTo>
                <a:lnTo>
                  <a:pt x="2162" y="2663"/>
                </a:lnTo>
                <a:lnTo>
                  <a:pt x="2882" y="2663"/>
                </a:lnTo>
                <a:lnTo>
                  <a:pt x="3603" y="2663"/>
                </a:lnTo>
                <a:lnTo>
                  <a:pt x="4323" y="2663"/>
                </a:lnTo>
                <a:lnTo>
                  <a:pt x="5044" y="2663"/>
                </a:lnTo>
                <a:lnTo>
                  <a:pt x="5764" y="2663"/>
                </a:lnTo>
                <a:lnTo>
                  <a:pt x="5764" y="2680"/>
                </a:lnTo>
                <a:lnTo>
                  <a:pt x="5044" y="2680"/>
                </a:lnTo>
                <a:lnTo>
                  <a:pt x="4323" y="2680"/>
                </a:lnTo>
                <a:lnTo>
                  <a:pt x="3603" y="2680"/>
                </a:lnTo>
                <a:lnTo>
                  <a:pt x="2882" y="2680"/>
                </a:lnTo>
                <a:lnTo>
                  <a:pt x="2162" y="2680"/>
                </a:lnTo>
                <a:lnTo>
                  <a:pt x="1441" y="2680"/>
                </a:lnTo>
                <a:lnTo>
                  <a:pt x="721" y="2680"/>
                </a:lnTo>
                <a:lnTo>
                  <a:pt x="0" y="2680"/>
                </a:lnTo>
                <a:close/>
                <a:moveTo>
                  <a:pt x="0" y="2647"/>
                </a:moveTo>
                <a:lnTo>
                  <a:pt x="0" y="2630"/>
                </a:lnTo>
                <a:lnTo>
                  <a:pt x="721" y="2630"/>
                </a:lnTo>
                <a:lnTo>
                  <a:pt x="1441" y="2630"/>
                </a:lnTo>
                <a:lnTo>
                  <a:pt x="2162" y="2630"/>
                </a:lnTo>
                <a:lnTo>
                  <a:pt x="2882" y="2630"/>
                </a:lnTo>
                <a:lnTo>
                  <a:pt x="3603" y="2630"/>
                </a:lnTo>
                <a:lnTo>
                  <a:pt x="4323" y="2630"/>
                </a:lnTo>
                <a:lnTo>
                  <a:pt x="5044" y="2630"/>
                </a:lnTo>
                <a:lnTo>
                  <a:pt x="5764" y="2630"/>
                </a:lnTo>
                <a:lnTo>
                  <a:pt x="5764" y="2647"/>
                </a:lnTo>
                <a:lnTo>
                  <a:pt x="5044" y="2647"/>
                </a:lnTo>
                <a:lnTo>
                  <a:pt x="4323" y="2647"/>
                </a:lnTo>
                <a:lnTo>
                  <a:pt x="3603" y="2647"/>
                </a:lnTo>
                <a:lnTo>
                  <a:pt x="2882" y="2647"/>
                </a:lnTo>
                <a:lnTo>
                  <a:pt x="2162" y="2647"/>
                </a:lnTo>
                <a:lnTo>
                  <a:pt x="1441" y="2647"/>
                </a:lnTo>
                <a:lnTo>
                  <a:pt x="721" y="2647"/>
                </a:lnTo>
                <a:lnTo>
                  <a:pt x="0" y="2647"/>
                </a:lnTo>
                <a:close/>
                <a:moveTo>
                  <a:pt x="0" y="2614"/>
                </a:moveTo>
                <a:lnTo>
                  <a:pt x="0" y="2597"/>
                </a:lnTo>
                <a:lnTo>
                  <a:pt x="721" y="2597"/>
                </a:lnTo>
                <a:lnTo>
                  <a:pt x="1441" y="2597"/>
                </a:lnTo>
                <a:lnTo>
                  <a:pt x="2162" y="2597"/>
                </a:lnTo>
                <a:lnTo>
                  <a:pt x="2882" y="2597"/>
                </a:lnTo>
                <a:lnTo>
                  <a:pt x="3603" y="2597"/>
                </a:lnTo>
                <a:lnTo>
                  <a:pt x="4323" y="2597"/>
                </a:lnTo>
                <a:lnTo>
                  <a:pt x="5044" y="2597"/>
                </a:lnTo>
                <a:lnTo>
                  <a:pt x="5764" y="2597"/>
                </a:lnTo>
                <a:lnTo>
                  <a:pt x="5764" y="2614"/>
                </a:lnTo>
                <a:lnTo>
                  <a:pt x="5044" y="2614"/>
                </a:lnTo>
                <a:lnTo>
                  <a:pt x="4323" y="2614"/>
                </a:lnTo>
                <a:lnTo>
                  <a:pt x="3603" y="2614"/>
                </a:lnTo>
                <a:lnTo>
                  <a:pt x="2882" y="2614"/>
                </a:lnTo>
                <a:lnTo>
                  <a:pt x="2162" y="2614"/>
                </a:lnTo>
                <a:lnTo>
                  <a:pt x="1441" y="2614"/>
                </a:lnTo>
                <a:lnTo>
                  <a:pt x="721" y="2614"/>
                </a:lnTo>
                <a:lnTo>
                  <a:pt x="0" y="2614"/>
                </a:lnTo>
                <a:close/>
                <a:moveTo>
                  <a:pt x="0" y="2581"/>
                </a:moveTo>
                <a:lnTo>
                  <a:pt x="0" y="2564"/>
                </a:lnTo>
                <a:lnTo>
                  <a:pt x="721" y="2564"/>
                </a:lnTo>
                <a:lnTo>
                  <a:pt x="1441" y="2564"/>
                </a:lnTo>
                <a:lnTo>
                  <a:pt x="2162" y="2564"/>
                </a:lnTo>
                <a:lnTo>
                  <a:pt x="2882" y="2564"/>
                </a:lnTo>
                <a:lnTo>
                  <a:pt x="3603" y="2564"/>
                </a:lnTo>
                <a:lnTo>
                  <a:pt x="4323" y="2564"/>
                </a:lnTo>
                <a:lnTo>
                  <a:pt x="5044" y="2564"/>
                </a:lnTo>
                <a:lnTo>
                  <a:pt x="5764" y="2564"/>
                </a:lnTo>
                <a:lnTo>
                  <a:pt x="5764" y="2581"/>
                </a:lnTo>
                <a:lnTo>
                  <a:pt x="5044" y="2581"/>
                </a:lnTo>
                <a:lnTo>
                  <a:pt x="4323" y="2581"/>
                </a:lnTo>
                <a:lnTo>
                  <a:pt x="3603" y="2581"/>
                </a:lnTo>
                <a:lnTo>
                  <a:pt x="2882" y="2581"/>
                </a:lnTo>
                <a:lnTo>
                  <a:pt x="2162" y="2581"/>
                </a:lnTo>
                <a:lnTo>
                  <a:pt x="1441" y="2581"/>
                </a:lnTo>
                <a:lnTo>
                  <a:pt x="721" y="2581"/>
                </a:lnTo>
                <a:lnTo>
                  <a:pt x="0" y="2581"/>
                </a:lnTo>
                <a:close/>
                <a:moveTo>
                  <a:pt x="0" y="2548"/>
                </a:moveTo>
                <a:lnTo>
                  <a:pt x="0" y="2531"/>
                </a:lnTo>
                <a:lnTo>
                  <a:pt x="721" y="2531"/>
                </a:lnTo>
                <a:lnTo>
                  <a:pt x="1441" y="2531"/>
                </a:lnTo>
                <a:lnTo>
                  <a:pt x="2162" y="2531"/>
                </a:lnTo>
                <a:lnTo>
                  <a:pt x="2882" y="2531"/>
                </a:lnTo>
                <a:lnTo>
                  <a:pt x="3603" y="2531"/>
                </a:lnTo>
                <a:lnTo>
                  <a:pt x="4323" y="2531"/>
                </a:lnTo>
                <a:lnTo>
                  <a:pt x="5044" y="2531"/>
                </a:lnTo>
                <a:lnTo>
                  <a:pt x="5764" y="2531"/>
                </a:lnTo>
                <a:lnTo>
                  <a:pt x="5764" y="2548"/>
                </a:lnTo>
                <a:lnTo>
                  <a:pt x="5044" y="2548"/>
                </a:lnTo>
                <a:lnTo>
                  <a:pt x="4323" y="2548"/>
                </a:lnTo>
                <a:lnTo>
                  <a:pt x="3603" y="2548"/>
                </a:lnTo>
                <a:lnTo>
                  <a:pt x="2882" y="2548"/>
                </a:lnTo>
                <a:lnTo>
                  <a:pt x="2162" y="2548"/>
                </a:lnTo>
                <a:lnTo>
                  <a:pt x="1441" y="2548"/>
                </a:lnTo>
                <a:lnTo>
                  <a:pt x="721" y="2548"/>
                </a:lnTo>
                <a:lnTo>
                  <a:pt x="0" y="2548"/>
                </a:lnTo>
                <a:close/>
                <a:moveTo>
                  <a:pt x="0" y="2515"/>
                </a:moveTo>
                <a:lnTo>
                  <a:pt x="0" y="2499"/>
                </a:lnTo>
                <a:lnTo>
                  <a:pt x="721" y="2499"/>
                </a:lnTo>
                <a:lnTo>
                  <a:pt x="1441" y="2499"/>
                </a:lnTo>
                <a:lnTo>
                  <a:pt x="2162" y="2499"/>
                </a:lnTo>
                <a:lnTo>
                  <a:pt x="2882" y="2499"/>
                </a:lnTo>
                <a:lnTo>
                  <a:pt x="3603" y="2499"/>
                </a:lnTo>
                <a:lnTo>
                  <a:pt x="4323" y="2499"/>
                </a:lnTo>
                <a:lnTo>
                  <a:pt x="5044" y="2499"/>
                </a:lnTo>
                <a:lnTo>
                  <a:pt x="5764" y="2499"/>
                </a:lnTo>
                <a:lnTo>
                  <a:pt x="5764" y="2515"/>
                </a:lnTo>
                <a:lnTo>
                  <a:pt x="5044" y="2515"/>
                </a:lnTo>
                <a:lnTo>
                  <a:pt x="4323" y="2515"/>
                </a:lnTo>
                <a:lnTo>
                  <a:pt x="3603" y="2515"/>
                </a:lnTo>
                <a:lnTo>
                  <a:pt x="2882" y="2515"/>
                </a:lnTo>
                <a:lnTo>
                  <a:pt x="2162" y="2515"/>
                </a:lnTo>
                <a:lnTo>
                  <a:pt x="1441" y="2515"/>
                </a:lnTo>
                <a:lnTo>
                  <a:pt x="721" y="2515"/>
                </a:lnTo>
                <a:lnTo>
                  <a:pt x="0" y="2515"/>
                </a:lnTo>
                <a:close/>
                <a:moveTo>
                  <a:pt x="0" y="2482"/>
                </a:moveTo>
                <a:lnTo>
                  <a:pt x="0" y="2466"/>
                </a:lnTo>
                <a:lnTo>
                  <a:pt x="721" y="2466"/>
                </a:lnTo>
                <a:lnTo>
                  <a:pt x="1441" y="2466"/>
                </a:lnTo>
                <a:lnTo>
                  <a:pt x="2162" y="2466"/>
                </a:lnTo>
                <a:lnTo>
                  <a:pt x="2882" y="2466"/>
                </a:lnTo>
                <a:lnTo>
                  <a:pt x="3603" y="2466"/>
                </a:lnTo>
                <a:lnTo>
                  <a:pt x="4323" y="2466"/>
                </a:lnTo>
                <a:lnTo>
                  <a:pt x="5044" y="2466"/>
                </a:lnTo>
                <a:lnTo>
                  <a:pt x="5764" y="2466"/>
                </a:lnTo>
                <a:lnTo>
                  <a:pt x="5764" y="2482"/>
                </a:lnTo>
                <a:lnTo>
                  <a:pt x="5044" y="2482"/>
                </a:lnTo>
                <a:lnTo>
                  <a:pt x="4323" y="2482"/>
                </a:lnTo>
                <a:lnTo>
                  <a:pt x="3603" y="2482"/>
                </a:lnTo>
                <a:lnTo>
                  <a:pt x="2882" y="2482"/>
                </a:lnTo>
                <a:lnTo>
                  <a:pt x="2162" y="2482"/>
                </a:lnTo>
                <a:lnTo>
                  <a:pt x="1441" y="2482"/>
                </a:lnTo>
                <a:lnTo>
                  <a:pt x="721" y="2482"/>
                </a:lnTo>
                <a:lnTo>
                  <a:pt x="0" y="2482"/>
                </a:lnTo>
                <a:close/>
                <a:moveTo>
                  <a:pt x="0" y="2450"/>
                </a:moveTo>
                <a:lnTo>
                  <a:pt x="0" y="2433"/>
                </a:lnTo>
                <a:lnTo>
                  <a:pt x="721" y="2433"/>
                </a:lnTo>
                <a:lnTo>
                  <a:pt x="1441" y="2433"/>
                </a:lnTo>
                <a:lnTo>
                  <a:pt x="2162" y="2433"/>
                </a:lnTo>
                <a:lnTo>
                  <a:pt x="2882" y="2433"/>
                </a:lnTo>
                <a:lnTo>
                  <a:pt x="3603" y="2433"/>
                </a:lnTo>
                <a:lnTo>
                  <a:pt x="4323" y="2433"/>
                </a:lnTo>
                <a:lnTo>
                  <a:pt x="5044" y="2433"/>
                </a:lnTo>
                <a:lnTo>
                  <a:pt x="5764" y="2433"/>
                </a:lnTo>
                <a:lnTo>
                  <a:pt x="5764" y="2450"/>
                </a:lnTo>
                <a:lnTo>
                  <a:pt x="5044" y="2450"/>
                </a:lnTo>
                <a:lnTo>
                  <a:pt x="4323" y="2450"/>
                </a:lnTo>
                <a:lnTo>
                  <a:pt x="3603" y="2450"/>
                </a:lnTo>
                <a:lnTo>
                  <a:pt x="2882" y="2450"/>
                </a:lnTo>
                <a:lnTo>
                  <a:pt x="2162" y="2450"/>
                </a:lnTo>
                <a:lnTo>
                  <a:pt x="1441" y="2450"/>
                </a:lnTo>
                <a:lnTo>
                  <a:pt x="721" y="2450"/>
                </a:lnTo>
                <a:lnTo>
                  <a:pt x="0" y="2450"/>
                </a:lnTo>
                <a:close/>
                <a:moveTo>
                  <a:pt x="0" y="2417"/>
                </a:moveTo>
                <a:lnTo>
                  <a:pt x="0" y="2400"/>
                </a:lnTo>
                <a:lnTo>
                  <a:pt x="721" y="2400"/>
                </a:lnTo>
                <a:lnTo>
                  <a:pt x="1441" y="2400"/>
                </a:lnTo>
                <a:lnTo>
                  <a:pt x="2162" y="2400"/>
                </a:lnTo>
                <a:lnTo>
                  <a:pt x="2882" y="2400"/>
                </a:lnTo>
                <a:lnTo>
                  <a:pt x="3603" y="2400"/>
                </a:lnTo>
                <a:lnTo>
                  <a:pt x="4323" y="2400"/>
                </a:lnTo>
                <a:lnTo>
                  <a:pt x="5044" y="2400"/>
                </a:lnTo>
                <a:lnTo>
                  <a:pt x="5764" y="2400"/>
                </a:lnTo>
                <a:lnTo>
                  <a:pt x="5764" y="2417"/>
                </a:lnTo>
                <a:lnTo>
                  <a:pt x="5044" y="2417"/>
                </a:lnTo>
                <a:lnTo>
                  <a:pt x="4323" y="2417"/>
                </a:lnTo>
                <a:lnTo>
                  <a:pt x="3603" y="2417"/>
                </a:lnTo>
                <a:lnTo>
                  <a:pt x="2882" y="2417"/>
                </a:lnTo>
                <a:lnTo>
                  <a:pt x="2162" y="2417"/>
                </a:lnTo>
                <a:lnTo>
                  <a:pt x="1441" y="2417"/>
                </a:lnTo>
                <a:lnTo>
                  <a:pt x="721" y="2417"/>
                </a:lnTo>
                <a:lnTo>
                  <a:pt x="0" y="2417"/>
                </a:lnTo>
                <a:close/>
                <a:moveTo>
                  <a:pt x="0" y="2384"/>
                </a:moveTo>
                <a:lnTo>
                  <a:pt x="0" y="2367"/>
                </a:lnTo>
                <a:lnTo>
                  <a:pt x="721" y="2367"/>
                </a:lnTo>
                <a:lnTo>
                  <a:pt x="1441" y="2367"/>
                </a:lnTo>
                <a:lnTo>
                  <a:pt x="2162" y="2367"/>
                </a:lnTo>
                <a:lnTo>
                  <a:pt x="2882" y="2367"/>
                </a:lnTo>
                <a:lnTo>
                  <a:pt x="3603" y="2367"/>
                </a:lnTo>
                <a:lnTo>
                  <a:pt x="4323" y="2367"/>
                </a:lnTo>
                <a:lnTo>
                  <a:pt x="5044" y="2367"/>
                </a:lnTo>
                <a:lnTo>
                  <a:pt x="5764" y="2367"/>
                </a:lnTo>
                <a:lnTo>
                  <a:pt x="5764" y="2384"/>
                </a:lnTo>
                <a:lnTo>
                  <a:pt x="5044" y="2384"/>
                </a:lnTo>
                <a:lnTo>
                  <a:pt x="4323" y="2384"/>
                </a:lnTo>
                <a:lnTo>
                  <a:pt x="3603" y="2384"/>
                </a:lnTo>
                <a:lnTo>
                  <a:pt x="2882" y="2384"/>
                </a:lnTo>
                <a:lnTo>
                  <a:pt x="2162" y="2384"/>
                </a:lnTo>
                <a:lnTo>
                  <a:pt x="1441" y="2384"/>
                </a:lnTo>
                <a:lnTo>
                  <a:pt x="721" y="2384"/>
                </a:lnTo>
                <a:lnTo>
                  <a:pt x="0" y="2384"/>
                </a:lnTo>
                <a:close/>
                <a:moveTo>
                  <a:pt x="0" y="2351"/>
                </a:moveTo>
                <a:lnTo>
                  <a:pt x="0" y="2334"/>
                </a:lnTo>
                <a:lnTo>
                  <a:pt x="721" y="2334"/>
                </a:lnTo>
                <a:lnTo>
                  <a:pt x="1441" y="2334"/>
                </a:lnTo>
                <a:lnTo>
                  <a:pt x="2162" y="2334"/>
                </a:lnTo>
                <a:lnTo>
                  <a:pt x="2882" y="2334"/>
                </a:lnTo>
                <a:lnTo>
                  <a:pt x="3603" y="2334"/>
                </a:lnTo>
                <a:lnTo>
                  <a:pt x="4323" y="2334"/>
                </a:lnTo>
                <a:lnTo>
                  <a:pt x="5044" y="2334"/>
                </a:lnTo>
                <a:lnTo>
                  <a:pt x="5764" y="2334"/>
                </a:lnTo>
                <a:lnTo>
                  <a:pt x="5764" y="2351"/>
                </a:lnTo>
                <a:lnTo>
                  <a:pt x="5044" y="2351"/>
                </a:lnTo>
                <a:lnTo>
                  <a:pt x="4323" y="2351"/>
                </a:lnTo>
                <a:lnTo>
                  <a:pt x="3603" y="2351"/>
                </a:lnTo>
                <a:lnTo>
                  <a:pt x="2882" y="2351"/>
                </a:lnTo>
                <a:lnTo>
                  <a:pt x="2162" y="2351"/>
                </a:lnTo>
                <a:lnTo>
                  <a:pt x="1441" y="2351"/>
                </a:lnTo>
                <a:lnTo>
                  <a:pt x="721" y="2351"/>
                </a:lnTo>
                <a:lnTo>
                  <a:pt x="0" y="2351"/>
                </a:lnTo>
                <a:close/>
                <a:moveTo>
                  <a:pt x="0" y="2318"/>
                </a:moveTo>
                <a:lnTo>
                  <a:pt x="0" y="2301"/>
                </a:lnTo>
                <a:lnTo>
                  <a:pt x="721" y="2301"/>
                </a:lnTo>
                <a:lnTo>
                  <a:pt x="1441" y="2301"/>
                </a:lnTo>
                <a:lnTo>
                  <a:pt x="2162" y="2301"/>
                </a:lnTo>
                <a:lnTo>
                  <a:pt x="2882" y="2301"/>
                </a:lnTo>
                <a:lnTo>
                  <a:pt x="3603" y="2301"/>
                </a:lnTo>
                <a:lnTo>
                  <a:pt x="4323" y="2301"/>
                </a:lnTo>
                <a:lnTo>
                  <a:pt x="5044" y="2301"/>
                </a:lnTo>
                <a:lnTo>
                  <a:pt x="5764" y="2301"/>
                </a:lnTo>
                <a:lnTo>
                  <a:pt x="5764" y="2318"/>
                </a:lnTo>
                <a:lnTo>
                  <a:pt x="5044" y="2318"/>
                </a:lnTo>
                <a:lnTo>
                  <a:pt x="4323" y="2318"/>
                </a:lnTo>
                <a:lnTo>
                  <a:pt x="3603" y="2318"/>
                </a:lnTo>
                <a:lnTo>
                  <a:pt x="2882" y="2318"/>
                </a:lnTo>
                <a:lnTo>
                  <a:pt x="2162" y="2318"/>
                </a:lnTo>
                <a:lnTo>
                  <a:pt x="1441" y="2318"/>
                </a:lnTo>
                <a:lnTo>
                  <a:pt x="721" y="2318"/>
                </a:lnTo>
                <a:lnTo>
                  <a:pt x="0" y="2318"/>
                </a:lnTo>
                <a:close/>
                <a:moveTo>
                  <a:pt x="0" y="2285"/>
                </a:moveTo>
                <a:lnTo>
                  <a:pt x="0" y="2269"/>
                </a:lnTo>
                <a:lnTo>
                  <a:pt x="721" y="2269"/>
                </a:lnTo>
                <a:lnTo>
                  <a:pt x="1441" y="2269"/>
                </a:lnTo>
                <a:lnTo>
                  <a:pt x="2162" y="2269"/>
                </a:lnTo>
                <a:lnTo>
                  <a:pt x="2882" y="2269"/>
                </a:lnTo>
                <a:lnTo>
                  <a:pt x="3603" y="2269"/>
                </a:lnTo>
                <a:lnTo>
                  <a:pt x="4323" y="2269"/>
                </a:lnTo>
                <a:lnTo>
                  <a:pt x="5044" y="2269"/>
                </a:lnTo>
                <a:lnTo>
                  <a:pt x="5764" y="2269"/>
                </a:lnTo>
                <a:lnTo>
                  <a:pt x="5764" y="2285"/>
                </a:lnTo>
                <a:lnTo>
                  <a:pt x="5044" y="2285"/>
                </a:lnTo>
                <a:lnTo>
                  <a:pt x="4323" y="2285"/>
                </a:lnTo>
                <a:lnTo>
                  <a:pt x="3603" y="2285"/>
                </a:lnTo>
                <a:lnTo>
                  <a:pt x="2882" y="2285"/>
                </a:lnTo>
                <a:lnTo>
                  <a:pt x="2162" y="2285"/>
                </a:lnTo>
                <a:lnTo>
                  <a:pt x="1441" y="2285"/>
                </a:lnTo>
                <a:lnTo>
                  <a:pt x="721" y="2285"/>
                </a:lnTo>
                <a:lnTo>
                  <a:pt x="0" y="2285"/>
                </a:lnTo>
                <a:close/>
                <a:moveTo>
                  <a:pt x="0" y="2253"/>
                </a:moveTo>
                <a:lnTo>
                  <a:pt x="0" y="2236"/>
                </a:lnTo>
                <a:lnTo>
                  <a:pt x="721" y="2236"/>
                </a:lnTo>
                <a:lnTo>
                  <a:pt x="1441" y="2236"/>
                </a:lnTo>
                <a:lnTo>
                  <a:pt x="2162" y="2236"/>
                </a:lnTo>
                <a:lnTo>
                  <a:pt x="2882" y="2236"/>
                </a:lnTo>
                <a:lnTo>
                  <a:pt x="3603" y="2236"/>
                </a:lnTo>
                <a:lnTo>
                  <a:pt x="4323" y="2236"/>
                </a:lnTo>
                <a:lnTo>
                  <a:pt x="5044" y="2236"/>
                </a:lnTo>
                <a:lnTo>
                  <a:pt x="5764" y="2236"/>
                </a:lnTo>
                <a:lnTo>
                  <a:pt x="5764" y="2253"/>
                </a:lnTo>
                <a:lnTo>
                  <a:pt x="5044" y="2253"/>
                </a:lnTo>
                <a:lnTo>
                  <a:pt x="4323" y="2253"/>
                </a:lnTo>
                <a:lnTo>
                  <a:pt x="3603" y="2253"/>
                </a:lnTo>
                <a:lnTo>
                  <a:pt x="2882" y="2253"/>
                </a:lnTo>
                <a:lnTo>
                  <a:pt x="2162" y="2253"/>
                </a:lnTo>
                <a:lnTo>
                  <a:pt x="1441" y="2253"/>
                </a:lnTo>
                <a:lnTo>
                  <a:pt x="721" y="2253"/>
                </a:lnTo>
                <a:lnTo>
                  <a:pt x="0" y="2253"/>
                </a:lnTo>
                <a:close/>
                <a:moveTo>
                  <a:pt x="0" y="2220"/>
                </a:moveTo>
                <a:lnTo>
                  <a:pt x="0" y="2203"/>
                </a:lnTo>
                <a:lnTo>
                  <a:pt x="721" y="2203"/>
                </a:lnTo>
                <a:lnTo>
                  <a:pt x="1441" y="2203"/>
                </a:lnTo>
                <a:lnTo>
                  <a:pt x="2162" y="2203"/>
                </a:lnTo>
                <a:lnTo>
                  <a:pt x="2882" y="2203"/>
                </a:lnTo>
                <a:lnTo>
                  <a:pt x="3603" y="2203"/>
                </a:lnTo>
                <a:lnTo>
                  <a:pt x="4323" y="2203"/>
                </a:lnTo>
                <a:lnTo>
                  <a:pt x="5044" y="2203"/>
                </a:lnTo>
                <a:lnTo>
                  <a:pt x="5764" y="2203"/>
                </a:lnTo>
                <a:lnTo>
                  <a:pt x="5764" y="2220"/>
                </a:lnTo>
                <a:lnTo>
                  <a:pt x="5044" y="2220"/>
                </a:lnTo>
                <a:lnTo>
                  <a:pt x="4323" y="2220"/>
                </a:lnTo>
                <a:lnTo>
                  <a:pt x="3603" y="2220"/>
                </a:lnTo>
                <a:lnTo>
                  <a:pt x="2882" y="2220"/>
                </a:lnTo>
                <a:lnTo>
                  <a:pt x="2162" y="2220"/>
                </a:lnTo>
                <a:lnTo>
                  <a:pt x="1441" y="2220"/>
                </a:lnTo>
                <a:lnTo>
                  <a:pt x="721" y="2220"/>
                </a:lnTo>
                <a:lnTo>
                  <a:pt x="0" y="2220"/>
                </a:lnTo>
                <a:close/>
                <a:moveTo>
                  <a:pt x="0" y="2187"/>
                </a:moveTo>
                <a:lnTo>
                  <a:pt x="0" y="2170"/>
                </a:lnTo>
                <a:lnTo>
                  <a:pt x="721" y="2170"/>
                </a:lnTo>
                <a:lnTo>
                  <a:pt x="1441" y="2170"/>
                </a:lnTo>
                <a:lnTo>
                  <a:pt x="2162" y="2170"/>
                </a:lnTo>
                <a:lnTo>
                  <a:pt x="2882" y="2170"/>
                </a:lnTo>
                <a:lnTo>
                  <a:pt x="3603" y="2170"/>
                </a:lnTo>
                <a:lnTo>
                  <a:pt x="4323" y="2170"/>
                </a:lnTo>
                <a:lnTo>
                  <a:pt x="5044" y="2170"/>
                </a:lnTo>
                <a:lnTo>
                  <a:pt x="5764" y="2170"/>
                </a:lnTo>
                <a:lnTo>
                  <a:pt x="5764" y="2187"/>
                </a:lnTo>
                <a:lnTo>
                  <a:pt x="5044" y="2187"/>
                </a:lnTo>
                <a:lnTo>
                  <a:pt x="4323" y="2187"/>
                </a:lnTo>
                <a:lnTo>
                  <a:pt x="3603" y="2187"/>
                </a:lnTo>
                <a:lnTo>
                  <a:pt x="2882" y="2187"/>
                </a:lnTo>
                <a:lnTo>
                  <a:pt x="2162" y="2187"/>
                </a:lnTo>
                <a:lnTo>
                  <a:pt x="1441" y="2187"/>
                </a:lnTo>
                <a:lnTo>
                  <a:pt x="721" y="2187"/>
                </a:lnTo>
                <a:lnTo>
                  <a:pt x="0" y="2187"/>
                </a:lnTo>
                <a:close/>
                <a:moveTo>
                  <a:pt x="0" y="2153"/>
                </a:moveTo>
                <a:lnTo>
                  <a:pt x="0" y="2136"/>
                </a:lnTo>
                <a:lnTo>
                  <a:pt x="721" y="2136"/>
                </a:lnTo>
                <a:lnTo>
                  <a:pt x="1441" y="2136"/>
                </a:lnTo>
                <a:lnTo>
                  <a:pt x="2162" y="2136"/>
                </a:lnTo>
                <a:lnTo>
                  <a:pt x="2882" y="2136"/>
                </a:lnTo>
                <a:lnTo>
                  <a:pt x="3603" y="2136"/>
                </a:lnTo>
                <a:lnTo>
                  <a:pt x="4323" y="2136"/>
                </a:lnTo>
                <a:lnTo>
                  <a:pt x="5044" y="2136"/>
                </a:lnTo>
                <a:lnTo>
                  <a:pt x="5764" y="2136"/>
                </a:lnTo>
                <a:lnTo>
                  <a:pt x="5764" y="2153"/>
                </a:lnTo>
                <a:lnTo>
                  <a:pt x="5044" y="2153"/>
                </a:lnTo>
                <a:lnTo>
                  <a:pt x="4323" y="2153"/>
                </a:lnTo>
                <a:lnTo>
                  <a:pt x="3603" y="2153"/>
                </a:lnTo>
                <a:lnTo>
                  <a:pt x="2882" y="2153"/>
                </a:lnTo>
                <a:lnTo>
                  <a:pt x="2162" y="2153"/>
                </a:lnTo>
                <a:lnTo>
                  <a:pt x="1441" y="2153"/>
                </a:lnTo>
                <a:lnTo>
                  <a:pt x="721" y="2153"/>
                </a:lnTo>
                <a:lnTo>
                  <a:pt x="0" y="2153"/>
                </a:lnTo>
                <a:close/>
                <a:moveTo>
                  <a:pt x="0" y="2120"/>
                </a:moveTo>
                <a:lnTo>
                  <a:pt x="0" y="2103"/>
                </a:lnTo>
                <a:lnTo>
                  <a:pt x="721" y="2103"/>
                </a:lnTo>
                <a:lnTo>
                  <a:pt x="1441" y="2103"/>
                </a:lnTo>
                <a:lnTo>
                  <a:pt x="2162" y="2103"/>
                </a:lnTo>
                <a:lnTo>
                  <a:pt x="2882" y="2103"/>
                </a:lnTo>
                <a:lnTo>
                  <a:pt x="3603" y="2103"/>
                </a:lnTo>
                <a:lnTo>
                  <a:pt x="4323" y="2103"/>
                </a:lnTo>
                <a:lnTo>
                  <a:pt x="5044" y="2103"/>
                </a:lnTo>
                <a:lnTo>
                  <a:pt x="5764" y="2103"/>
                </a:lnTo>
                <a:lnTo>
                  <a:pt x="5764" y="2120"/>
                </a:lnTo>
                <a:lnTo>
                  <a:pt x="5044" y="2120"/>
                </a:lnTo>
                <a:lnTo>
                  <a:pt x="4323" y="2120"/>
                </a:lnTo>
                <a:lnTo>
                  <a:pt x="3603" y="2120"/>
                </a:lnTo>
                <a:lnTo>
                  <a:pt x="2882" y="2120"/>
                </a:lnTo>
                <a:lnTo>
                  <a:pt x="2162" y="2120"/>
                </a:lnTo>
                <a:lnTo>
                  <a:pt x="1441" y="2120"/>
                </a:lnTo>
                <a:lnTo>
                  <a:pt x="721" y="2120"/>
                </a:lnTo>
                <a:lnTo>
                  <a:pt x="0" y="2120"/>
                </a:lnTo>
                <a:close/>
                <a:moveTo>
                  <a:pt x="0" y="2087"/>
                </a:moveTo>
                <a:lnTo>
                  <a:pt x="0" y="2070"/>
                </a:lnTo>
                <a:lnTo>
                  <a:pt x="721" y="2070"/>
                </a:lnTo>
                <a:lnTo>
                  <a:pt x="1441" y="2070"/>
                </a:lnTo>
                <a:lnTo>
                  <a:pt x="2162" y="2070"/>
                </a:lnTo>
                <a:lnTo>
                  <a:pt x="2882" y="2070"/>
                </a:lnTo>
                <a:lnTo>
                  <a:pt x="3603" y="2070"/>
                </a:lnTo>
                <a:lnTo>
                  <a:pt x="4323" y="2070"/>
                </a:lnTo>
                <a:lnTo>
                  <a:pt x="5044" y="2070"/>
                </a:lnTo>
                <a:lnTo>
                  <a:pt x="5764" y="2070"/>
                </a:lnTo>
                <a:lnTo>
                  <a:pt x="5764" y="2087"/>
                </a:lnTo>
                <a:lnTo>
                  <a:pt x="5044" y="2087"/>
                </a:lnTo>
                <a:lnTo>
                  <a:pt x="4323" y="2087"/>
                </a:lnTo>
                <a:lnTo>
                  <a:pt x="3603" y="2087"/>
                </a:lnTo>
                <a:lnTo>
                  <a:pt x="2882" y="2087"/>
                </a:lnTo>
                <a:lnTo>
                  <a:pt x="2162" y="2087"/>
                </a:lnTo>
                <a:lnTo>
                  <a:pt x="1441" y="2087"/>
                </a:lnTo>
                <a:lnTo>
                  <a:pt x="721" y="2087"/>
                </a:lnTo>
                <a:lnTo>
                  <a:pt x="0" y="2087"/>
                </a:lnTo>
                <a:close/>
                <a:moveTo>
                  <a:pt x="0" y="2054"/>
                </a:moveTo>
                <a:lnTo>
                  <a:pt x="0" y="2038"/>
                </a:lnTo>
                <a:lnTo>
                  <a:pt x="721" y="2038"/>
                </a:lnTo>
                <a:lnTo>
                  <a:pt x="1441" y="2038"/>
                </a:lnTo>
                <a:lnTo>
                  <a:pt x="2162" y="2038"/>
                </a:lnTo>
                <a:lnTo>
                  <a:pt x="2882" y="2038"/>
                </a:lnTo>
                <a:lnTo>
                  <a:pt x="3603" y="2038"/>
                </a:lnTo>
                <a:lnTo>
                  <a:pt x="4323" y="2038"/>
                </a:lnTo>
                <a:lnTo>
                  <a:pt x="5044" y="2038"/>
                </a:lnTo>
                <a:lnTo>
                  <a:pt x="5764" y="2038"/>
                </a:lnTo>
                <a:lnTo>
                  <a:pt x="5764" y="2054"/>
                </a:lnTo>
                <a:lnTo>
                  <a:pt x="5044" y="2054"/>
                </a:lnTo>
                <a:lnTo>
                  <a:pt x="4323" y="2054"/>
                </a:lnTo>
                <a:lnTo>
                  <a:pt x="3603" y="2054"/>
                </a:lnTo>
                <a:lnTo>
                  <a:pt x="2882" y="2054"/>
                </a:lnTo>
                <a:lnTo>
                  <a:pt x="2162" y="2054"/>
                </a:lnTo>
                <a:lnTo>
                  <a:pt x="1441" y="2054"/>
                </a:lnTo>
                <a:lnTo>
                  <a:pt x="721" y="2054"/>
                </a:lnTo>
                <a:lnTo>
                  <a:pt x="0" y="2054"/>
                </a:lnTo>
                <a:close/>
                <a:moveTo>
                  <a:pt x="0" y="2022"/>
                </a:moveTo>
                <a:lnTo>
                  <a:pt x="0" y="2005"/>
                </a:lnTo>
                <a:lnTo>
                  <a:pt x="721" y="2005"/>
                </a:lnTo>
                <a:lnTo>
                  <a:pt x="1441" y="2005"/>
                </a:lnTo>
                <a:lnTo>
                  <a:pt x="2162" y="2005"/>
                </a:lnTo>
                <a:lnTo>
                  <a:pt x="2882" y="2005"/>
                </a:lnTo>
                <a:lnTo>
                  <a:pt x="3603" y="2005"/>
                </a:lnTo>
                <a:lnTo>
                  <a:pt x="4323" y="2005"/>
                </a:lnTo>
                <a:lnTo>
                  <a:pt x="5044" y="2005"/>
                </a:lnTo>
                <a:lnTo>
                  <a:pt x="5764" y="2005"/>
                </a:lnTo>
                <a:lnTo>
                  <a:pt x="5764" y="2022"/>
                </a:lnTo>
                <a:lnTo>
                  <a:pt x="5044" y="2022"/>
                </a:lnTo>
                <a:lnTo>
                  <a:pt x="4323" y="2022"/>
                </a:lnTo>
                <a:lnTo>
                  <a:pt x="3603" y="2022"/>
                </a:lnTo>
                <a:lnTo>
                  <a:pt x="2882" y="2022"/>
                </a:lnTo>
                <a:lnTo>
                  <a:pt x="2162" y="2022"/>
                </a:lnTo>
                <a:lnTo>
                  <a:pt x="1441" y="2022"/>
                </a:lnTo>
                <a:lnTo>
                  <a:pt x="721" y="2022"/>
                </a:lnTo>
                <a:lnTo>
                  <a:pt x="0" y="2022"/>
                </a:lnTo>
                <a:close/>
                <a:moveTo>
                  <a:pt x="0" y="1989"/>
                </a:moveTo>
                <a:lnTo>
                  <a:pt x="0" y="1972"/>
                </a:lnTo>
                <a:lnTo>
                  <a:pt x="721" y="1972"/>
                </a:lnTo>
                <a:lnTo>
                  <a:pt x="1441" y="1972"/>
                </a:lnTo>
                <a:lnTo>
                  <a:pt x="2162" y="1972"/>
                </a:lnTo>
                <a:lnTo>
                  <a:pt x="2882" y="1972"/>
                </a:lnTo>
                <a:lnTo>
                  <a:pt x="3603" y="1972"/>
                </a:lnTo>
                <a:lnTo>
                  <a:pt x="4323" y="1972"/>
                </a:lnTo>
                <a:lnTo>
                  <a:pt x="5044" y="1972"/>
                </a:lnTo>
                <a:lnTo>
                  <a:pt x="5764" y="1972"/>
                </a:lnTo>
                <a:lnTo>
                  <a:pt x="5764" y="1989"/>
                </a:lnTo>
                <a:lnTo>
                  <a:pt x="5044" y="1989"/>
                </a:lnTo>
                <a:lnTo>
                  <a:pt x="4323" y="1989"/>
                </a:lnTo>
                <a:lnTo>
                  <a:pt x="3603" y="1989"/>
                </a:lnTo>
                <a:lnTo>
                  <a:pt x="2882" y="1989"/>
                </a:lnTo>
                <a:lnTo>
                  <a:pt x="2162" y="1989"/>
                </a:lnTo>
                <a:lnTo>
                  <a:pt x="1441" y="1989"/>
                </a:lnTo>
                <a:lnTo>
                  <a:pt x="721" y="1989"/>
                </a:lnTo>
                <a:lnTo>
                  <a:pt x="0" y="1989"/>
                </a:lnTo>
                <a:close/>
                <a:moveTo>
                  <a:pt x="0" y="1956"/>
                </a:moveTo>
                <a:lnTo>
                  <a:pt x="0" y="1939"/>
                </a:lnTo>
                <a:lnTo>
                  <a:pt x="721" y="1939"/>
                </a:lnTo>
                <a:lnTo>
                  <a:pt x="1441" y="1939"/>
                </a:lnTo>
                <a:lnTo>
                  <a:pt x="2162" y="1939"/>
                </a:lnTo>
                <a:lnTo>
                  <a:pt x="2882" y="1939"/>
                </a:lnTo>
                <a:lnTo>
                  <a:pt x="3603" y="1939"/>
                </a:lnTo>
                <a:lnTo>
                  <a:pt x="4323" y="1939"/>
                </a:lnTo>
                <a:lnTo>
                  <a:pt x="5044" y="1939"/>
                </a:lnTo>
                <a:lnTo>
                  <a:pt x="5764" y="1939"/>
                </a:lnTo>
                <a:lnTo>
                  <a:pt x="5764" y="1956"/>
                </a:lnTo>
                <a:lnTo>
                  <a:pt x="5044" y="1956"/>
                </a:lnTo>
                <a:lnTo>
                  <a:pt x="4323" y="1956"/>
                </a:lnTo>
                <a:lnTo>
                  <a:pt x="3603" y="1956"/>
                </a:lnTo>
                <a:lnTo>
                  <a:pt x="2882" y="1956"/>
                </a:lnTo>
                <a:lnTo>
                  <a:pt x="2162" y="1956"/>
                </a:lnTo>
                <a:lnTo>
                  <a:pt x="1441" y="1956"/>
                </a:lnTo>
                <a:lnTo>
                  <a:pt x="721" y="1956"/>
                </a:lnTo>
                <a:lnTo>
                  <a:pt x="0" y="1956"/>
                </a:lnTo>
                <a:close/>
                <a:moveTo>
                  <a:pt x="0" y="1923"/>
                </a:moveTo>
                <a:lnTo>
                  <a:pt x="0" y="1906"/>
                </a:lnTo>
                <a:lnTo>
                  <a:pt x="721" y="1906"/>
                </a:lnTo>
                <a:lnTo>
                  <a:pt x="1441" y="1906"/>
                </a:lnTo>
                <a:lnTo>
                  <a:pt x="2162" y="1906"/>
                </a:lnTo>
                <a:lnTo>
                  <a:pt x="2882" y="1906"/>
                </a:lnTo>
                <a:lnTo>
                  <a:pt x="3603" y="1906"/>
                </a:lnTo>
                <a:lnTo>
                  <a:pt x="4323" y="1906"/>
                </a:lnTo>
                <a:lnTo>
                  <a:pt x="5044" y="1906"/>
                </a:lnTo>
                <a:lnTo>
                  <a:pt x="5764" y="1906"/>
                </a:lnTo>
                <a:lnTo>
                  <a:pt x="5764" y="1923"/>
                </a:lnTo>
                <a:lnTo>
                  <a:pt x="5044" y="1923"/>
                </a:lnTo>
                <a:lnTo>
                  <a:pt x="4323" y="1923"/>
                </a:lnTo>
                <a:lnTo>
                  <a:pt x="3603" y="1923"/>
                </a:lnTo>
                <a:lnTo>
                  <a:pt x="2882" y="1923"/>
                </a:lnTo>
                <a:lnTo>
                  <a:pt x="2162" y="1923"/>
                </a:lnTo>
                <a:lnTo>
                  <a:pt x="1441" y="1923"/>
                </a:lnTo>
                <a:lnTo>
                  <a:pt x="721" y="1923"/>
                </a:lnTo>
                <a:lnTo>
                  <a:pt x="0" y="1923"/>
                </a:lnTo>
                <a:close/>
                <a:moveTo>
                  <a:pt x="0" y="1890"/>
                </a:moveTo>
                <a:lnTo>
                  <a:pt x="0" y="1873"/>
                </a:lnTo>
                <a:lnTo>
                  <a:pt x="721" y="1873"/>
                </a:lnTo>
                <a:lnTo>
                  <a:pt x="1441" y="1873"/>
                </a:lnTo>
                <a:lnTo>
                  <a:pt x="2162" y="1873"/>
                </a:lnTo>
                <a:lnTo>
                  <a:pt x="2882" y="1873"/>
                </a:lnTo>
                <a:lnTo>
                  <a:pt x="3603" y="1873"/>
                </a:lnTo>
                <a:lnTo>
                  <a:pt x="4323" y="1873"/>
                </a:lnTo>
                <a:lnTo>
                  <a:pt x="5044" y="1873"/>
                </a:lnTo>
                <a:lnTo>
                  <a:pt x="5764" y="1873"/>
                </a:lnTo>
                <a:lnTo>
                  <a:pt x="5764" y="1890"/>
                </a:lnTo>
                <a:lnTo>
                  <a:pt x="5044" y="1890"/>
                </a:lnTo>
                <a:lnTo>
                  <a:pt x="4323" y="1890"/>
                </a:lnTo>
                <a:lnTo>
                  <a:pt x="3603" y="1890"/>
                </a:lnTo>
                <a:lnTo>
                  <a:pt x="2882" y="1890"/>
                </a:lnTo>
                <a:lnTo>
                  <a:pt x="2162" y="1890"/>
                </a:lnTo>
                <a:lnTo>
                  <a:pt x="1441" y="1890"/>
                </a:lnTo>
                <a:lnTo>
                  <a:pt x="721" y="1890"/>
                </a:lnTo>
                <a:lnTo>
                  <a:pt x="0" y="1890"/>
                </a:lnTo>
                <a:close/>
                <a:moveTo>
                  <a:pt x="0" y="1857"/>
                </a:moveTo>
                <a:lnTo>
                  <a:pt x="0" y="1841"/>
                </a:lnTo>
                <a:lnTo>
                  <a:pt x="721" y="1841"/>
                </a:lnTo>
                <a:lnTo>
                  <a:pt x="1441" y="1841"/>
                </a:lnTo>
                <a:lnTo>
                  <a:pt x="2162" y="1841"/>
                </a:lnTo>
                <a:lnTo>
                  <a:pt x="2882" y="1841"/>
                </a:lnTo>
                <a:lnTo>
                  <a:pt x="3603" y="1841"/>
                </a:lnTo>
                <a:lnTo>
                  <a:pt x="4323" y="1841"/>
                </a:lnTo>
                <a:lnTo>
                  <a:pt x="5044" y="1841"/>
                </a:lnTo>
                <a:lnTo>
                  <a:pt x="5764" y="1841"/>
                </a:lnTo>
                <a:lnTo>
                  <a:pt x="5764" y="1857"/>
                </a:lnTo>
                <a:lnTo>
                  <a:pt x="5044" y="1857"/>
                </a:lnTo>
                <a:lnTo>
                  <a:pt x="4323" y="1857"/>
                </a:lnTo>
                <a:lnTo>
                  <a:pt x="3603" y="1857"/>
                </a:lnTo>
                <a:lnTo>
                  <a:pt x="2882" y="1857"/>
                </a:lnTo>
                <a:lnTo>
                  <a:pt x="2162" y="1857"/>
                </a:lnTo>
                <a:lnTo>
                  <a:pt x="1441" y="1857"/>
                </a:lnTo>
                <a:lnTo>
                  <a:pt x="721" y="1857"/>
                </a:lnTo>
                <a:lnTo>
                  <a:pt x="0" y="1857"/>
                </a:lnTo>
                <a:close/>
                <a:moveTo>
                  <a:pt x="0" y="1824"/>
                </a:moveTo>
                <a:lnTo>
                  <a:pt x="0" y="1808"/>
                </a:lnTo>
                <a:lnTo>
                  <a:pt x="721" y="1808"/>
                </a:lnTo>
                <a:lnTo>
                  <a:pt x="1441" y="1808"/>
                </a:lnTo>
                <a:lnTo>
                  <a:pt x="2162" y="1808"/>
                </a:lnTo>
                <a:lnTo>
                  <a:pt x="2882" y="1808"/>
                </a:lnTo>
                <a:lnTo>
                  <a:pt x="3603" y="1808"/>
                </a:lnTo>
                <a:lnTo>
                  <a:pt x="4323" y="1808"/>
                </a:lnTo>
                <a:lnTo>
                  <a:pt x="5044" y="1808"/>
                </a:lnTo>
                <a:lnTo>
                  <a:pt x="5764" y="1808"/>
                </a:lnTo>
                <a:lnTo>
                  <a:pt x="5764" y="1824"/>
                </a:lnTo>
                <a:lnTo>
                  <a:pt x="5044" y="1824"/>
                </a:lnTo>
                <a:lnTo>
                  <a:pt x="4323" y="1824"/>
                </a:lnTo>
                <a:lnTo>
                  <a:pt x="3603" y="1824"/>
                </a:lnTo>
                <a:lnTo>
                  <a:pt x="2882" y="1824"/>
                </a:lnTo>
                <a:lnTo>
                  <a:pt x="2162" y="1824"/>
                </a:lnTo>
                <a:lnTo>
                  <a:pt x="1441" y="1824"/>
                </a:lnTo>
                <a:lnTo>
                  <a:pt x="721" y="1824"/>
                </a:lnTo>
                <a:lnTo>
                  <a:pt x="0" y="1824"/>
                </a:lnTo>
                <a:close/>
                <a:moveTo>
                  <a:pt x="0" y="1792"/>
                </a:moveTo>
                <a:lnTo>
                  <a:pt x="0" y="1775"/>
                </a:lnTo>
                <a:lnTo>
                  <a:pt x="721" y="1775"/>
                </a:lnTo>
                <a:lnTo>
                  <a:pt x="1441" y="1775"/>
                </a:lnTo>
                <a:lnTo>
                  <a:pt x="2162" y="1775"/>
                </a:lnTo>
                <a:lnTo>
                  <a:pt x="2882" y="1775"/>
                </a:lnTo>
                <a:lnTo>
                  <a:pt x="3603" y="1775"/>
                </a:lnTo>
                <a:lnTo>
                  <a:pt x="4323" y="1775"/>
                </a:lnTo>
                <a:lnTo>
                  <a:pt x="5044" y="1775"/>
                </a:lnTo>
                <a:lnTo>
                  <a:pt x="5764" y="1775"/>
                </a:lnTo>
                <a:lnTo>
                  <a:pt x="5764" y="1792"/>
                </a:lnTo>
                <a:lnTo>
                  <a:pt x="5044" y="1792"/>
                </a:lnTo>
                <a:lnTo>
                  <a:pt x="4323" y="1792"/>
                </a:lnTo>
                <a:lnTo>
                  <a:pt x="3603" y="1792"/>
                </a:lnTo>
                <a:lnTo>
                  <a:pt x="2882" y="1792"/>
                </a:lnTo>
                <a:lnTo>
                  <a:pt x="2162" y="1792"/>
                </a:lnTo>
                <a:lnTo>
                  <a:pt x="1441" y="1792"/>
                </a:lnTo>
                <a:lnTo>
                  <a:pt x="721" y="1792"/>
                </a:lnTo>
                <a:lnTo>
                  <a:pt x="0" y="1792"/>
                </a:lnTo>
                <a:close/>
                <a:moveTo>
                  <a:pt x="0" y="1759"/>
                </a:moveTo>
                <a:lnTo>
                  <a:pt x="0" y="1742"/>
                </a:lnTo>
                <a:lnTo>
                  <a:pt x="721" y="1742"/>
                </a:lnTo>
                <a:lnTo>
                  <a:pt x="1441" y="1742"/>
                </a:lnTo>
                <a:lnTo>
                  <a:pt x="2162" y="1742"/>
                </a:lnTo>
                <a:lnTo>
                  <a:pt x="2882" y="1742"/>
                </a:lnTo>
                <a:lnTo>
                  <a:pt x="3603" y="1742"/>
                </a:lnTo>
                <a:lnTo>
                  <a:pt x="4323" y="1742"/>
                </a:lnTo>
                <a:lnTo>
                  <a:pt x="5044" y="1742"/>
                </a:lnTo>
                <a:lnTo>
                  <a:pt x="5764" y="1742"/>
                </a:lnTo>
                <a:lnTo>
                  <a:pt x="5764" y="1759"/>
                </a:lnTo>
                <a:lnTo>
                  <a:pt x="5044" y="1759"/>
                </a:lnTo>
                <a:lnTo>
                  <a:pt x="4323" y="1759"/>
                </a:lnTo>
                <a:lnTo>
                  <a:pt x="3603" y="1759"/>
                </a:lnTo>
                <a:lnTo>
                  <a:pt x="2882" y="1759"/>
                </a:lnTo>
                <a:lnTo>
                  <a:pt x="2162" y="1759"/>
                </a:lnTo>
                <a:lnTo>
                  <a:pt x="1441" y="1759"/>
                </a:lnTo>
                <a:lnTo>
                  <a:pt x="721" y="1759"/>
                </a:lnTo>
                <a:lnTo>
                  <a:pt x="0" y="1759"/>
                </a:lnTo>
                <a:close/>
                <a:moveTo>
                  <a:pt x="0" y="1726"/>
                </a:moveTo>
                <a:lnTo>
                  <a:pt x="0" y="1709"/>
                </a:lnTo>
                <a:lnTo>
                  <a:pt x="721" y="1709"/>
                </a:lnTo>
                <a:lnTo>
                  <a:pt x="1441" y="1709"/>
                </a:lnTo>
                <a:lnTo>
                  <a:pt x="2162" y="1709"/>
                </a:lnTo>
                <a:lnTo>
                  <a:pt x="2882" y="1709"/>
                </a:lnTo>
                <a:lnTo>
                  <a:pt x="3603" y="1709"/>
                </a:lnTo>
                <a:lnTo>
                  <a:pt x="4323" y="1709"/>
                </a:lnTo>
                <a:lnTo>
                  <a:pt x="5044" y="1709"/>
                </a:lnTo>
                <a:lnTo>
                  <a:pt x="5764" y="1709"/>
                </a:lnTo>
                <a:lnTo>
                  <a:pt x="5764" y="1726"/>
                </a:lnTo>
                <a:lnTo>
                  <a:pt x="5044" y="1726"/>
                </a:lnTo>
                <a:lnTo>
                  <a:pt x="4323" y="1726"/>
                </a:lnTo>
                <a:lnTo>
                  <a:pt x="3603" y="1726"/>
                </a:lnTo>
                <a:lnTo>
                  <a:pt x="2882" y="1726"/>
                </a:lnTo>
                <a:lnTo>
                  <a:pt x="2162" y="1726"/>
                </a:lnTo>
                <a:lnTo>
                  <a:pt x="1441" y="1726"/>
                </a:lnTo>
                <a:lnTo>
                  <a:pt x="721" y="1726"/>
                </a:lnTo>
                <a:lnTo>
                  <a:pt x="0" y="1726"/>
                </a:lnTo>
                <a:close/>
                <a:moveTo>
                  <a:pt x="0" y="1693"/>
                </a:moveTo>
                <a:lnTo>
                  <a:pt x="0" y="1676"/>
                </a:lnTo>
                <a:lnTo>
                  <a:pt x="721" y="1676"/>
                </a:lnTo>
                <a:lnTo>
                  <a:pt x="1441" y="1676"/>
                </a:lnTo>
                <a:lnTo>
                  <a:pt x="2162" y="1676"/>
                </a:lnTo>
                <a:lnTo>
                  <a:pt x="2882" y="1676"/>
                </a:lnTo>
                <a:lnTo>
                  <a:pt x="3603" y="1676"/>
                </a:lnTo>
                <a:lnTo>
                  <a:pt x="4323" y="1676"/>
                </a:lnTo>
                <a:lnTo>
                  <a:pt x="5044" y="1676"/>
                </a:lnTo>
                <a:lnTo>
                  <a:pt x="5764" y="1676"/>
                </a:lnTo>
                <a:lnTo>
                  <a:pt x="5764" y="1693"/>
                </a:lnTo>
                <a:lnTo>
                  <a:pt x="5044" y="1693"/>
                </a:lnTo>
                <a:lnTo>
                  <a:pt x="4323" y="1693"/>
                </a:lnTo>
                <a:lnTo>
                  <a:pt x="3603" y="1693"/>
                </a:lnTo>
                <a:lnTo>
                  <a:pt x="2882" y="1693"/>
                </a:lnTo>
                <a:lnTo>
                  <a:pt x="2162" y="1693"/>
                </a:lnTo>
                <a:lnTo>
                  <a:pt x="1441" y="1693"/>
                </a:lnTo>
                <a:lnTo>
                  <a:pt x="721" y="1693"/>
                </a:lnTo>
                <a:lnTo>
                  <a:pt x="0" y="1693"/>
                </a:lnTo>
                <a:close/>
                <a:moveTo>
                  <a:pt x="0" y="1660"/>
                </a:moveTo>
                <a:lnTo>
                  <a:pt x="0" y="1643"/>
                </a:lnTo>
                <a:lnTo>
                  <a:pt x="721" y="1643"/>
                </a:lnTo>
                <a:lnTo>
                  <a:pt x="1441" y="1643"/>
                </a:lnTo>
                <a:lnTo>
                  <a:pt x="2162" y="1643"/>
                </a:lnTo>
                <a:lnTo>
                  <a:pt x="2882" y="1643"/>
                </a:lnTo>
                <a:lnTo>
                  <a:pt x="3603" y="1643"/>
                </a:lnTo>
                <a:lnTo>
                  <a:pt x="4323" y="1643"/>
                </a:lnTo>
                <a:lnTo>
                  <a:pt x="5044" y="1643"/>
                </a:lnTo>
                <a:lnTo>
                  <a:pt x="5764" y="1643"/>
                </a:lnTo>
                <a:lnTo>
                  <a:pt x="5764" y="1660"/>
                </a:lnTo>
                <a:lnTo>
                  <a:pt x="5044" y="1660"/>
                </a:lnTo>
                <a:lnTo>
                  <a:pt x="4323" y="1660"/>
                </a:lnTo>
                <a:lnTo>
                  <a:pt x="3603" y="1660"/>
                </a:lnTo>
                <a:lnTo>
                  <a:pt x="2882" y="1660"/>
                </a:lnTo>
                <a:lnTo>
                  <a:pt x="2162" y="1660"/>
                </a:lnTo>
                <a:lnTo>
                  <a:pt x="1441" y="1660"/>
                </a:lnTo>
                <a:lnTo>
                  <a:pt x="721" y="1660"/>
                </a:lnTo>
                <a:lnTo>
                  <a:pt x="0" y="1660"/>
                </a:lnTo>
                <a:close/>
                <a:moveTo>
                  <a:pt x="0" y="1627"/>
                </a:moveTo>
                <a:lnTo>
                  <a:pt x="0" y="1611"/>
                </a:lnTo>
                <a:lnTo>
                  <a:pt x="721" y="1611"/>
                </a:lnTo>
                <a:lnTo>
                  <a:pt x="1441" y="1611"/>
                </a:lnTo>
                <a:lnTo>
                  <a:pt x="2162" y="1611"/>
                </a:lnTo>
                <a:lnTo>
                  <a:pt x="2882" y="1611"/>
                </a:lnTo>
                <a:lnTo>
                  <a:pt x="3603" y="1611"/>
                </a:lnTo>
                <a:lnTo>
                  <a:pt x="4323" y="1611"/>
                </a:lnTo>
                <a:lnTo>
                  <a:pt x="5044" y="1611"/>
                </a:lnTo>
                <a:lnTo>
                  <a:pt x="5764" y="1611"/>
                </a:lnTo>
                <a:lnTo>
                  <a:pt x="5764" y="1627"/>
                </a:lnTo>
                <a:lnTo>
                  <a:pt x="5044" y="1627"/>
                </a:lnTo>
                <a:lnTo>
                  <a:pt x="4323" y="1627"/>
                </a:lnTo>
                <a:lnTo>
                  <a:pt x="3603" y="1627"/>
                </a:lnTo>
                <a:lnTo>
                  <a:pt x="2882" y="1627"/>
                </a:lnTo>
                <a:lnTo>
                  <a:pt x="2162" y="1627"/>
                </a:lnTo>
                <a:lnTo>
                  <a:pt x="1441" y="1627"/>
                </a:lnTo>
                <a:lnTo>
                  <a:pt x="721" y="1627"/>
                </a:lnTo>
                <a:lnTo>
                  <a:pt x="0" y="1627"/>
                </a:lnTo>
                <a:close/>
                <a:moveTo>
                  <a:pt x="0" y="1595"/>
                </a:moveTo>
                <a:lnTo>
                  <a:pt x="0" y="1578"/>
                </a:lnTo>
                <a:lnTo>
                  <a:pt x="721" y="1578"/>
                </a:lnTo>
                <a:lnTo>
                  <a:pt x="1441" y="1578"/>
                </a:lnTo>
                <a:lnTo>
                  <a:pt x="2162" y="1578"/>
                </a:lnTo>
                <a:lnTo>
                  <a:pt x="2882" y="1578"/>
                </a:lnTo>
                <a:lnTo>
                  <a:pt x="3603" y="1578"/>
                </a:lnTo>
                <a:lnTo>
                  <a:pt x="4323" y="1578"/>
                </a:lnTo>
                <a:lnTo>
                  <a:pt x="5044" y="1578"/>
                </a:lnTo>
                <a:lnTo>
                  <a:pt x="5764" y="1578"/>
                </a:lnTo>
                <a:lnTo>
                  <a:pt x="5764" y="1595"/>
                </a:lnTo>
                <a:lnTo>
                  <a:pt x="5044" y="1595"/>
                </a:lnTo>
                <a:lnTo>
                  <a:pt x="4323" y="1595"/>
                </a:lnTo>
                <a:lnTo>
                  <a:pt x="3603" y="1595"/>
                </a:lnTo>
                <a:lnTo>
                  <a:pt x="2882" y="1595"/>
                </a:lnTo>
                <a:lnTo>
                  <a:pt x="2162" y="1595"/>
                </a:lnTo>
                <a:lnTo>
                  <a:pt x="1441" y="1595"/>
                </a:lnTo>
                <a:lnTo>
                  <a:pt x="721" y="1595"/>
                </a:lnTo>
                <a:lnTo>
                  <a:pt x="0" y="1595"/>
                </a:lnTo>
                <a:close/>
                <a:moveTo>
                  <a:pt x="0" y="1562"/>
                </a:moveTo>
                <a:lnTo>
                  <a:pt x="0" y="1545"/>
                </a:lnTo>
                <a:lnTo>
                  <a:pt x="721" y="1545"/>
                </a:lnTo>
                <a:lnTo>
                  <a:pt x="1441" y="1545"/>
                </a:lnTo>
                <a:lnTo>
                  <a:pt x="2162" y="1545"/>
                </a:lnTo>
                <a:lnTo>
                  <a:pt x="2882" y="1545"/>
                </a:lnTo>
                <a:lnTo>
                  <a:pt x="3603" y="1545"/>
                </a:lnTo>
                <a:lnTo>
                  <a:pt x="4323" y="1545"/>
                </a:lnTo>
                <a:lnTo>
                  <a:pt x="5044" y="1545"/>
                </a:lnTo>
                <a:lnTo>
                  <a:pt x="5764" y="1545"/>
                </a:lnTo>
                <a:lnTo>
                  <a:pt x="5764" y="1562"/>
                </a:lnTo>
                <a:lnTo>
                  <a:pt x="5044" y="1562"/>
                </a:lnTo>
                <a:lnTo>
                  <a:pt x="4323" y="1562"/>
                </a:lnTo>
                <a:lnTo>
                  <a:pt x="3603" y="1562"/>
                </a:lnTo>
                <a:lnTo>
                  <a:pt x="2882" y="1562"/>
                </a:lnTo>
                <a:lnTo>
                  <a:pt x="2162" y="1562"/>
                </a:lnTo>
                <a:lnTo>
                  <a:pt x="1441" y="1562"/>
                </a:lnTo>
                <a:lnTo>
                  <a:pt x="721" y="1562"/>
                </a:lnTo>
                <a:lnTo>
                  <a:pt x="0" y="1562"/>
                </a:lnTo>
                <a:close/>
                <a:moveTo>
                  <a:pt x="0" y="1529"/>
                </a:moveTo>
                <a:lnTo>
                  <a:pt x="0" y="1512"/>
                </a:lnTo>
                <a:lnTo>
                  <a:pt x="721" y="1512"/>
                </a:lnTo>
                <a:lnTo>
                  <a:pt x="1441" y="1512"/>
                </a:lnTo>
                <a:lnTo>
                  <a:pt x="2162" y="1512"/>
                </a:lnTo>
                <a:lnTo>
                  <a:pt x="2882" y="1512"/>
                </a:lnTo>
                <a:lnTo>
                  <a:pt x="3603" y="1512"/>
                </a:lnTo>
                <a:lnTo>
                  <a:pt x="4323" y="1512"/>
                </a:lnTo>
                <a:lnTo>
                  <a:pt x="5044" y="1512"/>
                </a:lnTo>
                <a:lnTo>
                  <a:pt x="5764" y="1512"/>
                </a:lnTo>
                <a:lnTo>
                  <a:pt x="5764" y="1529"/>
                </a:lnTo>
                <a:lnTo>
                  <a:pt x="5044" y="1529"/>
                </a:lnTo>
                <a:lnTo>
                  <a:pt x="4323" y="1529"/>
                </a:lnTo>
                <a:lnTo>
                  <a:pt x="3603" y="1529"/>
                </a:lnTo>
                <a:lnTo>
                  <a:pt x="2882" y="1529"/>
                </a:lnTo>
                <a:lnTo>
                  <a:pt x="2162" y="1529"/>
                </a:lnTo>
                <a:lnTo>
                  <a:pt x="1441" y="1529"/>
                </a:lnTo>
                <a:lnTo>
                  <a:pt x="721" y="1529"/>
                </a:lnTo>
                <a:lnTo>
                  <a:pt x="0" y="1529"/>
                </a:lnTo>
                <a:close/>
                <a:moveTo>
                  <a:pt x="0" y="1496"/>
                </a:moveTo>
                <a:lnTo>
                  <a:pt x="0" y="1479"/>
                </a:lnTo>
                <a:lnTo>
                  <a:pt x="721" y="1479"/>
                </a:lnTo>
                <a:lnTo>
                  <a:pt x="1441" y="1479"/>
                </a:lnTo>
                <a:lnTo>
                  <a:pt x="2162" y="1479"/>
                </a:lnTo>
                <a:lnTo>
                  <a:pt x="2882" y="1479"/>
                </a:lnTo>
                <a:lnTo>
                  <a:pt x="3603" y="1479"/>
                </a:lnTo>
                <a:lnTo>
                  <a:pt x="4323" y="1479"/>
                </a:lnTo>
                <a:lnTo>
                  <a:pt x="5044" y="1479"/>
                </a:lnTo>
                <a:lnTo>
                  <a:pt x="5764" y="1479"/>
                </a:lnTo>
                <a:lnTo>
                  <a:pt x="5764" y="1496"/>
                </a:lnTo>
                <a:lnTo>
                  <a:pt x="5044" y="1496"/>
                </a:lnTo>
                <a:lnTo>
                  <a:pt x="4323" y="1496"/>
                </a:lnTo>
                <a:lnTo>
                  <a:pt x="3603" y="1496"/>
                </a:lnTo>
                <a:lnTo>
                  <a:pt x="2882" y="1496"/>
                </a:lnTo>
                <a:lnTo>
                  <a:pt x="2162" y="1496"/>
                </a:lnTo>
                <a:lnTo>
                  <a:pt x="1441" y="1496"/>
                </a:lnTo>
                <a:lnTo>
                  <a:pt x="721" y="1496"/>
                </a:lnTo>
                <a:lnTo>
                  <a:pt x="0" y="1496"/>
                </a:lnTo>
                <a:close/>
                <a:moveTo>
                  <a:pt x="0" y="1463"/>
                </a:moveTo>
                <a:lnTo>
                  <a:pt x="0" y="1446"/>
                </a:lnTo>
                <a:lnTo>
                  <a:pt x="721" y="1446"/>
                </a:lnTo>
                <a:lnTo>
                  <a:pt x="1441" y="1446"/>
                </a:lnTo>
                <a:lnTo>
                  <a:pt x="2162" y="1446"/>
                </a:lnTo>
                <a:lnTo>
                  <a:pt x="2882" y="1446"/>
                </a:lnTo>
                <a:lnTo>
                  <a:pt x="3603" y="1446"/>
                </a:lnTo>
                <a:lnTo>
                  <a:pt x="4323" y="1446"/>
                </a:lnTo>
                <a:lnTo>
                  <a:pt x="5044" y="1446"/>
                </a:lnTo>
                <a:lnTo>
                  <a:pt x="5764" y="1446"/>
                </a:lnTo>
                <a:lnTo>
                  <a:pt x="5764" y="1463"/>
                </a:lnTo>
                <a:lnTo>
                  <a:pt x="5044" y="1463"/>
                </a:lnTo>
                <a:lnTo>
                  <a:pt x="4323" y="1463"/>
                </a:lnTo>
                <a:lnTo>
                  <a:pt x="3603" y="1463"/>
                </a:lnTo>
                <a:lnTo>
                  <a:pt x="2882" y="1463"/>
                </a:lnTo>
                <a:lnTo>
                  <a:pt x="2162" y="1463"/>
                </a:lnTo>
                <a:lnTo>
                  <a:pt x="1441" y="1463"/>
                </a:lnTo>
                <a:lnTo>
                  <a:pt x="721" y="1463"/>
                </a:lnTo>
                <a:lnTo>
                  <a:pt x="0" y="1463"/>
                </a:lnTo>
                <a:close/>
                <a:moveTo>
                  <a:pt x="0" y="1430"/>
                </a:moveTo>
                <a:lnTo>
                  <a:pt x="0" y="1414"/>
                </a:lnTo>
                <a:lnTo>
                  <a:pt x="721" y="1414"/>
                </a:lnTo>
                <a:lnTo>
                  <a:pt x="1441" y="1414"/>
                </a:lnTo>
                <a:lnTo>
                  <a:pt x="2162" y="1414"/>
                </a:lnTo>
                <a:lnTo>
                  <a:pt x="2882" y="1414"/>
                </a:lnTo>
                <a:lnTo>
                  <a:pt x="3603" y="1414"/>
                </a:lnTo>
                <a:lnTo>
                  <a:pt x="4323" y="1414"/>
                </a:lnTo>
                <a:lnTo>
                  <a:pt x="5044" y="1414"/>
                </a:lnTo>
                <a:lnTo>
                  <a:pt x="5764" y="1414"/>
                </a:lnTo>
                <a:lnTo>
                  <a:pt x="5764" y="1430"/>
                </a:lnTo>
                <a:lnTo>
                  <a:pt x="5044" y="1430"/>
                </a:lnTo>
                <a:lnTo>
                  <a:pt x="4323" y="1430"/>
                </a:lnTo>
                <a:lnTo>
                  <a:pt x="3603" y="1430"/>
                </a:lnTo>
                <a:lnTo>
                  <a:pt x="2882" y="1430"/>
                </a:lnTo>
                <a:lnTo>
                  <a:pt x="2162" y="1430"/>
                </a:lnTo>
                <a:lnTo>
                  <a:pt x="1441" y="1430"/>
                </a:lnTo>
                <a:lnTo>
                  <a:pt x="721" y="1430"/>
                </a:lnTo>
                <a:lnTo>
                  <a:pt x="0" y="1430"/>
                </a:lnTo>
                <a:close/>
                <a:moveTo>
                  <a:pt x="0" y="1397"/>
                </a:moveTo>
                <a:lnTo>
                  <a:pt x="0" y="1381"/>
                </a:lnTo>
                <a:lnTo>
                  <a:pt x="721" y="1381"/>
                </a:lnTo>
                <a:lnTo>
                  <a:pt x="1441" y="1381"/>
                </a:lnTo>
                <a:lnTo>
                  <a:pt x="2162" y="1381"/>
                </a:lnTo>
                <a:lnTo>
                  <a:pt x="2882" y="1381"/>
                </a:lnTo>
                <a:lnTo>
                  <a:pt x="3603" y="1381"/>
                </a:lnTo>
                <a:lnTo>
                  <a:pt x="4323" y="1381"/>
                </a:lnTo>
                <a:lnTo>
                  <a:pt x="5044" y="1381"/>
                </a:lnTo>
                <a:lnTo>
                  <a:pt x="5764" y="1381"/>
                </a:lnTo>
                <a:lnTo>
                  <a:pt x="5764" y="1397"/>
                </a:lnTo>
                <a:lnTo>
                  <a:pt x="5044" y="1397"/>
                </a:lnTo>
                <a:lnTo>
                  <a:pt x="4323" y="1397"/>
                </a:lnTo>
                <a:lnTo>
                  <a:pt x="3603" y="1397"/>
                </a:lnTo>
                <a:lnTo>
                  <a:pt x="2882" y="1397"/>
                </a:lnTo>
                <a:lnTo>
                  <a:pt x="2162" y="1397"/>
                </a:lnTo>
                <a:lnTo>
                  <a:pt x="1441" y="1397"/>
                </a:lnTo>
                <a:lnTo>
                  <a:pt x="721" y="1397"/>
                </a:lnTo>
                <a:lnTo>
                  <a:pt x="0" y="1397"/>
                </a:lnTo>
                <a:close/>
                <a:moveTo>
                  <a:pt x="0" y="1365"/>
                </a:moveTo>
                <a:lnTo>
                  <a:pt x="0" y="1348"/>
                </a:lnTo>
                <a:lnTo>
                  <a:pt x="721" y="1348"/>
                </a:lnTo>
                <a:lnTo>
                  <a:pt x="1441" y="1348"/>
                </a:lnTo>
                <a:lnTo>
                  <a:pt x="2162" y="1348"/>
                </a:lnTo>
                <a:lnTo>
                  <a:pt x="2882" y="1348"/>
                </a:lnTo>
                <a:lnTo>
                  <a:pt x="3603" y="1348"/>
                </a:lnTo>
                <a:lnTo>
                  <a:pt x="4323" y="1348"/>
                </a:lnTo>
                <a:lnTo>
                  <a:pt x="5044" y="1348"/>
                </a:lnTo>
                <a:lnTo>
                  <a:pt x="5764" y="1348"/>
                </a:lnTo>
                <a:lnTo>
                  <a:pt x="5764" y="1365"/>
                </a:lnTo>
                <a:lnTo>
                  <a:pt x="5044" y="1365"/>
                </a:lnTo>
                <a:lnTo>
                  <a:pt x="4323" y="1365"/>
                </a:lnTo>
                <a:lnTo>
                  <a:pt x="3603" y="1365"/>
                </a:lnTo>
                <a:lnTo>
                  <a:pt x="2882" y="1365"/>
                </a:lnTo>
                <a:lnTo>
                  <a:pt x="2162" y="1365"/>
                </a:lnTo>
                <a:lnTo>
                  <a:pt x="1441" y="1365"/>
                </a:lnTo>
                <a:lnTo>
                  <a:pt x="721" y="1365"/>
                </a:lnTo>
                <a:lnTo>
                  <a:pt x="0" y="1365"/>
                </a:lnTo>
                <a:close/>
                <a:moveTo>
                  <a:pt x="0" y="1332"/>
                </a:moveTo>
                <a:lnTo>
                  <a:pt x="0" y="1315"/>
                </a:lnTo>
                <a:lnTo>
                  <a:pt x="721" y="1315"/>
                </a:lnTo>
                <a:lnTo>
                  <a:pt x="1441" y="1315"/>
                </a:lnTo>
                <a:lnTo>
                  <a:pt x="2162" y="1315"/>
                </a:lnTo>
                <a:lnTo>
                  <a:pt x="2882" y="1315"/>
                </a:lnTo>
                <a:lnTo>
                  <a:pt x="3603" y="1315"/>
                </a:lnTo>
                <a:lnTo>
                  <a:pt x="4323" y="1315"/>
                </a:lnTo>
                <a:lnTo>
                  <a:pt x="5044" y="1315"/>
                </a:lnTo>
                <a:lnTo>
                  <a:pt x="5764" y="1315"/>
                </a:lnTo>
                <a:lnTo>
                  <a:pt x="5764" y="1332"/>
                </a:lnTo>
                <a:lnTo>
                  <a:pt x="5044" y="1332"/>
                </a:lnTo>
                <a:lnTo>
                  <a:pt x="4323" y="1332"/>
                </a:lnTo>
                <a:lnTo>
                  <a:pt x="3603" y="1332"/>
                </a:lnTo>
                <a:lnTo>
                  <a:pt x="2882" y="1332"/>
                </a:lnTo>
                <a:lnTo>
                  <a:pt x="2162" y="1332"/>
                </a:lnTo>
                <a:lnTo>
                  <a:pt x="1441" y="1332"/>
                </a:lnTo>
                <a:lnTo>
                  <a:pt x="721" y="1332"/>
                </a:lnTo>
                <a:lnTo>
                  <a:pt x="0" y="1332"/>
                </a:lnTo>
                <a:close/>
                <a:moveTo>
                  <a:pt x="0" y="1299"/>
                </a:moveTo>
                <a:lnTo>
                  <a:pt x="0" y="1282"/>
                </a:lnTo>
                <a:lnTo>
                  <a:pt x="721" y="1282"/>
                </a:lnTo>
                <a:lnTo>
                  <a:pt x="1441" y="1282"/>
                </a:lnTo>
                <a:lnTo>
                  <a:pt x="2162" y="1282"/>
                </a:lnTo>
                <a:lnTo>
                  <a:pt x="2882" y="1282"/>
                </a:lnTo>
                <a:lnTo>
                  <a:pt x="3603" y="1282"/>
                </a:lnTo>
                <a:lnTo>
                  <a:pt x="4323" y="1282"/>
                </a:lnTo>
                <a:lnTo>
                  <a:pt x="5044" y="1282"/>
                </a:lnTo>
                <a:lnTo>
                  <a:pt x="5764" y="1282"/>
                </a:lnTo>
                <a:lnTo>
                  <a:pt x="5764" y="1299"/>
                </a:lnTo>
                <a:lnTo>
                  <a:pt x="5044" y="1299"/>
                </a:lnTo>
                <a:lnTo>
                  <a:pt x="4323" y="1299"/>
                </a:lnTo>
                <a:lnTo>
                  <a:pt x="3603" y="1299"/>
                </a:lnTo>
                <a:lnTo>
                  <a:pt x="2882" y="1299"/>
                </a:lnTo>
                <a:lnTo>
                  <a:pt x="2162" y="1299"/>
                </a:lnTo>
                <a:lnTo>
                  <a:pt x="1441" y="1299"/>
                </a:lnTo>
                <a:lnTo>
                  <a:pt x="721" y="1299"/>
                </a:lnTo>
                <a:lnTo>
                  <a:pt x="0" y="1299"/>
                </a:lnTo>
                <a:close/>
                <a:moveTo>
                  <a:pt x="0" y="1266"/>
                </a:moveTo>
                <a:lnTo>
                  <a:pt x="0" y="1249"/>
                </a:lnTo>
                <a:lnTo>
                  <a:pt x="721" y="1249"/>
                </a:lnTo>
                <a:lnTo>
                  <a:pt x="1441" y="1249"/>
                </a:lnTo>
                <a:lnTo>
                  <a:pt x="2162" y="1249"/>
                </a:lnTo>
                <a:lnTo>
                  <a:pt x="2882" y="1249"/>
                </a:lnTo>
                <a:lnTo>
                  <a:pt x="3603" y="1249"/>
                </a:lnTo>
                <a:lnTo>
                  <a:pt x="4323" y="1249"/>
                </a:lnTo>
                <a:lnTo>
                  <a:pt x="5044" y="1249"/>
                </a:lnTo>
                <a:lnTo>
                  <a:pt x="5764" y="1249"/>
                </a:lnTo>
                <a:lnTo>
                  <a:pt x="5764" y="1266"/>
                </a:lnTo>
                <a:lnTo>
                  <a:pt x="5044" y="1266"/>
                </a:lnTo>
                <a:lnTo>
                  <a:pt x="4323" y="1266"/>
                </a:lnTo>
                <a:lnTo>
                  <a:pt x="3603" y="1266"/>
                </a:lnTo>
                <a:lnTo>
                  <a:pt x="2882" y="1266"/>
                </a:lnTo>
                <a:lnTo>
                  <a:pt x="2162" y="1266"/>
                </a:lnTo>
                <a:lnTo>
                  <a:pt x="1441" y="1266"/>
                </a:lnTo>
                <a:lnTo>
                  <a:pt x="721" y="1266"/>
                </a:lnTo>
                <a:lnTo>
                  <a:pt x="0" y="1266"/>
                </a:lnTo>
                <a:close/>
                <a:moveTo>
                  <a:pt x="0" y="1233"/>
                </a:moveTo>
                <a:lnTo>
                  <a:pt x="0" y="1216"/>
                </a:lnTo>
                <a:lnTo>
                  <a:pt x="721" y="1216"/>
                </a:lnTo>
                <a:lnTo>
                  <a:pt x="1441" y="1216"/>
                </a:lnTo>
                <a:lnTo>
                  <a:pt x="2162" y="1216"/>
                </a:lnTo>
                <a:lnTo>
                  <a:pt x="2882" y="1216"/>
                </a:lnTo>
                <a:lnTo>
                  <a:pt x="3603" y="1216"/>
                </a:lnTo>
                <a:lnTo>
                  <a:pt x="4323" y="1216"/>
                </a:lnTo>
                <a:lnTo>
                  <a:pt x="5044" y="1216"/>
                </a:lnTo>
                <a:lnTo>
                  <a:pt x="5764" y="1216"/>
                </a:lnTo>
                <a:lnTo>
                  <a:pt x="5764" y="1233"/>
                </a:lnTo>
                <a:lnTo>
                  <a:pt x="5044" y="1233"/>
                </a:lnTo>
                <a:lnTo>
                  <a:pt x="4323" y="1233"/>
                </a:lnTo>
                <a:lnTo>
                  <a:pt x="3603" y="1233"/>
                </a:lnTo>
                <a:lnTo>
                  <a:pt x="2882" y="1233"/>
                </a:lnTo>
                <a:lnTo>
                  <a:pt x="2162" y="1233"/>
                </a:lnTo>
                <a:lnTo>
                  <a:pt x="1441" y="1233"/>
                </a:lnTo>
                <a:lnTo>
                  <a:pt x="721" y="1233"/>
                </a:lnTo>
                <a:lnTo>
                  <a:pt x="0" y="1233"/>
                </a:lnTo>
                <a:close/>
                <a:moveTo>
                  <a:pt x="0" y="1200"/>
                </a:moveTo>
                <a:lnTo>
                  <a:pt x="0" y="1184"/>
                </a:lnTo>
                <a:lnTo>
                  <a:pt x="721" y="1184"/>
                </a:lnTo>
                <a:lnTo>
                  <a:pt x="1441" y="1184"/>
                </a:lnTo>
                <a:lnTo>
                  <a:pt x="2162" y="1184"/>
                </a:lnTo>
                <a:lnTo>
                  <a:pt x="2882" y="1184"/>
                </a:lnTo>
                <a:lnTo>
                  <a:pt x="3603" y="1184"/>
                </a:lnTo>
                <a:lnTo>
                  <a:pt x="4323" y="1184"/>
                </a:lnTo>
                <a:lnTo>
                  <a:pt x="5044" y="1184"/>
                </a:lnTo>
                <a:lnTo>
                  <a:pt x="5764" y="1184"/>
                </a:lnTo>
                <a:lnTo>
                  <a:pt x="5764" y="1200"/>
                </a:lnTo>
                <a:lnTo>
                  <a:pt x="5044" y="1200"/>
                </a:lnTo>
                <a:lnTo>
                  <a:pt x="4323" y="1200"/>
                </a:lnTo>
                <a:lnTo>
                  <a:pt x="3603" y="1200"/>
                </a:lnTo>
                <a:lnTo>
                  <a:pt x="2882" y="1200"/>
                </a:lnTo>
                <a:lnTo>
                  <a:pt x="2162" y="1200"/>
                </a:lnTo>
                <a:lnTo>
                  <a:pt x="1441" y="1200"/>
                </a:lnTo>
                <a:lnTo>
                  <a:pt x="721" y="1200"/>
                </a:lnTo>
                <a:lnTo>
                  <a:pt x="0" y="1200"/>
                </a:lnTo>
                <a:close/>
                <a:moveTo>
                  <a:pt x="0" y="1168"/>
                </a:moveTo>
                <a:lnTo>
                  <a:pt x="0" y="1151"/>
                </a:lnTo>
                <a:lnTo>
                  <a:pt x="721" y="1151"/>
                </a:lnTo>
                <a:lnTo>
                  <a:pt x="1441" y="1151"/>
                </a:lnTo>
                <a:lnTo>
                  <a:pt x="2162" y="1151"/>
                </a:lnTo>
                <a:lnTo>
                  <a:pt x="2882" y="1151"/>
                </a:lnTo>
                <a:lnTo>
                  <a:pt x="3603" y="1151"/>
                </a:lnTo>
                <a:lnTo>
                  <a:pt x="4323" y="1151"/>
                </a:lnTo>
                <a:lnTo>
                  <a:pt x="5044" y="1151"/>
                </a:lnTo>
                <a:lnTo>
                  <a:pt x="5764" y="1151"/>
                </a:lnTo>
                <a:lnTo>
                  <a:pt x="5764" y="1168"/>
                </a:lnTo>
                <a:lnTo>
                  <a:pt x="5044" y="1168"/>
                </a:lnTo>
                <a:lnTo>
                  <a:pt x="4323" y="1168"/>
                </a:lnTo>
                <a:lnTo>
                  <a:pt x="3603" y="1168"/>
                </a:lnTo>
                <a:lnTo>
                  <a:pt x="2882" y="1168"/>
                </a:lnTo>
                <a:lnTo>
                  <a:pt x="2162" y="1168"/>
                </a:lnTo>
                <a:lnTo>
                  <a:pt x="1441" y="1168"/>
                </a:lnTo>
                <a:lnTo>
                  <a:pt x="721" y="1168"/>
                </a:lnTo>
                <a:lnTo>
                  <a:pt x="0" y="1168"/>
                </a:lnTo>
                <a:close/>
                <a:moveTo>
                  <a:pt x="0" y="1135"/>
                </a:moveTo>
                <a:lnTo>
                  <a:pt x="0" y="1118"/>
                </a:lnTo>
                <a:lnTo>
                  <a:pt x="721" y="1118"/>
                </a:lnTo>
                <a:lnTo>
                  <a:pt x="1441" y="1118"/>
                </a:lnTo>
                <a:lnTo>
                  <a:pt x="2162" y="1118"/>
                </a:lnTo>
                <a:lnTo>
                  <a:pt x="2882" y="1118"/>
                </a:lnTo>
                <a:lnTo>
                  <a:pt x="3603" y="1118"/>
                </a:lnTo>
                <a:lnTo>
                  <a:pt x="4323" y="1118"/>
                </a:lnTo>
                <a:lnTo>
                  <a:pt x="5044" y="1118"/>
                </a:lnTo>
                <a:lnTo>
                  <a:pt x="5764" y="1118"/>
                </a:lnTo>
                <a:lnTo>
                  <a:pt x="5764" y="1135"/>
                </a:lnTo>
                <a:lnTo>
                  <a:pt x="5044" y="1135"/>
                </a:lnTo>
                <a:lnTo>
                  <a:pt x="4323" y="1135"/>
                </a:lnTo>
                <a:lnTo>
                  <a:pt x="3603" y="1135"/>
                </a:lnTo>
                <a:lnTo>
                  <a:pt x="2882" y="1135"/>
                </a:lnTo>
                <a:lnTo>
                  <a:pt x="2162" y="1135"/>
                </a:lnTo>
                <a:lnTo>
                  <a:pt x="1441" y="1135"/>
                </a:lnTo>
                <a:lnTo>
                  <a:pt x="721" y="1135"/>
                </a:lnTo>
                <a:lnTo>
                  <a:pt x="0" y="1135"/>
                </a:lnTo>
                <a:close/>
                <a:moveTo>
                  <a:pt x="0" y="1102"/>
                </a:moveTo>
                <a:lnTo>
                  <a:pt x="0" y="1085"/>
                </a:lnTo>
                <a:lnTo>
                  <a:pt x="721" y="1085"/>
                </a:lnTo>
                <a:lnTo>
                  <a:pt x="1441" y="1085"/>
                </a:lnTo>
                <a:lnTo>
                  <a:pt x="2162" y="1085"/>
                </a:lnTo>
                <a:lnTo>
                  <a:pt x="2882" y="1085"/>
                </a:lnTo>
                <a:lnTo>
                  <a:pt x="3603" y="1085"/>
                </a:lnTo>
                <a:lnTo>
                  <a:pt x="4323" y="1085"/>
                </a:lnTo>
                <a:lnTo>
                  <a:pt x="5044" y="1085"/>
                </a:lnTo>
                <a:lnTo>
                  <a:pt x="5764" y="1085"/>
                </a:lnTo>
                <a:lnTo>
                  <a:pt x="5764" y="1102"/>
                </a:lnTo>
                <a:lnTo>
                  <a:pt x="5044" y="1102"/>
                </a:lnTo>
                <a:lnTo>
                  <a:pt x="4323" y="1102"/>
                </a:lnTo>
                <a:lnTo>
                  <a:pt x="3603" y="1102"/>
                </a:lnTo>
                <a:lnTo>
                  <a:pt x="2882" y="1102"/>
                </a:lnTo>
                <a:lnTo>
                  <a:pt x="2162" y="1102"/>
                </a:lnTo>
                <a:lnTo>
                  <a:pt x="1441" y="1102"/>
                </a:lnTo>
                <a:lnTo>
                  <a:pt x="721" y="1102"/>
                </a:lnTo>
                <a:lnTo>
                  <a:pt x="0" y="1102"/>
                </a:lnTo>
                <a:close/>
                <a:moveTo>
                  <a:pt x="0" y="1069"/>
                </a:moveTo>
                <a:lnTo>
                  <a:pt x="0" y="1052"/>
                </a:lnTo>
                <a:lnTo>
                  <a:pt x="721" y="1052"/>
                </a:lnTo>
                <a:lnTo>
                  <a:pt x="1441" y="1052"/>
                </a:lnTo>
                <a:lnTo>
                  <a:pt x="2162" y="1052"/>
                </a:lnTo>
                <a:lnTo>
                  <a:pt x="2882" y="1052"/>
                </a:lnTo>
                <a:lnTo>
                  <a:pt x="3603" y="1052"/>
                </a:lnTo>
                <a:lnTo>
                  <a:pt x="4323" y="1052"/>
                </a:lnTo>
                <a:lnTo>
                  <a:pt x="5044" y="1052"/>
                </a:lnTo>
                <a:lnTo>
                  <a:pt x="5764" y="1052"/>
                </a:lnTo>
                <a:lnTo>
                  <a:pt x="5764" y="1069"/>
                </a:lnTo>
                <a:lnTo>
                  <a:pt x="5044" y="1069"/>
                </a:lnTo>
                <a:lnTo>
                  <a:pt x="4323" y="1069"/>
                </a:lnTo>
                <a:lnTo>
                  <a:pt x="3603" y="1069"/>
                </a:lnTo>
                <a:lnTo>
                  <a:pt x="2882" y="1069"/>
                </a:lnTo>
                <a:lnTo>
                  <a:pt x="2162" y="1069"/>
                </a:lnTo>
                <a:lnTo>
                  <a:pt x="1441" y="1069"/>
                </a:lnTo>
                <a:lnTo>
                  <a:pt x="721" y="1069"/>
                </a:lnTo>
                <a:lnTo>
                  <a:pt x="0" y="1069"/>
                </a:lnTo>
                <a:close/>
                <a:moveTo>
                  <a:pt x="0" y="1036"/>
                </a:moveTo>
                <a:lnTo>
                  <a:pt x="0" y="1019"/>
                </a:lnTo>
                <a:lnTo>
                  <a:pt x="721" y="1019"/>
                </a:lnTo>
                <a:lnTo>
                  <a:pt x="1441" y="1019"/>
                </a:lnTo>
                <a:lnTo>
                  <a:pt x="2162" y="1019"/>
                </a:lnTo>
                <a:lnTo>
                  <a:pt x="2882" y="1019"/>
                </a:lnTo>
                <a:lnTo>
                  <a:pt x="3603" y="1019"/>
                </a:lnTo>
                <a:lnTo>
                  <a:pt x="4323" y="1019"/>
                </a:lnTo>
                <a:lnTo>
                  <a:pt x="5044" y="1019"/>
                </a:lnTo>
                <a:lnTo>
                  <a:pt x="5764" y="1019"/>
                </a:lnTo>
                <a:lnTo>
                  <a:pt x="5764" y="1036"/>
                </a:lnTo>
                <a:lnTo>
                  <a:pt x="5044" y="1036"/>
                </a:lnTo>
                <a:lnTo>
                  <a:pt x="4323" y="1036"/>
                </a:lnTo>
                <a:lnTo>
                  <a:pt x="3603" y="1036"/>
                </a:lnTo>
                <a:lnTo>
                  <a:pt x="2882" y="1036"/>
                </a:lnTo>
                <a:lnTo>
                  <a:pt x="2162" y="1036"/>
                </a:lnTo>
                <a:lnTo>
                  <a:pt x="1441" y="1036"/>
                </a:lnTo>
                <a:lnTo>
                  <a:pt x="721" y="1036"/>
                </a:lnTo>
                <a:lnTo>
                  <a:pt x="0" y="1036"/>
                </a:lnTo>
                <a:close/>
                <a:moveTo>
                  <a:pt x="0" y="1003"/>
                </a:moveTo>
                <a:lnTo>
                  <a:pt x="0" y="986"/>
                </a:lnTo>
                <a:lnTo>
                  <a:pt x="721" y="986"/>
                </a:lnTo>
                <a:lnTo>
                  <a:pt x="1441" y="986"/>
                </a:lnTo>
                <a:lnTo>
                  <a:pt x="2162" y="986"/>
                </a:lnTo>
                <a:lnTo>
                  <a:pt x="2882" y="986"/>
                </a:lnTo>
                <a:lnTo>
                  <a:pt x="3603" y="986"/>
                </a:lnTo>
                <a:lnTo>
                  <a:pt x="4323" y="986"/>
                </a:lnTo>
                <a:lnTo>
                  <a:pt x="5044" y="986"/>
                </a:lnTo>
                <a:lnTo>
                  <a:pt x="5764" y="986"/>
                </a:lnTo>
                <a:lnTo>
                  <a:pt x="5764" y="1003"/>
                </a:lnTo>
                <a:lnTo>
                  <a:pt x="5044" y="1003"/>
                </a:lnTo>
                <a:lnTo>
                  <a:pt x="4323" y="1003"/>
                </a:lnTo>
                <a:lnTo>
                  <a:pt x="3603" y="1003"/>
                </a:lnTo>
                <a:lnTo>
                  <a:pt x="2882" y="1003"/>
                </a:lnTo>
                <a:lnTo>
                  <a:pt x="2162" y="1003"/>
                </a:lnTo>
                <a:lnTo>
                  <a:pt x="1441" y="1003"/>
                </a:lnTo>
                <a:lnTo>
                  <a:pt x="721" y="1003"/>
                </a:lnTo>
                <a:lnTo>
                  <a:pt x="0" y="1003"/>
                </a:lnTo>
                <a:close/>
                <a:moveTo>
                  <a:pt x="0" y="970"/>
                </a:moveTo>
                <a:lnTo>
                  <a:pt x="0" y="954"/>
                </a:lnTo>
                <a:lnTo>
                  <a:pt x="721" y="954"/>
                </a:lnTo>
                <a:lnTo>
                  <a:pt x="1441" y="954"/>
                </a:lnTo>
                <a:lnTo>
                  <a:pt x="2162" y="954"/>
                </a:lnTo>
                <a:lnTo>
                  <a:pt x="2882" y="954"/>
                </a:lnTo>
                <a:lnTo>
                  <a:pt x="3603" y="954"/>
                </a:lnTo>
                <a:lnTo>
                  <a:pt x="4323" y="954"/>
                </a:lnTo>
                <a:lnTo>
                  <a:pt x="5044" y="954"/>
                </a:lnTo>
                <a:lnTo>
                  <a:pt x="5764" y="954"/>
                </a:lnTo>
                <a:lnTo>
                  <a:pt x="5764" y="970"/>
                </a:lnTo>
                <a:lnTo>
                  <a:pt x="5044" y="970"/>
                </a:lnTo>
                <a:lnTo>
                  <a:pt x="4323" y="970"/>
                </a:lnTo>
                <a:lnTo>
                  <a:pt x="3603" y="970"/>
                </a:lnTo>
                <a:lnTo>
                  <a:pt x="2882" y="970"/>
                </a:lnTo>
                <a:lnTo>
                  <a:pt x="2162" y="970"/>
                </a:lnTo>
                <a:lnTo>
                  <a:pt x="1441" y="970"/>
                </a:lnTo>
                <a:lnTo>
                  <a:pt x="721" y="970"/>
                </a:lnTo>
                <a:lnTo>
                  <a:pt x="0" y="970"/>
                </a:lnTo>
                <a:close/>
                <a:moveTo>
                  <a:pt x="0" y="938"/>
                </a:moveTo>
                <a:lnTo>
                  <a:pt x="0" y="921"/>
                </a:lnTo>
                <a:lnTo>
                  <a:pt x="721" y="921"/>
                </a:lnTo>
                <a:lnTo>
                  <a:pt x="1441" y="921"/>
                </a:lnTo>
                <a:lnTo>
                  <a:pt x="2162" y="921"/>
                </a:lnTo>
                <a:lnTo>
                  <a:pt x="2882" y="921"/>
                </a:lnTo>
                <a:lnTo>
                  <a:pt x="3603" y="921"/>
                </a:lnTo>
                <a:lnTo>
                  <a:pt x="4323" y="921"/>
                </a:lnTo>
                <a:lnTo>
                  <a:pt x="5044" y="921"/>
                </a:lnTo>
                <a:lnTo>
                  <a:pt x="5764" y="921"/>
                </a:lnTo>
                <a:lnTo>
                  <a:pt x="5764" y="938"/>
                </a:lnTo>
                <a:lnTo>
                  <a:pt x="5044" y="938"/>
                </a:lnTo>
                <a:lnTo>
                  <a:pt x="4323" y="938"/>
                </a:lnTo>
                <a:lnTo>
                  <a:pt x="3603" y="938"/>
                </a:lnTo>
                <a:lnTo>
                  <a:pt x="2882" y="938"/>
                </a:lnTo>
                <a:lnTo>
                  <a:pt x="2162" y="938"/>
                </a:lnTo>
                <a:lnTo>
                  <a:pt x="1441" y="938"/>
                </a:lnTo>
                <a:lnTo>
                  <a:pt x="721" y="938"/>
                </a:lnTo>
                <a:lnTo>
                  <a:pt x="0" y="938"/>
                </a:lnTo>
                <a:close/>
                <a:moveTo>
                  <a:pt x="0" y="905"/>
                </a:moveTo>
                <a:lnTo>
                  <a:pt x="0" y="888"/>
                </a:lnTo>
                <a:lnTo>
                  <a:pt x="721" y="888"/>
                </a:lnTo>
                <a:lnTo>
                  <a:pt x="1441" y="888"/>
                </a:lnTo>
                <a:lnTo>
                  <a:pt x="2162" y="888"/>
                </a:lnTo>
                <a:lnTo>
                  <a:pt x="2882" y="888"/>
                </a:lnTo>
                <a:lnTo>
                  <a:pt x="3603" y="888"/>
                </a:lnTo>
                <a:lnTo>
                  <a:pt x="4323" y="888"/>
                </a:lnTo>
                <a:lnTo>
                  <a:pt x="5044" y="888"/>
                </a:lnTo>
                <a:lnTo>
                  <a:pt x="5764" y="888"/>
                </a:lnTo>
                <a:lnTo>
                  <a:pt x="5764" y="905"/>
                </a:lnTo>
                <a:lnTo>
                  <a:pt x="5044" y="905"/>
                </a:lnTo>
                <a:lnTo>
                  <a:pt x="4323" y="905"/>
                </a:lnTo>
                <a:lnTo>
                  <a:pt x="3603" y="905"/>
                </a:lnTo>
                <a:lnTo>
                  <a:pt x="2882" y="905"/>
                </a:lnTo>
                <a:lnTo>
                  <a:pt x="2162" y="905"/>
                </a:lnTo>
                <a:lnTo>
                  <a:pt x="1441" y="905"/>
                </a:lnTo>
                <a:lnTo>
                  <a:pt x="721" y="905"/>
                </a:lnTo>
                <a:lnTo>
                  <a:pt x="0" y="905"/>
                </a:lnTo>
                <a:close/>
                <a:moveTo>
                  <a:pt x="0" y="872"/>
                </a:moveTo>
                <a:lnTo>
                  <a:pt x="0" y="855"/>
                </a:lnTo>
                <a:lnTo>
                  <a:pt x="721" y="855"/>
                </a:lnTo>
                <a:lnTo>
                  <a:pt x="1441" y="855"/>
                </a:lnTo>
                <a:lnTo>
                  <a:pt x="2162" y="855"/>
                </a:lnTo>
                <a:lnTo>
                  <a:pt x="2882" y="855"/>
                </a:lnTo>
                <a:lnTo>
                  <a:pt x="3603" y="855"/>
                </a:lnTo>
                <a:lnTo>
                  <a:pt x="4323" y="855"/>
                </a:lnTo>
                <a:lnTo>
                  <a:pt x="5044" y="855"/>
                </a:lnTo>
                <a:lnTo>
                  <a:pt x="5764" y="855"/>
                </a:lnTo>
                <a:lnTo>
                  <a:pt x="5764" y="872"/>
                </a:lnTo>
                <a:lnTo>
                  <a:pt x="5044" y="872"/>
                </a:lnTo>
                <a:lnTo>
                  <a:pt x="4323" y="872"/>
                </a:lnTo>
                <a:lnTo>
                  <a:pt x="3603" y="872"/>
                </a:lnTo>
                <a:lnTo>
                  <a:pt x="2882" y="872"/>
                </a:lnTo>
                <a:lnTo>
                  <a:pt x="2162" y="872"/>
                </a:lnTo>
                <a:lnTo>
                  <a:pt x="1441" y="872"/>
                </a:lnTo>
                <a:lnTo>
                  <a:pt x="721" y="872"/>
                </a:lnTo>
                <a:lnTo>
                  <a:pt x="0" y="872"/>
                </a:lnTo>
                <a:close/>
                <a:moveTo>
                  <a:pt x="0" y="839"/>
                </a:moveTo>
                <a:lnTo>
                  <a:pt x="0" y="822"/>
                </a:lnTo>
                <a:lnTo>
                  <a:pt x="721" y="822"/>
                </a:lnTo>
                <a:lnTo>
                  <a:pt x="1441" y="822"/>
                </a:lnTo>
                <a:lnTo>
                  <a:pt x="2162" y="822"/>
                </a:lnTo>
                <a:lnTo>
                  <a:pt x="2882" y="822"/>
                </a:lnTo>
                <a:lnTo>
                  <a:pt x="3603" y="822"/>
                </a:lnTo>
                <a:lnTo>
                  <a:pt x="4323" y="822"/>
                </a:lnTo>
                <a:lnTo>
                  <a:pt x="5044" y="822"/>
                </a:lnTo>
                <a:lnTo>
                  <a:pt x="5764" y="822"/>
                </a:lnTo>
                <a:lnTo>
                  <a:pt x="5764" y="839"/>
                </a:lnTo>
                <a:lnTo>
                  <a:pt x="5044" y="839"/>
                </a:lnTo>
                <a:lnTo>
                  <a:pt x="4323" y="839"/>
                </a:lnTo>
                <a:lnTo>
                  <a:pt x="3603" y="839"/>
                </a:lnTo>
                <a:lnTo>
                  <a:pt x="2882" y="839"/>
                </a:lnTo>
                <a:lnTo>
                  <a:pt x="2162" y="839"/>
                </a:lnTo>
                <a:lnTo>
                  <a:pt x="1441" y="839"/>
                </a:lnTo>
                <a:lnTo>
                  <a:pt x="721" y="839"/>
                </a:lnTo>
                <a:lnTo>
                  <a:pt x="0" y="839"/>
                </a:lnTo>
                <a:close/>
                <a:moveTo>
                  <a:pt x="0" y="806"/>
                </a:moveTo>
                <a:lnTo>
                  <a:pt x="0" y="789"/>
                </a:lnTo>
                <a:lnTo>
                  <a:pt x="721" y="789"/>
                </a:lnTo>
                <a:lnTo>
                  <a:pt x="1441" y="789"/>
                </a:lnTo>
                <a:lnTo>
                  <a:pt x="2162" y="789"/>
                </a:lnTo>
                <a:lnTo>
                  <a:pt x="2882" y="789"/>
                </a:lnTo>
                <a:lnTo>
                  <a:pt x="3603" y="789"/>
                </a:lnTo>
                <a:lnTo>
                  <a:pt x="4323" y="789"/>
                </a:lnTo>
                <a:lnTo>
                  <a:pt x="5044" y="789"/>
                </a:lnTo>
                <a:lnTo>
                  <a:pt x="5764" y="789"/>
                </a:lnTo>
                <a:lnTo>
                  <a:pt x="5764" y="806"/>
                </a:lnTo>
                <a:lnTo>
                  <a:pt x="5044" y="806"/>
                </a:lnTo>
                <a:lnTo>
                  <a:pt x="4323" y="806"/>
                </a:lnTo>
                <a:lnTo>
                  <a:pt x="3603" y="806"/>
                </a:lnTo>
                <a:lnTo>
                  <a:pt x="2882" y="806"/>
                </a:lnTo>
                <a:lnTo>
                  <a:pt x="2162" y="806"/>
                </a:lnTo>
                <a:lnTo>
                  <a:pt x="1441" y="806"/>
                </a:lnTo>
                <a:lnTo>
                  <a:pt x="721" y="806"/>
                </a:lnTo>
                <a:lnTo>
                  <a:pt x="0" y="806"/>
                </a:lnTo>
                <a:close/>
                <a:moveTo>
                  <a:pt x="0" y="773"/>
                </a:moveTo>
                <a:lnTo>
                  <a:pt x="0" y="757"/>
                </a:lnTo>
                <a:lnTo>
                  <a:pt x="721" y="757"/>
                </a:lnTo>
                <a:lnTo>
                  <a:pt x="1441" y="757"/>
                </a:lnTo>
                <a:lnTo>
                  <a:pt x="2162" y="757"/>
                </a:lnTo>
                <a:lnTo>
                  <a:pt x="2882" y="757"/>
                </a:lnTo>
                <a:lnTo>
                  <a:pt x="3603" y="757"/>
                </a:lnTo>
                <a:lnTo>
                  <a:pt x="4323" y="757"/>
                </a:lnTo>
                <a:lnTo>
                  <a:pt x="5044" y="757"/>
                </a:lnTo>
                <a:lnTo>
                  <a:pt x="5764" y="757"/>
                </a:lnTo>
                <a:lnTo>
                  <a:pt x="5764" y="773"/>
                </a:lnTo>
                <a:lnTo>
                  <a:pt x="5044" y="773"/>
                </a:lnTo>
                <a:lnTo>
                  <a:pt x="4323" y="773"/>
                </a:lnTo>
                <a:lnTo>
                  <a:pt x="3603" y="773"/>
                </a:lnTo>
                <a:lnTo>
                  <a:pt x="2882" y="773"/>
                </a:lnTo>
                <a:lnTo>
                  <a:pt x="2162" y="773"/>
                </a:lnTo>
                <a:lnTo>
                  <a:pt x="1441" y="773"/>
                </a:lnTo>
                <a:lnTo>
                  <a:pt x="721" y="773"/>
                </a:lnTo>
                <a:lnTo>
                  <a:pt x="0" y="773"/>
                </a:lnTo>
                <a:close/>
                <a:moveTo>
                  <a:pt x="0" y="741"/>
                </a:moveTo>
                <a:lnTo>
                  <a:pt x="0" y="724"/>
                </a:lnTo>
                <a:lnTo>
                  <a:pt x="721" y="724"/>
                </a:lnTo>
                <a:lnTo>
                  <a:pt x="1441" y="724"/>
                </a:lnTo>
                <a:lnTo>
                  <a:pt x="2162" y="724"/>
                </a:lnTo>
                <a:lnTo>
                  <a:pt x="2882" y="724"/>
                </a:lnTo>
                <a:lnTo>
                  <a:pt x="3603" y="724"/>
                </a:lnTo>
                <a:lnTo>
                  <a:pt x="4323" y="724"/>
                </a:lnTo>
                <a:lnTo>
                  <a:pt x="5044" y="724"/>
                </a:lnTo>
                <a:lnTo>
                  <a:pt x="5764" y="724"/>
                </a:lnTo>
                <a:lnTo>
                  <a:pt x="5764" y="741"/>
                </a:lnTo>
                <a:lnTo>
                  <a:pt x="5044" y="741"/>
                </a:lnTo>
                <a:lnTo>
                  <a:pt x="4323" y="741"/>
                </a:lnTo>
                <a:lnTo>
                  <a:pt x="3603" y="741"/>
                </a:lnTo>
                <a:lnTo>
                  <a:pt x="2882" y="741"/>
                </a:lnTo>
                <a:lnTo>
                  <a:pt x="2162" y="741"/>
                </a:lnTo>
                <a:lnTo>
                  <a:pt x="1441" y="741"/>
                </a:lnTo>
                <a:lnTo>
                  <a:pt x="721" y="741"/>
                </a:lnTo>
                <a:lnTo>
                  <a:pt x="0" y="741"/>
                </a:lnTo>
                <a:close/>
                <a:moveTo>
                  <a:pt x="0" y="707"/>
                </a:moveTo>
                <a:lnTo>
                  <a:pt x="0" y="690"/>
                </a:lnTo>
                <a:lnTo>
                  <a:pt x="721" y="690"/>
                </a:lnTo>
                <a:lnTo>
                  <a:pt x="1441" y="690"/>
                </a:lnTo>
                <a:lnTo>
                  <a:pt x="2162" y="690"/>
                </a:lnTo>
                <a:lnTo>
                  <a:pt x="2882" y="690"/>
                </a:lnTo>
                <a:lnTo>
                  <a:pt x="3603" y="690"/>
                </a:lnTo>
                <a:lnTo>
                  <a:pt x="4323" y="690"/>
                </a:lnTo>
                <a:lnTo>
                  <a:pt x="5044" y="690"/>
                </a:lnTo>
                <a:lnTo>
                  <a:pt x="5764" y="690"/>
                </a:lnTo>
                <a:lnTo>
                  <a:pt x="5764" y="707"/>
                </a:lnTo>
                <a:lnTo>
                  <a:pt x="5044" y="707"/>
                </a:lnTo>
                <a:lnTo>
                  <a:pt x="4323" y="707"/>
                </a:lnTo>
                <a:lnTo>
                  <a:pt x="3603" y="707"/>
                </a:lnTo>
                <a:lnTo>
                  <a:pt x="2882" y="707"/>
                </a:lnTo>
                <a:lnTo>
                  <a:pt x="2162" y="707"/>
                </a:lnTo>
                <a:lnTo>
                  <a:pt x="1441" y="707"/>
                </a:lnTo>
                <a:lnTo>
                  <a:pt x="721" y="707"/>
                </a:lnTo>
                <a:lnTo>
                  <a:pt x="0" y="707"/>
                </a:lnTo>
                <a:close/>
                <a:moveTo>
                  <a:pt x="0" y="674"/>
                </a:moveTo>
                <a:lnTo>
                  <a:pt x="0" y="657"/>
                </a:lnTo>
                <a:lnTo>
                  <a:pt x="721" y="657"/>
                </a:lnTo>
                <a:lnTo>
                  <a:pt x="1441" y="657"/>
                </a:lnTo>
                <a:lnTo>
                  <a:pt x="2162" y="657"/>
                </a:lnTo>
                <a:lnTo>
                  <a:pt x="2882" y="657"/>
                </a:lnTo>
                <a:lnTo>
                  <a:pt x="3603" y="657"/>
                </a:lnTo>
                <a:lnTo>
                  <a:pt x="4323" y="657"/>
                </a:lnTo>
                <a:lnTo>
                  <a:pt x="5044" y="657"/>
                </a:lnTo>
                <a:lnTo>
                  <a:pt x="5764" y="657"/>
                </a:lnTo>
                <a:lnTo>
                  <a:pt x="5764" y="674"/>
                </a:lnTo>
                <a:lnTo>
                  <a:pt x="5044" y="674"/>
                </a:lnTo>
                <a:lnTo>
                  <a:pt x="4323" y="674"/>
                </a:lnTo>
                <a:lnTo>
                  <a:pt x="3603" y="674"/>
                </a:lnTo>
                <a:lnTo>
                  <a:pt x="2882" y="674"/>
                </a:lnTo>
                <a:lnTo>
                  <a:pt x="2162" y="674"/>
                </a:lnTo>
                <a:lnTo>
                  <a:pt x="1441" y="674"/>
                </a:lnTo>
                <a:lnTo>
                  <a:pt x="721" y="674"/>
                </a:lnTo>
                <a:lnTo>
                  <a:pt x="0" y="674"/>
                </a:lnTo>
                <a:close/>
                <a:moveTo>
                  <a:pt x="0" y="641"/>
                </a:moveTo>
                <a:lnTo>
                  <a:pt x="0" y="624"/>
                </a:lnTo>
                <a:lnTo>
                  <a:pt x="721" y="624"/>
                </a:lnTo>
                <a:lnTo>
                  <a:pt x="1441" y="624"/>
                </a:lnTo>
                <a:lnTo>
                  <a:pt x="2162" y="624"/>
                </a:lnTo>
                <a:lnTo>
                  <a:pt x="2882" y="624"/>
                </a:lnTo>
                <a:lnTo>
                  <a:pt x="3603" y="624"/>
                </a:lnTo>
                <a:lnTo>
                  <a:pt x="4323" y="624"/>
                </a:lnTo>
                <a:lnTo>
                  <a:pt x="5044" y="624"/>
                </a:lnTo>
                <a:lnTo>
                  <a:pt x="5764" y="624"/>
                </a:lnTo>
                <a:lnTo>
                  <a:pt x="5764" y="641"/>
                </a:lnTo>
                <a:lnTo>
                  <a:pt x="5044" y="641"/>
                </a:lnTo>
                <a:lnTo>
                  <a:pt x="4323" y="641"/>
                </a:lnTo>
                <a:lnTo>
                  <a:pt x="3603" y="641"/>
                </a:lnTo>
                <a:lnTo>
                  <a:pt x="2882" y="641"/>
                </a:lnTo>
                <a:lnTo>
                  <a:pt x="2162" y="641"/>
                </a:lnTo>
                <a:lnTo>
                  <a:pt x="1441" y="641"/>
                </a:lnTo>
                <a:lnTo>
                  <a:pt x="721" y="641"/>
                </a:lnTo>
                <a:lnTo>
                  <a:pt x="0" y="641"/>
                </a:lnTo>
                <a:close/>
                <a:moveTo>
                  <a:pt x="0" y="608"/>
                </a:moveTo>
                <a:lnTo>
                  <a:pt x="0" y="591"/>
                </a:lnTo>
                <a:lnTo>
                  <a:pt x="721" y="591"/>
                </a:lnTo>
                <a:lnTo>
                  <a:pt x="1441" y="591"/>
                </a:lnTo>
                <a:lnTo>
                  <a:pt x="2162" y="591"/>
                </a:lnTo>
                <a:lnTo>
                  <a:pt x="2882" y="591"/>
                </a:lnTo>
                <a:lnTo>
                  <a:pt x="3603" y="591"/>
                </a:lnTo>
                <a:lnTo>
                  <a:pt x="4323" y="591"/>
                </a:lnTo>
                <a:lnTo>
                  <a:pt x="5044" y="591"/>
                </a:lnTo>
                <a:lnTo>
                  <a:pt x="5764" y="591"/>
                </a:lnTo>
                <a:lnTo>
                  <a:pt x="5764" y="608"/>
                </a:lnTo>
                <a:lnTo>
                  <a:pt x="5044" y="608"/>
                </a:lnTo>
                <a:lnTo>
                  <a:pt x="4323" y="608"/>
                </a:lnTo>
                <a:lnTo>
                  <a:pt x="3603" y="608"/>
                </a:lnTo>
                <a:lnTo>
                  <a:pt x="2882" y="608"/>
                </a:lnTo>
                <a:lnTo>
                  <a:pt x="2162" y="608"/>
                </a:lnTo>
                <a:lnTo>
                  <a:pt x="1441" y="608"/>
                </a:lnTo>
                <a:lnTo>
                  <a:pt x="721" y="608"/>
                </a:lnTo>
                <a:lnTo>
                  <a:pt x="0" y="608"/>
                </a:lnTo>
                <a:close/>
                <a:moveTo>
                  <a:pt x="0" y="575"/>
                </a:moveTo>
                <a:lnTo>
                  <a:pt x="0" y="558"/>
                </a:lnTo>
                <a:lnTo>
                  <a:pt x="721" y="558"/>
                </a:lnTo>
                <a:lnTo>
                  <a:pt x="1441" y="558"/>
                </a:lnTo>
                <a:lnTo>
                  <a:pt x="2162" y="558"/>
                </a:lnTo>
                <a:lnTo>
                  <a:pt x="2882" y="558"/>
                </a:lnTo>
                <a:lnTo>
                  <a:pt x="3603" y="558"/>
                </a:lnTo>
                <a:lnTo>
                  <a:pt x="4323" y="558"/>
                </a:lnTo>
                <a:lnTo>
                  <a:pt x="5044" y="558"/>
                </a:lnTo>
                <a:lnTo>
                  <a:pt x="5764" y="558"/>
                </a:lnTo>
                <a:lnTo>
                  <a:pt x="5764" y="575"/>
                </a:lnTo>
                <a:lnTo>
                  <a:pt x="5044" y="575"/>
                </a:lnTo>
                <a:lnTo>
                  <a:pt x="4323" y="575"/>
                </a:lnTo>
                <a:lnTo>
                  <a:pt x="3603" y="575"/>
                </a:lnTo>
                <a:lnTo>
                  <a:pt x="2882" y="575"/>
                </a:lnTo>
                <a:lnTo>
                  <a:pt x="2162" y="575"/>
                </a:lnTo>
                <a:lnTo>
                  <a:pt x="1441" y="575"/>
                </a:lnTo>
                <a:lnTo>
                  <a:pt x="721" y="575"/>
                </a:lnTo>
                <a:lnTo>
                  <a:pt x="0" y="575"/>
                </a:lnTo>
                <a:close/>
                <a:moveTo>
                  <a:pt x="0" y="542"/>
                </a:moveTo>
                <a:lnTo>
                  <a:pt x="0" y="526"/>
                </a:lnTo>
                <a:lnTo>
                  <a:pt x="721" y="526"/>
                </a:lnTo>
                <a:lnTo>
                  <a:pt x="1441" y="526"/>
                </a:lnTo>
                <a:lnTo>
                  <a:pt x="2162" y="526"/>
                </a:lnTo>
                <a:lnTo>
                  <a:pt x="2882" y="526"/>
                </a:lnTo>
                <a:lnTo>
                  <a:pt x="3603" y="526"/>
                </a:lnTo>
                <a:lnTo>
                  <a:pt x="4323" y="526"/>
                </a:lnTo>
                <a:lnTo>
                  <a:pt x="5044" y="526"/>
                </a:lnTo>
                <a:lnTo>
                  <a:pt x="5764" y="526"/>
                </a:lnTo>
                <a:lnTo>
                  <a:pt x="5764" y="542"/>
                </a:lnTo>
                <a:lnTo>
                  <a:pt x="5044" y="542"/>
                </a:lnTo>
                <a:lnTo>
                  <a:pt x="4323" y="542"/>
                </a:lnTo>
                <a:lnTo>
                  <a:pt x="3603" y="542"/>
                </a:lnTo>
                <a:lnTo>
                  <a:pt x="2882" y="542"/>
                </a:lnTo>
                <a:lnTo>
                  <a:pt x="2162" y="542"/>
                </a:lnTo>
                <a:lnTo>
                  <a:pt x="1441" y="542"/>
                </a:lnTo>
                <a:lnTo>
                  <a:pt x="721" y="542"/>
                </a:lnTo>
                <a:lnTo>
                  <a:pt x="0" y="542"/>
                </a:lnTo>
                <a:close/>
                <a:moveTo>
                  <a:pt x="0" y="510"/>
                </a:moveTo>
                <a:lnTo>
                  <a:pt x="0" y="493"/>
                </a:lnTo>
                <a:lnTo>
                  <a:pt x="721" y="493"/>
                </a:lnTo>
                <a:lnTo>
                  <a:pt x="1441" y="493"/>
                </a:lnTo>
                <a:lnTo>
                  <a:pt x="2162" y="493"/>
                </a:lnTo>
                <a:lnTo>
                  <a:pt x="2882" y="493"/>
                </a:lnTo>
                <a:lnTo>
                  <a:pt x="3603" y="493"/>
                </a:lnTo>
                <a:lnTo>
                  <a:pt x="4323" y="493"/>
                </a:lnTo>
                <a:lnTo>
                  <a:pt x="5044" y="493"/>
                </a:lnTo>
                <a:lnTo>
                  <a:pt x="5764" y="493"/>
                </a:lnTo>
                <a:lnTo>
                  <a:pt x="5764" y="510"/>
                </a:lnTo>
                <a:lnTo>
                  <a:pt x="5044" y="510"/>
                </a:lnTo>
                <a:lnTo>
                  <a:pt x="4323" y="510"/>
                </a:lnTo>
                <a:lnTo>
                  <a:pt x="3603" y="510"/>
                </a:lnTo>
                <a:lnTo>
                  <a:pt x="2882" y="510"/>
                </a:lnTo>
                <a:lnTo>
                  <a:pt x="2162" y="510"/>
                </a:lnTo>
                <a:lnTo>
                  <a:pt x="1441" y="510"/>
                </a:lnTo>
                <a:lnTo>
                  <a:pt x="721" y="510"/>
                </a:lnTo>
                <a:lnTo>
                  <a:pt x="0" y="510"/>
                </a:lnTo>
                <a:close/>
                <a:moveTo>
                  <a:pt x="0" y="477"/>
                </a:moveTo>
                <a:lnTo>
                  <a:pt x="0" y="460"/>
                </a:lnTo>
                <a:lnTo>
                  <a:pt x="721" y="460"/>
                </a:lnTo>
                <a:lnTo>
                  <a:pt x="1441" y="460"/>
                </a:lnTo>
                <a:lnTo>
                  <a:pt x="2162" y="460"/>
                </a:lnTo>
                <a:lnTo>
                  <a:pt x="2882" y="460"/>
                </a:lnTo>
                <a:lnTo>
                  <a:pt x="3603" y="460"/>
                </a:lnTo>
                <a:lnTo>
                  <a:pt x="4323" y="460"/>
                </a:lnTo>
                <a:lnTo>
                  <a:pt x="5044" y="460"/>
                </a:lnTo>
                <a:lnTo>
                  <a:pt x="5764" y="460"/>
                </a:lnTo>
                <a:lnTo>
                  <a:pt x="5764" y="477"/>
                </a:lnTo>
                <a:lnTo>
                  <a:pt x="5044" y="477"/>
                </a:lnTo>
                <a:lnTo>
                  <a:pt x="4323" y="477"/>
                </a:lnTo>
                <a:lnTo>
                  <a:pt x="3603" y="477"/>
                </a:lnTo>
                <a:lnTo>
                  <a:pt x="2882" y="477"/>
                </a:lnTo>
                <a:lnTo>
                  <a:pt x="2162" y="477"/>
                </a:lnTo>
                <a:lnTo>
                  <a:pt x="1441" y="477"/>
                </a:lnTo>
                <a:lnTo>
                  <a:pt x="721" y="477"/>
                </a:lnTo>
                <a:lnTo>
                  <a:pt x="0" y="477"/>
                </a:lnTo>
                <a:close/>
                <a:moveTo>
                  <a:pt x="0" y="444"/>
                </a:moveTo>
                <a:lnTo>
                  <a:pt x="0" y="427"/>
                </a:lnTo>
                <a:lnTo>
                  <a:pt x="721" y="427"/>
                </a:lnTo>
                <a:lnTo>
                  <a:pt x="1441" y="427"/>
                </a:lnTo>
                <a:lnTo>
                  <a:pt x="2162" y="427"/>
                </a:lnTo>
                <a:lnTo>
                  <a:pt x="2882" y="427"/>
                </a:lnTo>
                <a:lnTo>
                  <a:pt x="3603" y="427"/>
                </a:lnTo>
                <a:lnTo>
                  <a:pt x="4323" y="427"/>
                </a:lnTo>
                <a:lnTo>
                  <a:pt x="5044" y="427"/>
                </a:lnTo>
                <a:lnTo>
                  <a:pt x="5764" y="427"/>
                </a:lnTo>
                <a:lnTo>
                  <a:pt x="5764" y="444"/>
                </a:lnTo>
                <a:lnTo>
                  <a:pt x="5044" y="444"/>
                </a:lnTo>
                <a:lnTo>
                  <a:pt x="4323" y="444"/>
                </a:lnTo>
                <a:lnTo>
                  <a:pt x="3603" y="444"/>
                </a:lnTo>
                <a:lnTo>
                  <a:pt x="2882" y="444"/>
                </a:lnTo>
                <a:lnTo>
                  <a:pt x="2162" y="444"/>
                </a:lnTo>
                <a:lnTo>
                  <a:pt x="1441" y="444"/>
                </a:lnTo>
                <a:lnTo>
                  <a:pt x="721" y="444"/>
                </a:lnTo>
                <a:lnTo>
                  <a:pt x="0" y="444"/>
                </a:lnTo>
                <a:close/>
                <a:moveTo>
                  <a:pt x="0" y="411"/>
                </a:moveTo>
                <a:lnTo>
                  <a:pt x="0" y="394"/>
                </a:lnTo>
                <a:lnTo>
                  <a:pt x="721" y="394"/>
                </a:lnTo>
                <a:lnTo>
                  <a:pt x="1441" y="394"/>
                </a:lnTo>
                <a:lnTo>
                  <a:pt x="2162" y="394"/>
                </a:lnTo>
                <a:lnTo>
                  <a:pt x="2882" y="394"/>
                </a:lnTo>
                <a:lnTo>
                  <a:pt x="3603" y="394"/>
                </a:lnTo>
                <a:lnTo>
                  <a:pt x="4323" y="394"/>
                </a:lnTo>
                <a:lnTo>
                  <a:pt x="5044" y="394"/>
                </a:lnTo>
                <a:lnTo>
                  <a:pt x="5764" y="394"/>
                </a:lnTo>
                <a:lnTo>
                  <a:pt x="5764" y="411"/>
                </a:lnTo>
                <a:lnTo>
                  <a:pt x="5044" y="411"/>
                </a:lnTo>
                <a:lnTo>
                  <a:pt x="4323" y="411"/>
                </a:lnTo>
                <a:lnTo>
                  <a:pt x="3603" y="411"/>
                </a:lnTo>
                <a:lnTo>
                  <a:pt x="2882" y="411"/>
                </a:lnTo>
                <a:lnTo>
                  <a:pt x="2162" y="411"/>
                </a:lnTo>
                <a:lnTo>
                  <a:pt x="1441" y="411"/>
                </a:lnTo>
                <a:lnTo>
                  <a:pt x="721" y="411"/>
                </a:lnTo>
                <a:lnTo>
                  <a:pt x="0" y="411"/>
                </a:lnTo>
                <a:close/>
                <a:moveTo>
                  <a:pt x="0" y="378"/>
                </a:moveTo>
                <a:lnTo>
                  <a:pt x="0" y="361"/>
                </a:lnTo>
                <a:lnTo>
                  <a:pt x="721" y="361"/>
                </a:lnTo>
                <a:lnTo>
                  <a:pt x="1441" y="361"/>
                </a:lnTo>
                <a:lnTo>
                  <a:pt x="2162" y="361"/>
                </a:lnTo>
                <a:lnTo>
                  <a:pt x="2882" y="361"/>
                </a:lnTo>
                <a:lnTo>
                  <a:pt x="3603" y="361"/>
                </a:lnTo>
                <a:lnTo>
                  <a:pt x="4323" y="361"/>
                </a:lnTo>
                <a:lnTo>
                  <a:pt x="5044" y="361"/>
                </a:lnTo>
                <a:lnTo>
                  <a:pt x="5764" y="361"/>
                </a:lnTo>
                <a:lnTo>
                  <a:pt x="5764" y="378"/>
                </a:lnTo>
                <a:lnTo>
                  <a:pt x="5044" y="378"/>
                </a:lnTo>
                <a:lnTo>
                  <a:pt x="4323" y="378"/>
                </a:lnTo>
                <a:lnTo>
                  <a:pt x="3603" y="378"/>
                </a:lnTo>
                <a:lnTo>
                  <a:pt x="2882" y="378"/>
                </a:lnTo>
                <a:lnTo>
                  <a:pt x="2162" y="378"/>
                </a:lnTo>
                <a:lnTo>
                  <a:pt x="1441" y="378"/>
                </a:lnTo>
                <a:lnTo>
                  <a:pt x="721" y="378"/>
                </a:lnTo>
                <a:lnTo>
                  <a:pt x="0" y="378"/>
                </a:lnTo>
                <a:close/>
                <a:moveTo>
                  <a:pt x="0" y="345"/>
                </a:moveTo>
                <a:lnTo>
                  <a:pt x="0" y="329"/>
                </a:lnTo>
                <a:lnTo>
                  <a:pt x="721" y="329"/>
                </a:lnTo>
                <a:lnTo>
                  <a:pt x="1441" y="329"/>
                </a:lnTo>
                <a:lnTo>
                  <a:pt x="2162" y="329"/>
                </a:lnTo>
                <a:lnTo>
                  <a:pt x="2882" y="329"/>
                </a:lnTo>
                <a:lnTo>
                  <a:pt x="3603" y="329"/>
                </a:lnTo>
                <a:lnTo>
                  <a:pt x="4323" y="329"/>
                </a:lnTo>
                <a:lnTo>
                  <a:pt x="5044" y="329"/>
                </a:lnTo>
                <a:lnTo>
                  <a:pt x="5764" y="329"/>
                </a:lnTo>
                <a:lnTo>
                  <a:pt x="5764" y="345"/>
                </a:lnTo>
                <a:lnTo>
                  <a:pt x="5044" y="345"/>
                </a:lnTo>
                <a:lnTo>
                  <a:pt x="4323" y="345"/>
                </a:lnTo>
                <a:lnTo>
                  <a:pt x="3603" y="345"/>
                </a:lnTo>
                <a:lnTo>
                  <a:pt x="2882" y="345"/>
                </a:lnTo>
                <a:lnTo>
                  <a:pt x="2162" y="345"/>
                </a:lnTo>
                <a:lnTo>
                  <a:pt x="1441" y="345"/>
                </a:lnTo>
                <a:lnTo>
                  <a:pt x="721" y="345"/>
                </a:lnTo>
                <a:lnTo>
                  <a:pt x="0" y="345"/>
                </a:lnTo>
                <a:close/>
                <a:moveTo>
                  <a:pt x="0" y="312"/>
                </a:moveTo>
                <a:lnTo>
                  <a:pt x="0" y="296"/>
                </a:lnTo>
                <a:lnTo>
                  <a:pt x="721" y="296"/>
                </a:lnTo>
                <a:lnTo>
                  <a:pt x="1441" y="296"/>
                </a:lnTo>
                <a:lnTo>
                  <a:pt x="2162" y="296"/>
                </a:lnTo>
                <a:lnTo>
                  <a:pt x="2882" y="296"/>
                </a:lnTo>
                <a:lnTo>
                  <a:pt x="3603" y="296"/>
                </a:lnTo>
                <a:lnTo>
                  <a:pt x="4323" y="296"/>
                </a:lnTo>
                <a:lnTo>
                  <a:pt x="5044" y="296"/>
                </a:lnTo>
                <a:lnTo>
                  <a:pt x="5764" y="296"/>
                </a:lnTo>
                <a:lnTo>
                  <a:pt x="5764" y="312"/>
                </a:lnTo>
                <a:lnTo>
                  <a:pt x="5044" y="312"/>
                </a:lnTo>
                <a:lnTo>
                  <a:pt x="4323" y="312"/>
                </a:lnTo>
                <a:lnTo>
                  <a:pt x="3603" y="312"/>
                </a:lnTo>
                <a:lnTo>
                  <a:pt x="2882" y="312"/>
                </a:lnTo>
                <a:lnTo>
                  <a:pt x="2162" y="312"/>
                </a:lnTo>
                <a:lnTo>
                  <a:pt x="1441" y="312"/>
                </a:lnTo>
                <a:lnTo>
                  <a:pt x="721" y="312"/>
                </a:lnTo>
                <a:lnTo>
                  <a:pt x="0" y="312"/>
                </a:lnTo>
                <a:close/>
                <a:moveTo>
                  <a:pt x="0" y="280"/>
                </a:moveTo>
                <a:lnTo>
                  <a:pt x="0" y="263"/>
                </a:lnTo>
                <a:lnTo>
                  <a:pt x="721" y="263"/>
                </a:lnTo>
                <a:lnTo>
                  <a:pt x="1441" y="263"/>
                </a:lnTo>
                <a:lnTo>
                  <a:pt x="2162" y="263"/>
                </a:lnTo>
                <a:lnTo>
                  <a:pt x="2882" y="263"/>
                </a:lnTo>
                <a:lnTo>
                  <a:pt x="3603" y="263"/>
                </a:lnTo>
                <a:lnTo>
                  <a:pt x="4323" y="263"/>
                </a:lnTo>
                <a:lnTo>
                  <a:pt x="5044" y="263"/>
                </a:lnTo>
                <a:lnTo>
                  <a:pt x="5764" y="263"/>
                </a:lnTo>
                <a:lnTo>
                  <a:pt x="5764" y="280"/>
                </a:lnTo>
                <a:lnTo>
                  <a:pt x="5044" y="280"/>
                </a:lnTo>
                <a:lnTo>
                  <a:pt x="4323" y="280"/>
                </a:lnTo>
                <a:lnTo>
                  <a:pt x="3603" y="280"/>
                </a:lnTo>
                <a:lnTo>
                  <a:pt x="2882" y="280"/>
                </a:lnTo>
                <a:lnTo>
                  <a:pt x="2162" y="280"/>
                </a:lnTo>
                <a:lnTo>
                  <a:pt x="1441" y="280"/>
                </a:lnTo>
                <a:lnTo>
                  <a:pt x="721" y="280"/>
                </a:lnTo>
                <a:lnTo>
                  <a:pt x="0" y="280"/>
                </a:lnTo>
                <a:close/>
                <a:moveTo>
                  <a:pt x="0" y="247"/>
                </a:moveTo>
                <a:lnTo>
                  <a:pt x="0" y="230"/>
                </a:lnTo>
                <a:lnTo>
                  <a:pt x="721" y="230"/>
                </a:lnTo>
                <a:lnTo>
                  <a:pt x="1441" y="230"/>
                </a:lnTo>
                <a:lnTo>
                  <a:pt x="2162" y="230"/>
                </a:lnTo>
                <a:lnTo>
                  <a:pt x="2882" y="230"/>
                </a:lnTo>
                <a:lnTo>
                  <a:pt x="3603" y="230"/>
                </a:lnTo>
                <a:lnTo>
                  <a:pt x="4323" y="230"/>
                </a:lnTo>
                <a:lnTo>
                  <a:pt x="5044" y="230"/>
                </a:lnTo>
                <a:lnTo>
                  <a:pt x="5764" y="230"/>
                </a:lnTo>
                <a:lnTo>
                  <a:pt x="5764" y="247"/>
                </a:lnTo>
                <a:lnTo>
                  <a:pt x="5044" y="247"/>
                </a:lnTo>
                <a:lnTo>
                  <a:pt x="4323" y="247"/>
                </a:lnTo>
                <a:lnTo>
                  <a:pt x="3603" y="247"/>
                </a:lnTo>
                <a:lnTo>
                  <a:pt x="2882" y="247"/>
                </a:lnTo>
                <a:lnTo>
                  <a:pt x="2162" y="247"/>
                </a:lnTo>
                <a:lnTo>
                  <a:pt x="1441" y="247"/>
                </a:lnTo>
                <a:lnTo>
                  <a:pt x="721" y="247"/>
                </a:lnTo>
                <a:lnTo>
                  <a:pt x="0" y="247"/>
                </a:lnTo>
                <a:close/>
                <a:moveTo>
                  <a:pt x="0" y="214"/>
                </a:moveTo>
                <a:lnTo>
                  <a:pt x="0" y="197"/>
                </a:lnTo>
                <a:lnTo>
                  <a:pt x="721" y="197"/>
                </a:lnTo>
                <a:lnTo>
                  <a:pt x="1441" y="197"/>
                </a:lnTo>
                <a:lnTo>
                  <a:pt x="2162" y="197"/>
                </a:lnTo>
                <a:lnTo>
                  <a:pt x="2882" y="197"/>
                </a:lnTo>
                <a:lnTo>
                  <a:pt x="3603" y="197"/>
                </a:lnTo>
                <a:lnTo>
                  <a:pt x="4323" y="197"/>
                </a:lnTo>
                <a:lnTo>
                  <a:pt x="5044" y="197"/>
                </a:lnTo>
                <a:lnTo>
                  <a:pt x="5764" y="197"/>
                </a:lnTo>
                <a:lnTo>
                  <a:pt x="5764" y="214"/>
                </a:lnTo>
                <a:lnTo>
                  <a:pt x="5044" y="214"/>
                </a:lnTo>
                <a:lnTo>
                  <a:pt x="4323" y="214"/>
                </a:lnTo>
                <a:lnTo>
                  <a:pt x="3603" y="214"/>
                </a:lnTo>
                <a:lnTo>
                  <a:pt x="2882" y="214"/>
                </a:lnTo>
                <a:lnTo>
                  <a:pt x="2162" y="214"/>
                </a:lnTo>
                <a:lnTo>
                  <a:pt x="1441" y="214"/>
                </a:lnTo>
                <a:lnTo>
                  <a:pt x="721" y="214"/>
                </a:lnTo>
                <a:lnTo>
                  <a:pt x="0" y="214"/>
                </a:lnTo>
                <a:close/>
                <a:moveTo>
                  <a:pt x="0" y="181"/>
                </a:moveTo>
                <a:lnTo>
                  <a:pt x="0" y="164"/>
                </a:lnTo>
                <a:lnTo>
                  <a:pt x="721" y="164"/>
                </a:lnTo>
                <a:lnTo>
                  <a:pt x="1441" y="164"/>
                </a:lnTo>
                <a:lnTo>
                  <a:pt x="2162" y="164"/>
                </a:lnTo>
                <a:lnTo>
                  <a:pt x="2882" y="164"/>
                </a:lnTo>
                <a:lnTo>
                  <a:pt x="3603" y="164"/>
                </a:lnTo>
                <a:lnTo>
                  <a:pt x="4323" y="164"/>
                </a:lnTo>
                <a:lnTo>
                  <a:pt x="5044" y="164"/>
                </a:lnTo>
                <a:lnTo>
                  <a:pt x="5764" y="164"/>
                </a:lnTo>
                <a:lnTo>
                  <a:pt x="5764" y="181"/>
                </a:lnTo>
                <a:lnTo>
                  <a:pt x="5044" y="181"/>
                </a:lnTo>
                <a:lnTo>
                  <a:pt x="4323" y="181"/>
                </a:lnTo>
                <a:lnTo>
                  <a:pt x="3603" y="181"/>
                </a:lnTo>
                <a:lnTo>
                  <a:pt x="2882" y="181"/>
                </a:lnTo>
                <a:lnTo>
                  <a:pt x="2162" y="181"/>
                </a:lnTo>
                <a:lnTo>
                  <a:pt x="1441" y="181"/>
                </a:lnTo>
                <a:lnTo>
                  <a:pt x="721" y="181"/>
                </a:lnTo>
                <a:lnTo>
                  <a:pt x="0" y="181"/>
                </a:lnTo>
                <a:close/>
                <a:moveTo>
                  <a:pt x="0" y="148"/>
                </a:moveTo>
                <a:lnTo>
                  <a:pt x="0" y="131"/>
                </a:lnTo>
                <a:lnTo>
                  <a:pt x="721" y="131"/>
                </a:lnTo>
                <a:lnTo>
                  <a:pt x="1441" y="131"/>
                </a:lnTo>
                <a:lnTo>
                  <a:pt x="2162" y="131"/>
                </a:lnTo>
                <a:lnTo>
                  <a:pt x="2882" y="131"/>
                </a:lnTo>
                <a:lnTo>
                  <a:pt x="3603" y="131"/>
                </a:lnTo>
                <a:lnTo>
                  <a:pt x="4323" y="131"/>
                </a:lnTo>
                <a:lnTo>
                  <a:pt x="5044" y="131"/>
                </a:lnTo>
                <a:lnTo>
                  <a:pt x="5764" y="131"/>
                </a:lnTo>
                <a:lnTo>
                  <a:pt x="5764" y="148"/>
                </a:lnTo>
                <a:lnTo>
                  <a:pt x="5044" y="148"/>
                </a:lnTo>
                <a:lnTo>
                  <a:pt x="4323" y="148"/>
                </a:lnTo>
                <a:lnTo>
                  <a:pt x="3603" y="148"/>
                </a:lnTo>
                <a:lnTo>
                  <a:pt x="2882" y="148"/>
                </a:lnTo>
                <a:lnTo>
                  <a:pt x="2162" y="148"/>
                </a:lnTo>
                <a:lnTo>
                  <a:pt x="1441" y="148"/>
                </a:lnTo>
                <a:lnTo>
                  <a:pt x="721" y="148"/>
                </a:lnTo>
                <a:lnTo>
                  <a:pt x="0" y="148"/>
                </a:lnTo>
                <a:close/>
                <a:moveTo>
                  <a:pt x="0" y="115"/>
                </a:moveTo>
                <a:lnTo>
                  <a:pt x="0" y="99"/>
                </a:lnTo>
                <a:lnTo>
                  <a:pt x="721" y="99"/>
                </a:lnTo>
                <a:lnTo>
                  <a:pt x="1441" y="99"/>
                </a:lnTo>
                <a:lnTo>
                  <a:pt x="2162" y="99"/>
                </a:lnTo>
                <a:lnTo>
                  <a:pt x="2882" y="99"/>
                </a:lnTo>
                <a:lnTo>
                  <a:pt x="3603" y="99"/>
                </a:lnTo>
                <a:lnTo>
                  <a:pt x="4323" y="99"/>
                </a:lnTo>
                <a:lnTo>
                  <a:pt x="5044" y="99"/>
                </a:lnTo>
                <a:lnTo>
                  <a:pt x="5764" y="99"/>
                </a:lnTo>
                <a:lnTo>
                  <a:pt x="5764" y="115"/>
                </a:lnTo>
                <a:lnTo>
                  <a:pt x="5044" y="115"/>
                </a:lnTo>
                <a:lnTo>
                  <a:pt x="4323" y="115"/>
                </a:lnTo>
                <a:lnTo>
                  <a:pt x="3603" y="115"/>
                </a:lnTo>
                <a:lnTo>
                  <a:pt x="2882" y="115"/>
                </a:lnTo>
                <a:lnTo>
                  <a:pt x="2162" y="115"/>
                </a:lnTo>
                <a:lnTo>
                  <a:pt x="1441" y="115"/>
                </a:lnTo>
                <a:lnTo>
                  <a:pt x="721" y="115"/>
                </a:lnTo>
                <a:lnTo>
                  <a:pt x="0" y="115"/>
                </a:lnTo>
                <a:close/>
                <a:moveTo>
                  <a:pt x="0" y="83"/>
                </a:moveTo>
                <a:lnTo>
                  <a:pt x="0" y="66"/>
                </a:lnTo>
                <a:lnTo>
                  <a:pt x="721" y="66"/>
                </a:lnTo>
                <a:lnTo>
                  <a:pt x="1441" y="66"/>
                </a:lnTo>
                <a:lnTo>
                  <a:pt x="2162" y="66"/>
                </a:lnTo>
                <a:lnTo>
                  <a:pt x="2882" y="66"/>
                </a:lnTo>
                <a:lnTo>
                  <a:pt x="3603" y="66"/>
                </a:lnTo>
                <a:lnTo>
                  <a:pt x="4323" y="66"/>
                </a:lnTo>
                <a:lnTo>
                  <a:pt x="5044" y="66"/>
                </a:lnTo>
                <a:lnTo>
                  <a:pt x="5764" y="66"/>
                </a:lnTo>
                <a:lnTo>
                  <a:pt x="5764" y="83"/>
                </a:lnTo>
                <a:lnTo>
                  <a:pt x="5044" y="83"/>
                </a:lnTo>
                <a:lnTo>
                  <a:pt x="4323" y="83"/>
                </a:lnTo>
                <a:lnTo>
                  <a:pt x="3603" y="83"/>
                </a:lnTo>
                <a:lnTo>
                  <a:pt x="2882" y="83"/>
                </a:lnTo>
                <a:lnTo>
                  <a:pt x="2162" y="83"/>
                </a:lnTo>
                <a:lnTo>
                  <a:pt x="1441" y="83"/>
                </a:lnTo>
                <a:lnTo>
                  <a:pt x="721" y="83"/>
                </a:lnTo>
                <a:lnTo>
                  <a:pt x="0" y="83"/>
                </a:lnTo>
                <a:close/>
                <a:moveTo>
                  <a:pt x="0" y="50"/>
                </a:moveTo>
                <a:lnTo>
                  <a:pt x="0" y="33"/>
                </a:lnTo>
                <a:lnTo>
                  <a:pt x="721" y="33"/>
                </a:lnTo>
                <a:lnTo>
                  <a:pt x="1441" y="33"/>
                </a:lnTo>
                <a:lnTo>
                  <a:pt x="2162" y="33"/>
                </a:lnTo>
                <a:lnTo>
                  <a:pt x="2882" y="33"/>
                </a:lnTo>
                <a:lnTo>
                  <a:pt x="3603" y="33"/>
                </a:lnTo>
                <a:lnTo>
                  <a:pt x="4323" y="33"/>
                </a:lnTo>
                <a:lnTo>
                  <a:pt x="5044" y="33"/>
                </a:lnTo>
                <a:lnTo>
                  <a:pt x="5764" y="33"/>
                </a:lnTo>
                <a:lnTo>
                  <a:pt x="5764" y="50"/>
                </a:lnTo>
                <a:lnTo>
                  <a:pt x="5044" y="50"/>
                </a:lnTo>
                <a:lnTo>
                  <a:pt x="4323" y="50"/>
                </a:lnTo>
                <a:lnTo>
                  <a:pt x="3603" y="50"/>
                </a:lnTo>
                <a:lnTo>
                  <a:pt x="2882" y="50"/>
                </a:lnTo>
                <a:lnTo>
                  <a:pt x="2162" y="50"/>
                </a:lnTo>
                <a:lnTo>
                  <a:pt x="1441" y="50"/>
                </a:lnTo>
                <a:lnTo>
                  <a:pt x="721" y="50"/>
                </a:lnTo>
                <a:lnTo>
                  <a:pt x="0" y="50"/>
                </a:lnTo>
                <a:close/>
                <a:moveTo>
                  <a:pt x="0" y="0"/>
                </a:moveTo>
                <a:lnTo>
                  <a:pt x="721" y="0"/>
                </a:lnTo>
                <a:lnTo>
                  <a:pt x="1441" y="0"/>
                </a:lnTo>
                <a:lnTo>
                  <a:pt x="2162" y="0"/>
                </a:lnTo>
                <a:lnTo>
                  <a:pt x="2882" y="0"/>
                </a:lnTo>
                <a:lnTo>
                  <a:pt x="3603" y="0"/>
                </a:lnTo>
                <a:lnTo>
                  <a:pt x="4323" y="0"/>
                </a:lnTo>
                <a:lnTo>
                  <a:pt x="5044" y="0"/>
                </a:lnTo>
                <a:lnTo>
                  <a:pt x="5764" y="0"/>
                </a:lnTo>
                <a:lnTo>
                  <a:pt x="5764" y="17"/>
                </a:lnTo>
                <a:lnTo>
                  <a:pt x="5044" y="17"/>
                </a:lnTo>
                <a:lnTo>
                  <a:pt x="4323" y="17"/>
                </a:lnTo>
                <a:lnTo>
                  <a:pt x="3603" y="17"/>
                </a:lnTo>
                <a:lnTo>
                  <a:pt x="2882" y="17"/>
                </a:lnTo>
                <a:lnTo>
                  <a:pt x="2162" y="17"/>
                </a:lnTo>
                <a:lnTo>
                  <a:pt x="1441" y="17"/>
                </a:lnTo>
                <a:lnTo>
                  <a:pt x="721" y="17"/>
                </a:lnTo>
                <a:lnTo>
                  <a:pt x="0" y="17"/>
                </a:lnTo>
                <a:lnTo>
                  <a:pt x="0" y="0"/>
                </a:lnTo>
                <a:close/>
              </a:path>
            </a:pathLst>
          </a:custGeom>
          <a:solidFill>
            <a:srgbClr val="1C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7904" name="Picture 16" descr="interrogacon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1" t="11940" r="38039" b="26476"/>
          <a:stretch>
            <a:fillRect/>
          </a:stretch>
        </p:blipFill>
        <p:spPr bwMode="auto">
          <a:xfrm>
            <a:off x="4854575" y="0"/>
            <a:ext cx="4289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23649" y="1397674"/>
            <a:ext cx="541888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96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Tahukah</a:t>
            </a:r>
            <a:r>
              <a:rPr lang="en-US" sz="96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sz="96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Anda</a:t>
            </a:r>
            <a:endParaRPr lang="en-US" sz="960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en-US" sz="48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Surat</a:t>
            </a:r>
            <a:r>
              <a:rPr lang="en-US" sz="4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sz="48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Pekeliling</a:t>
            </a:r>
            <a:r>
              <a:rPr lang="en-US" sz="4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sz="48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Ikhtisas</a:t>
            </a:r>
            <a:r>
              <a:rPr lang="en-US" sz="4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sz="480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Bil</a:t>
            </a:r>
            <a:r>
              <a:rPr lang="en-US" sz="48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. 3/1999 </a:t>
            </a:r>
            <a:endParaRPr lang="en-US" sz="4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49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7034792"/>
              </p:ext>
            </p:extLst>
          </p:nvPr>
        </p:nvGraphicFramePr>
        <p:xfrm>
          <a:off x="2743200" y="7257"/>
          <a:ext cx="5582651" cy="6610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Acrobat Document" r:id="rId3" imgW="4475160" imgH="5702400" progId="AcroExch.Document.7">
                  <p:embed/>
                </p:oleObj>
              </mc:Choice>
              <mc:Fallback>
                <p:oleObj name="Acrobat Document" r:id="rId3" imgW="4475160" imgH="5702400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7257"/>
                        <a:ext cx="5582651" cy="66106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 rot="16200000">
            <a:off x="-1523530" y="2740702"/>
            <a:ext cx="50292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SPI </a:t>
            </a:r>
            <a:r>
              <a:rPr lang="en-US" sz="6000" dirty="0" err="1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Bil</a:t>
            </a:r>
            <a:r>
              <a:rPr lang="en-US" sz="60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. 3/1999 </a:t>
            </a:r>
          </a:p>
        </p:txBody>
      </p:sp>
    </p:spTree>
    <p:extLst>
      <p:ext uri="{BB962C8B-B14F-4D97-AF65-F5344CB8AC3E}">
        <p14:creationId xmlns:p14="http://schemas.microsoft.com/office/powerpoint/2010/main" val="376659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0855" t="10684" r="28980" b="5947"/>
          <a:stretch/>
        </p:blipFill>
        <p:spPr>
          <a:xfrm>
            <a:off x="2586789" y="479926"/>
            <a:ext cx="5245769" cy="635267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 rot="16200000">
            <a:off x="-1523530" y="2740702"/>
            <a:ext cx="50292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SPI </a:t>
            </a:r>
            <a:r>
              <a:rPr lang="en-US" sz="6000" dirty="0" err="1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Bil</a:t>
            </a:r>
            <a:r>
              <a:rPr lang="en-US" sz="6000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. 3/1999 </a:t>
            </a:r>
          </a:p>
        </p:txBody>
      </p:sp>
    </p:spTree>
    <p:extLst>
      <p:ext uri="{BB962C8B-B14F-4D97-AF65-F5344CB8AC3E}">
        <p14:creationId xmlns:p14="http://schemas.microsoft.com/office/powerpoint/2010/main" val="222007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381000" y="838200"/>
            <a:ext cx="71622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600" dirty="0" err="1" smtClean="0"/>
              <a:t>Perkara</a:t>
            </a:r>
            <a:r>
              <a:rPr lang="en-US" sz="3600" dirty="0" smtClean="0"/>
              <a:t> yang </a:t>
            </a:r>
            <a:r>
              <a:rPr lang="en-US" sz="3600" dirty="0" err="1" smtClean="0"/>
              <a:t>perlu</a:t>
            </a:r>
            <a:r>
              <a:rPr lang="en-US" sz="3600" dirty="0" smtClean="0"/>
              <a:t> </a:t>
            </a:r>
            <a:r>
              <a:rPr lang="en-US" sz="3600" dirty="0" err="1" smtClean="0"/>
              <a:t>difikirkan</a:t>
            </a:r>
            <a:r>
              <a:rPr lang="en-US" sz="3600" dirty="0" smtClean="0"/>
              <a:t> </a:t>
            </a:r>
            <a:r>
              <a:rPr lang="en-US" sz="3600" dirty="0" err="1" smtClean="0"/>
              <a:t>semasa</a:t>
            </a:r>
            <a:r>
              <a:rPr lang="en-US" sz="3600" dirty="0" smtClean="0"/>
              <a:t> </a:t>
            </a:r>
            <a:r>
              <a:rPr lang="en-US" sz="3600" dirty="0" err="1" smtClean="0"/>
              <a:t>merangka</a:t>
            </a:r>
            <a:r>
              <a:rPr lang="en-US" sz="3600" dirty="0" smtClean="0"/>
              <a:t> </a:t>
            </a:r>
            <a:r>
              <a:rPr lang="en-US" sz="3600" dirty="0" err="1" smtClean="0"/>
              <a:t>PdP</a:t>
            </a:r>
            <a:r>
              <a:rPr lang="en-US" sz="3600" dirty="0" smtClean="0"/>
              <a:t> …</a:t>
            </a:r>
            <a:endParaRPr lang="en-US" sz="36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2209800" y="2057400"/>
            <a:ext cx="6671761" cy="4301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60000" indent="742950">
              <a:spcBef>
                <a:spcPts val="300"/>
              </a:spcBef>
              <a:buAutoNum type="arabicPeriod"/>
            </a:pPr>
            <a:r>
              <a:rPr lang="en-US" sz="3200" dirty="0" err="1" smtClean="0"/>
              <a:t>Pemilihan</a:t>
            </a:r>
            <a:r>
              <a:rPr lang="en-US" sz="3200" dirty="0" smtClean="0"/>
              <a:t> SK </a:t>
            </a:r>
            <a:r>
              <a:rPr lang="en-US" sz="3200" dirty="0" err="1" smtClean="0"/>
              <a:t>dan</a:t>
            </a:r>
            <a:r>
              <a:rPr lang="en-US" sz="3200" dirty="0" smtClean="0"/>
              <a:t> SP</a:t>
            </a:r>
          </a:p>
          <a:p>
            <a:pPr marL="360000" indent="742950">
              <a:spcBef>
                <a:spcPts val="300"/>
              </a:spcBef>
              <a:buAutoNum type="arabicPeriod"/>
            </a:pPr>
            <a:r>
              <a:rPr lang="en-US" sz="3200" dirty="0" err="1" smtClean="0"/>
              <a:t>Objektif</a:t>
            </a:r>
            <a:endParaRPr lang="en-US" sz="3200" dirty="0" smtClean="0"/>
          </a:p>
          <a:p>
            <a:pPr marL="360000" indent="742950">
              <a:spcBef>
                <a:spcPts val="300"/>
              </a:spcBef>
              <a:buAutoNum type="arabicPeriod"/>
            </a:pPr>
            <a:r>
              <a:rPr lang="en-US" sz="3200" dirty="0" err="1" smtClean="0"/>
              <a:t>Strategi</a:t>
            </a:r>
            <a:r>
              <a:rPr lang="en-US" sz="3200" dirty="0" smtClean="0"/>
              <a:t> </a:t>
            </a:r>
            <a:r>
              <a:rPr lang="en-US" sz="3200" dirty="0" err="1" smtClean="0"/>
              <a:t>Pembelajaran</a:t>
            </a:r>
            <a:endParaRPr lang="en-US" sz="3200" dirty="0" smtClean="0"/>
          </a:p>
          <a:p>
            <a:pPr marL="360000" indent="742950">
              <a:spcBef>
                <a:spcPts val="300"/>
              </a:spcBef>
              <a:buAutoNum type="arabicPeriod"/>
            </a:pPr>
            <a:r>
              <a:rPr lang="en-US" sz="3200" dirty="0" err="1" smtClean="0"/>
              <a:t>Aktiviti</a:t>
            </a:r>
            <a:r>
              <a:rPr lang="en-US" sz="3200" dirty="0" smtClean="0"/>
              <a:t> </a:t>
            </a:r>
            <a:r>
              <a:rPr lang="en-US" sz="3200" dirty="0" err="1" smtClean="0"/>
              <a:t>PdP</a:t>
            </a:r>
            <a:endParaRPr lang="en-US" sz="3200" dirty="0" smtClean="0"/>
          </a:p>
          <a:p>
            <a:pPr marL="1388700" lvl="1" indent="-5715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3200" dirty="0" err="1" smtClean="0"/>
              <a:t>Teori</a:t>
            </a:r>
            <a:r>
              <a:rPr lang="en-US" sz="3200" dirty="0" smtClean="0"/>
              <a:t> </a:t>
            </a:r>
            <a:r>
              <a:rPr lang="en-US" sz="3200" dirty="0" err="1" smtClean="0"/>
              <a:t>Pembelajaran</a:t>
            </a:r>
            <a:endParaRPr lang="en-US" sz="3200" dirty="0" smtClean="0"/>
          </a:p>
          <a:p>
            <a:pPr marL="1388700" lvl="1" indent="-5715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3200" dirty="0" smtClean="0"/>
              <a:t>Gaya </a:t>
            </a:r>
            <a:r>
              <a:rPr lang="en-US" sz="3200" dirty="0" err="1" smtClean="0"/>
              <a:t>Pembelajaran</a:t>
            </a:r>
            <a:r>
              <a:rPr lang="en-US" sz="3200" dirty="0" smtClean="0"/>
              <a:t> </a:t>
            </a:r>
            <a:r>
              <a:rPr lang="en-US" sz="3200" dirty="0" err="1" smtClean="0"/>
              <a:t>Murid</a:t>
            </a:r>
            <a:endParaRPr lang="en-US" sz="3200" dirty="0" smtClean="0"/>
          </a:p>
          <a:p>
            <a:pPr marL="1388700" lvl="1" indent="-57150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3200" dirty="0" err="1" smtClean="0"/>
              <a:t>Pelbagai</a:t>
            </a:r>
            <a:r>
              <a:rPr lang="en-US" sz="3200" dirty="0" smtClean="0"/>
              <a:t> </a:t>
            </a:r>
            <a:r>
              <a:rPr lang="en-US" sz="3200" dirty="0" err="1" smtClean="0"/>
              <a:t>Kecerdasan</a:t>
            </a:r>
            <a:r>
              <a:rPr lang="en-US" sz="3200" dirty="0" smtClean="0"/>
              <a:t> (MI) </a:t>
            </a:r>
            <a:endParaRPr lang="en-US" sz="3200" dirty="0"/>
          </a:p>
          <a:p>
            <a:pPr marL="360000" indent="742950">
              <a:spcBef>
                <a:spcPts val="300"/>
              </a:spcBef>
              <a:buFontTx/>
              <a:buChar char="•"/>
            </a:pPr>
            <a:endParaRPr lang="en-US" sz="3200" dirty="0"/>
          </a:p>
        </p:txBody>
      </p:sp>
      <p:pic>
        <p:nvPicPr>
          <p:cNvPr id="4" name="Picture 12" descr="boton do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14600"/>
            <a:ext cx="2099878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47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04" name="Picture 12" descr="boton do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81200"/>
            <a:ext cx="2566988" cy="288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3200400" y="1981200"/>
            <a:ext cx="5695233" cy="5176802"/>
            <a:chOff x="3200400" y="1676400"/>
            <a:chExt cx="5695233" cy="5176802"/>
          </a:xfrm>
        </p:grpSpPr>
        <p:sp>
          <p:nvSpPr>
            <p:cNvPr id="59394" name="Content Placeholder 2"/>
            <p:cNvSpPr>
              <a:spLocks/>
            </p:cNvSpPr>
            <p:nvPr/>
          </p:nvSpPr>
          <p:spPr bwMode="auto">
            <a:xfrm>
              <a:off x="3505200" y="1676400"/>
              <a:ext cx="5390433" cy="5176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342900" indent="-342900" eaLnBrk="0" hangingPunct="0">
                <a:spcBef>
                  <a:spcPct val="20000"/>
                </a:spcBef>
                <a:buSzPct val="70000"/>
                <a:buFont typeface="Arial" charset="0"/>
                <a:buNone/>
              </a:pPr>
              <a:r>
                <a:rPr lang="en-US" sz="2800" b="0" dirty="0" err="1" smtClean="0"/>
                <a:t>Elemen</a:t>
              </a:r>
              <a:r>
                <a:rPr lang="en-US" sz="2800" b="0" dirty="0" smtClean="0"/>
                <a:t> </a:t>
              </a:r>
              <a:r>
                <a:rPr lang="en-US" sz="2800" b="0" dirty="0" err="1" smtClean="0"/>
                <a:t>Merentas</a:t>
              </a:r>
              <a:r>
                <a:rPr lang="en-US" sz="2800" b="0" dirty="0" smtClean="0"/>
                <a:t> </a:t>
              </a:r>
              <a:r>
                <a:rPr lang="en-US" sz="2800" b="0" dirty="0" err="1" smtClean="0"/>
                <a:t>Kurikulum</a:t>
              </a:r>
              <a:r>
                <a:rPr lang="en-US" sz="2800" b="0" dirty="0" smtClean="0"/>
                <a:t> (EMK)</a:t>
              </a:r>
              <a:endParaRPr lang="en-US" sz="2800" b="0" dirty="0"/>
            </a:p>
            <a:p>
              <a:pPr marL="342900" indent="-342900" eaLnBrk="0" hangingPunct="0">
                <a:spcBef>
                  <a:spcPct val="20000"/>
                </a:spcBef>
                <a:buSzPct val="70000"/>
                <a:buFont typeface="Arial" charset="0"/>
                <a:buNone/>
              </a:pPr>
              <a:r>
                <a:rPr lang="en-US" sz="2800" b="0" dirty="0" err="1" smtClean="0"/>
                <a:t>KBaT</a:t>
              </a:r>
              <a:endParaRPr lang="en-US" sz="2800" b="0" dirty="0" smtClean="0"/>
            </a:p>
            <a:p>
              <a:pPr marL="342900" indent="-342900" eaLnBrk="0" hangingPunct="0">
                <a:spcBef>
                  <a:spcPct val="20000"/>
                </a:spcBef>
                <a:buSzPct val="70000"/>
                <a:buFont typeface="Arial" charset="0"/>
                <a:buNone/>
              </a:pPr>
              <a:r>
                <a:rPr lang="en-US" sz="2800" b="0" dirty="0" err="1" smtClean="0"/>
                <a:t>Aspek</a:t>
              </a:r>
              <a:r>
                <a:rPr lang="en-US" sz="2800" b="0" dirty="0" smtClean="0"/>
                <a:t>: </a:t>
              </a:r>
            </a:p>
            <a:p>
              <a:pPr marL="360000" lvl="1" indent="-457200" eaLnBrk="0" hangingPunct="0">
                <a:spcBef>
                  <a:spcPct val="20000"/>
                </a:spcBef>
                <a:buSzPct val="70000"/>
                <a:buFont typeface="Arial" panose="020B0604020202020204" pitchFamily="34" charset="0"/>
                <a:buChar char="•"/>
              </a:pPr>
              <a:r>
                <a:rPr lang="en-US" sz="2800" b="0" dirty="0" err="1" smtClean="0"/>
                <a:t>Didik</a:t>
              </a:r>
              <a:r>
                <a:rPr lang="en-US" sz="2800" b="0" dirty="0" smtClean="0"/>
                <a:t> </a:t>
              </a:r>
              <a:r>
                <a:rPr lang="en-US" sz="2800" b="0" dirty="0" err="1" smtClean="0"/>
                <a:t>Hibur</a:t>
              </a:r>
              <a:endParaRPr lang="en-US" sz="2800" dirty="0"/>
            </a:p>
            <a:p>
              <a:pPr marL="360000" lvl="1" indent="-457200" eaLnBrk="0" hangingPunct="0">
                <a:spcBef>
                  <a:spcPct val="20000"/>
                </a:spcBef>
                <a:buSzPct val="70000"/>
                <a:buFont typeface="Arial" panose="020B0604020202020204" pitchFamily="34" charset="0"/>
                <a:buChar char="•"/>
              </a:pPr>
              <a:r>
                <a:rPr lang="en-US" sz="2800" b="0" dirty="0" err="1" smtClean="0"/>
                <a:t>Kecindan</a:t>
              </a:r>
              <a:endParaRPr lang="en-US" sz="2800" b="0" dirty="0" smtClean="0"/>
            </a:p>
            <a:p>
              <a:pPr marL="360000" lvl="1" indent="-457200" eaLnBrk="0" hangingPunct="0">
                <a:spcBef>
                  <a:spcPct val="20000"/>
                </a:spcBef>
                <a:buSzPct val="70000"/>
                <a:buFont typeface="Arial" panose="020B0604020202020204" pitchFamily="34" charset="0"/>
                <a:buChar char="•"/>
              </a:pPr>
              <a:r>
                <a:rPr lang="en-US" sz="2800" dirty="0" err="1" smtClean="0"/>
                <a:t>Kajian</a:t>
              </a:r>
              <a:endParaRPr lang="en-US" sz="2800" dirty="0" smtClean="0"/>
            </a:p>
            <a:p>
              <a:pPr marL="360000" lvl="1" indent="-457200" eaLnBrk="0" hangingPunct="0">
                <a:spcBef>
                  <a:spcPct val="20000"/>
                </a:spcBef>
                <a:buSzPct val="70000"/>
                <a:buFont typeface="Arial" panose="020B0604020202020204" pitchFamily="34" charset="0"/>
                <a:buChar char="•"/>
              </a:pPr>
              <a:r>
                <a:rPr lang="en-US" sz="2800" dirty="0" err="1" smtClean="0"/>
                <a:t>Demonstrasi</a:t>
              </a:r>
              <a:r>
                <a:rPr lang="en-US" sz="2800" dirty="0" smtClean="0"/>
                <a:t>/</a:t>
              </a:r>
              <a:r>
                <a:rPr lang="en-US" sz="2800" dirty="0" err="1" smtClean="0"/>
                <a:t>Tunjukcara</a:t>
              </a:r>
              <a:endParaRPr lang="en-US" sz="2800" b="0" dirty="0"/>
            </a:p>
            <a:p>
              <a:pPr marL="342900" indent="-342900" eaLnBrk="0" hangingPunct="0">
                <a:spcBef>
                  <a:spcPct val="20000"/>
                </a:spcBef>
                <a:buSzPct val="70000"/>
                <a:buFont typeface="Arial" charset="0"/>
                <a:buNone/>
              </a:pPr>
              <a:r>
                <a:rPr lang="en-US" sz="2800" b="0" dirty="0" err="1" smtClean="0"/>
                <a:t>Instrumen</a:t>
              </a:r>
              <a:r>
                <a:rPr lang="en-US" sz="2800" b="0" dirty="0" smtClean="0"/>
                <a:t> </a:t>
              </a:r>
              <a:r>
                <a:rPr lang="en-US" sz="2800" b="0" dirty="0" err="1" smtClean="0"/>
                <a:t>Pentaksiran</a:t>
              </a:r>
              <a:r>
                <a:rPr lang="en-US" sz="2800" b="0" dirty="0" smtClean="0"/>
                <a:t> </a:t>
              </a:r>
              <a:endParaRPr lang="en-US" sz="2800" b="0" dirty="0"/>
            </a:p>
            <a:p>
              <a:pPr marL="342900" indent="-342900" eaLnBrk="0" hangingPunct="0">
                <a:spcBef>
                  <a:spcPct val="20000"/>
                </a:spcBef>
                <a:buSzPct val="70000"/>
                <a:buFont typeface="Arial" charset="0"/>
                <a:buNone/>
              </a:pPr>
              <a:r>
                <a:rPr lang="en-US" sz="2800" b="0" dirty="0" err="1" smtClean="0"/>
                <a:t>Bahan</a:t>
              </a:r>
              <a:r>
                <a:rPr lang="en-US" sz="2800" b="0" dirty="0" smtClean="0"/>
                <a:t> </a:t>
              </a:r>
              <a:r>
                <a:rPr lang="en-US" sz="2800" b="0" dirty="0" err="1" smtClean="0"/>
                <a:t>Sokongan</a:t>
              </a:r>
              <a:r>
                <a:rPr lang="en-US" sz="2800" b="0" dirty="0" smtClean="0"/>
                <a:t> (</a:t>
              </a:r>
              <a:r>
                <a:rPr lang="en-US" sz="2800" b="0" dirty="0" err="1" smtClean="0"/>
                <a:t>Modul</a:t>
              </a:r>
              <a:r>
                <a:rPr lang="en-US" sz="2800" b="0" dirty="0" smtClean="0"/>
                <a:t>, BBB)</a:t>
              </a:r>
            </a:p>
            <a:p>
              <a:pPr marL="342900" indent="-342900" eaLnBrk="0" hangingPunct="0">
                <a:spcBef>
                  <a:spcPct val="20000"/>
                </a:spcBef>
                <a:buSzPct val="70000"/>
                <a:buFont typeface="Arial" charset="0"/>
                <a:buNone/>
              </a:pPr>
              <a:r>
                <a:rPr lang="en-US" sz="2800" b="0" dirty="0" smtClean="0"/>
                <a:t> </a:t>
              </a:r>
              <a:endParaRPr lang="en-US" sz="2800" b="0" dirty="0"/>
            </a:p>
          </p:txBody>
        </p:sp>
        <p:sp>
          <p:nvSpPr>
            <p:cNvPr id="92183" name="Freeform 23"/>
            <p:cNvSpPr>
              <a:spLocks/>
            </p:cNvSpPr>
            <p:nvPr/>
          </p:nvSpPr>
          <p:spPr bwMode="auto">
            <a:xfrm>
              <a:off x="3200400" y="1752600"/>
              <a:ext cx="341312" cy="369887"/>
            </a:xfrm>
            <a:custGeom>
              <a:avLst/>
              <a:gdLst>
                <a:gd name="T0" fmla="*/ 4876 w 140"/>
                <a:gd name="T1" fmla="*/ 228746 h 152"/>
                <a:gd name="T2" fmla="*/ 4876 w 140"/>
                <a:gd name="T3" fmla="*/ 228746 h 152"/>
                <a:gd name="T4" fmla="*/ 0 w 140"/>
                <a:gd name="T5" fmla="*/ 214145 h 152"/>
                <a:gd name="T6" fmla="*/ 4876 w 140"/>
                <a:gd name="T7" fmla="*/ 199544 h 152"/>
                <a:gd name="T8" fmla="*/ 14628 w 140"/>
                <a:gd name="T9" fmla="*/ 184944 h 152"/>
                <a:gd name="T10" fmla="*/ 48759 w 140"/>
                <a:gd name="T11" fmla="*/ 165476 h 152"/>
                <a:gd name="T12" fmla="*/ 48759 w 140"/>
                <a:gd name="T13" fmla="*/ 165476 h 152"/>
                <a:gd name="T14" fmla="*/ 63387 w 140"/>
                <a:gd name="T15" fmla="*/ 165476 h 152"/>
                <a:gd name="T16" fmla="*/ 68262 w 140"/>
                <a:gd name="T17" fmla="*/ 165476 h 152"/>
                <a:gd name="T18" fmla="*/ 78014 w 140"/>
                <a:gd name="T19" fmla="*/ 175210 h 152"/>
                <a:gd name="T20" fmla="*/ 78014 w 140"/>
                <a:gd name="T21" fmla="*/ 175210 h 152"/>
                <a:gd name="T22" fmla="*/ 92642 w 140"/>
                <a:gd name="T23" fmla="*/ 223879 h 152"/>
                <a:gd name="T24" fmla="*/ 92642 w 140"/>
                <a:gd name="T25" fmla="*/ 223879 h 152"/>
                <a:gd name="T26" fmla="*/ 102394 w 140"/>
                <a:gd name="T27" fmla="*/ 243347 h 152"/>
                <a:gd name="T28" fmla="*/ 107269 w 140"/>
                <a:gd name="T29" fmla="*/ 243347 h 152"/>
                <a:gd name="T30" fmla="*/ 117021 w 140"/>
                <a:gd name="T31" fmla="*/ 228746 h 152"/>
                <a:gd name="T32" fmla="*/ 219415 w 140"/>
                <a:gd name="T33" fmla="*/ 53536 h 152"/>
                <a:gd name="T34" fmla="*/ 219415 w 140"/>
                <a:gd name="T35" fmla="*/ 53536 h 152"/>
                <a:gd name="T36" fmla="*/ 234043 w 140"/>
                <a:gd name="T37" fmla="*/ 38935 h 152"/>
                <a:gd name="T38" fmla="*/ 253546 w 140"/>
                <a:gd name="T39" fmla="*/ 24335 h 152"/>
                <a:gd name="T40" fmla="*/ 273050 w 140"/>
                <a:gd name="T41" fmla="*/ 14601 h 152"/>
                <a:gd name="T42" fmla="*/ 326684 w 140"/>
                <a:gd name="T43" fmla="*/ 0 h 152"/>
                <a:gd name="T44" fmla="*/ 326684 w 140"/>
                <a:gd name="T45" fmla="*/ 0 h 152"/>
                <a:gd name="T46" fmla="*/ 331560 w 140"/>
                <a:gd name="T47" fmla="*/ 0 h 152"/>
                <a:gd name="T48" fmla="*/ 336436 w 140"/>
                <a:gd name="T49" fmla="*/ 0 h 152"/>
                <a:gd name="T50" fmla="*/ 341312 w 140"/>
                <a:gd name="T51" fmla="*/ 4867 h 152"/>
                <a:gd name="T52" fmla="*/ 341312 w 140"/>
                <a:gd name="T53" fmla="*/ 9734 h 152"/>
                <a:gd name="T54" fmla="*/ 331560 w 140"/>
                <a:gd name="T55" fmla="*/ 24335 h 152"/>
                <a:gd name="T56" fmla="*/ 331560 w 140"/>
                <a:gd name="T57" fmla="*/ 24335 h 152"/>
                <a:gd name="T58" fmla="*/ 268174 w 140"/>
                <a:gd name="T59" fmla="*/ 111939 h 152"/>
                <a:gd name="T60" fmla="*/ 209663 w 140"/>
                <a:gd name="T61" fmla="*/ 199544 h 152"/>
                <a:gd name="T62" fmla="*/ 156028 w 140"/>
                <a:gd name="T63" fmla="*/ 292016 h 152"/>
                <a:gd name="T64" fmla="*/ 126773 w 140"/>
                <a:gd name="T65" fmla="*/ 345552 h 152"/>
                <a:gd name="T66" fmla="*/ 126773 w 140"/>
                <a:gd name="T67" fmla="*/ 345552 h 152"/>
                <a:gd name="T68" fmla="*/ 121897 w 140"/>
                <a:gd name="T69" fmla="*/ 355286 h 152"/>
                <a:gd name="T70" fmla="*/ 112145 w 140"/>
                <a:gd name="T71" fmla="*/ 365020 h 152"/>
                <a:gd name="T72" fmla="*/ 92642 w 140"/>
                <a:gd name="T73" fmla="*/ 365020 h 152"/>
                <a:gd name="T74" fmla="*/ 92642 w 140"/>
                <a:gd name="T75" fmla="*/ 365020 h 152"/>
                <a:gd name="T76" fmla="*/ 63387 w 140"/>
                <a:gd name="T77" fmla="*/ 369887 h 152"/>
                <a:gd name="T78" fmla="*/ 63387 w 140"/>
                <a:gd name="T79" fmla="*/ 369887 h 152"/>
                <a:gd name="T80" fmla="*/ 48759 w 140"/>
                <a:gd name="T81" fmla="*/ 365020 h 152"/>
                <a:gd name="T82" fmla="*/ 43883 w 140"/>
                <a:gd name="T83" fmla="*/ 355286 h 152"/>
                <a:gd name="T84" fmla="*/ 39007 w 140"/>
                <a:gd name="T85" fmla="*/ 345552 h 152"/>
                <a:gd name="T86" fmla="*/ 4876 w 140"/>
                <a:gd name="T87" fmla="*/ 228746 h 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152"/>
                <a:gd name="T134" fmla="*/ 140 w 140"/>
                <a:gd name="T135" fmla="*/ 152 h 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152">
                  <a:moveTo>
                    <a:pt x="2" y="94"/>
                  </a:moveTo>
                  <a:lnTo>
                    <a:pt x="2" y="94"/>
                  </a:lnTo>
                  <a:lnTo>
                    <a:pt x="0" y="88"/>
                  </a:lnTo>
                  <a:lnTo>
                    <a:pt x="2" y="82"/>
                  </a:lnTo>
                  <a:lnTo>
                    <a:pt x="6" y="76"/>
                  </a:lnTo>
                  <a:lnTo>
                    <a:pt x="20" y="68"/>
                  </a:lnTo>
                  <a:lnTo>
                    <a:pt x="26" y="68"/>
                  </a:lnTo>
                  <a:lnTo>
                    <a:pt x="28" y="68"/>
                  </a:lnTo>
                  <a:lnTo>
                    <a:pt x="32" y="72"/>
                  </a:lnTo>
                  <a:lnTo>
                    <a:pt x="38" y="92"/>
                  </a:lnTo>
                  <a:lnTo>
                    <a:pt x="42" y="100"/>
                  </a:lnTo>
                  <a:lnTo>
                    <a:pt x="44" y="100"/>
                  </a:lnTo>
                  <a:lnTo>
                    <a:pt x="48" y="94"/>
                  </a:lnTo>
                  <a:lnTo>
                    <a:pt x="90" y="22"/>
                  </a:lnTo>
                  <a:lnTo>
                    <a:pt x="96" y="16"/>
                  </a:lnTo>
                  <a:lnTo>
                    <a:pt x="104" y="10"/>
                  </a:lnTo>
                  <a:lnTo>
                    <a:pt x="112" y="6"/>
                  </a:lnTo>
                  <a:lnTo>
                    <a:pt x="134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36" y="10"/>
                  </a:lnTo>
                  <a:lnTo>
                    <a:pt x="110" y="46"/>
                  </a:lnTo>
                  <a:lnTo>
                    <a:pt x="86" y="82"/>
                  </a:lnTo>
                  <a:lnTo>
                    <a:pt x="64" y="120"/>
                  </a:lnTo>
                  <a:lnTo>
                    <a:pt x="52" y="142"/>
                  </a:lnTo>
                  <a:lnTo>
                    <a:pt x="50" y="146"/>
                  </a:lnTo>
                  <a:lnTo>
                    <a:pt x="46" y="150"/>
                  </a:lnTo>
                  <a:lnTo>
                    <a:pt x="38" y="150"/>
                  </a:lnTo>
                  <a:lnTo>
                    <a:pt x="26" y="152"/>
                  </a:lnTo>
                  <a:lnTo>
                    <a:pt x="20" y="150"/>
                  </a:lnTo>
                  <a:lnTo>
                    <a:pt x="18" y="146"/>
                  </a:lnTo>
                  <a:lnTo>
                    <a:pt x="16" y="142"/>
                  </a:lnTo>
                  <a:lnTo>
                    <a:pt x="2" y="94"/>
                  </a:lnTo>
                  <a:close/>
                </a:path>
              </a:pathLst>
            </a:custGeom>
            <a:solidFill>
              <a:srgbClr val="67A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23"/>
            <p:cNvSpPr>
              <a:spLocks/>
            </p:cNvSpPr>
            <p:nvPr/>
          </p:nvSpPr>
          <p:spPr bwMode="auto">
            <a:xfrm>
              <a:off x="3200400" y="2286000"/>
              <a:ext cx="341312" cy="369888"/>
            </a:xfrm>
            <a:custGeom>
              <a:avLst/>
              <a:gdLst>
                <a:gd name="T0" fmla="*/ 4876 w 140"/>
                <a:gd name="T1" fmla="*/ 228747 h 152"/>
                <a:gd name="T2" fmla="*/ 4876 w 140"/>
                <a:gd name="T3" fmla="*/ 228747 h 152"/>
                <a:gd name="T4" fmla="*/ 0 w 140"/>
                <a:gd name="T5" fmla="*/ 214146 h 152"/>
                <a:gd name="T6" fmla="*/ 4876 w 140"/>
                <a:gd name="T7" fmla="*/ 199545 h 152"/>
                <a:gd name="T8" fmla="*/ 14628 w 140"/>
                <a:gd name="T9" fmla="*/ 184944 h 152"/>
                <a:gd name="T10" fmla="*/ 48759 w 140"/>
                <a:gd name="T11" fmla="*/ 165476 h 152"/>
                <a:gd name="T12" fmla="*/ 48759 w 140"/>
                <a:gd name="T13" fmla="*/ 165476 h 152"/>
                <a:gd name="T14" fmla="*/ 63387 w 140"/>
                <a:gd name="T15" fmla="*/ 165476 h 152"/>
                <a:gd name="T16" fmla="*/ 68262 w 140"/>
                <a:gd name="T17" fmla="*/ 165476 h 152"/>
                <a:gd name="T18" fmla="*/ 78014 w 140"/>
                <a:gd name="T19" fmla="*/ 175210 h 152"/>
                <a:gd name="T20" fmla="*/ 78014 w 140"/>
                <a:gd name="T21" fmla="*/ 175210 h 152"/>
                <a:gd name="T22" fmla="*/ 92642 w 140"/>
                <a:gd name="T23" fmla="*/ 223880 h 152"/>
                <a:gd name="T24" fmla="*/ 92642 w 140"/>
                <a:gd name="T25" fmla="*/ 223880 h 152"/>
                <a:gd name="T26" fmla="*/ 102394 w 140"/>
                <a:gd name="T27" fmla="*/ 243347 h 152"/>
                <a:gd name="T28" fmla="*/ 107269 w 140"/>
                <a:gd name="T29" fmla="*/ 243347 h 152"/>
                <a:gd name="T30" fmla="*/ 117021 w 140"/>
                <a:gd name="T31" fmla="*/ 228747 h 152"/>
                <a:gd name="T32" fmla="*/ 219415 w 140"/>
                <a:gd name="T33" fmla="*/ 53536 h 152"/>
                <a:gd name="T34" fmla="*/ 219415 w 140"/>
                <a:gd name="T35" fmla="*/ 53536 h 152"/>
                <a:gd name="T36" fmla="*/ 234043 w 140"/>
                <a:gd name="T37" fmla="*/ 38936 h 152"/>
                <a:gd name="T38" fmla="*/ 253546 w 140"/>
                <a:gd name="T39" fmla="*/ 24335 h 152"/>
                <a:gd name="T40" fmla="*/ 273050 w 140"/>
                <a:gd name="T41" fmla="*/ 14601 h 152"/>
                <a:gd name="T42" fmla="*/ 326684 w 140"/>
                <a:gd name="T43" fmla="*/ 0 h 152"/>
                <a:gd name="T44" fmla="*/ 326684 w 140"/>
                <a:gd name="T45" fmla="*/ 0 h 152"/>
                <a:gd name="T46" fmla="*/ 331560 w 140"/>
                <a:gd name="T47" fmla="*/ 0 h 152"/>
                <a:gd name="T48" fmla="*/ 336436 w 140"/>
                <a:gd name="T49" fmla="*/ 0 h 152"/>
                <a:gd name="T50" fmla="*/ 341312 w 140"/>
                <a:gd name="T51" fmla="*/ 4867 h 152"/>
                <a:gd name="T52" fmla="*/ 341312 w 140"/>
                <a:gd name="T53" fmla="*/ 9734 h 152"/>
                <a:gd name="T54" fmla="*/ 331560 w 140"/>
                <a:gd name="T55" fmla="*/ 24335 h 152"/>
                <a:gd name="T56" fmla="*/ 331560 w 140"/>
                <a:gd name="T57" fmla="*/ 24335 h 152"/>
                <a:gd name="T58" fmla="*/ 268174 w 140"/>
                <a:gd name="T59" fmla="*/ 111940 h 152"/>
                <a:gd name="T60" fmla="*/ 209663 w 140"/>
                <a:gd name="T61" fmla="*/ 199545 h 152"/>
                <a:gd name="T62" fmla="*/ 156028 w 140"/>
                <a:gd name="T63" fmla="*/ 292017 h 152"/>
                <a:gd name="T64" fmla="*/ 126773 w 140"/>
                <a:gd name="T65" fmla="*/ 345553 h 152"/>
                <a:gd name="T66" fmla="*/ 126773 w 140"/>
                <a:gd name="T67" fmla="*/ 345553 h 152"/>
                <a:gd name="T68" fmla="*/ 121897 w 140"/>
                <a:gd name="T69" fmla="*/ 355287 h 152"/>
                <a:gd name="T70" fmla="*/ 112145 w 140"/>
                <a:gd name="T71" fmla="*/ 365021 h 152"/>
                <a:gd name="T72" fmla="*/ 92642 w 140"/>
                <a:gd name="T73" fmla="*/ 365021 h 152"/>
                <a:gd name="T74" fmla="*/ 92642 w 140"/>
                <a:gd name="T75" fmla="*/ 365021 h 152"/>
                <a:gd name="T76" fmla="*/ 63387 w 140"/>
                <a:gd name="T77" fmla="*/ 369888 h 152"/>
                <a:gd name="T78" fmla="*/ 63387 w 140"/>
                <a:gd name="T79" fmla="*/ 369888 h 152"/>
                <a:gd name="T80" fmla="*/ 48759 w 140"/>
                <a:gd name="T81" fmla="*/ 365021 h 152"/>
                <a:gd name="T82" fmla="*/ 43883 w 140"/>
                <a:gd name="T83" fmla="*/ 355287 h 152"/>
                <a:gd name="T84" fmla="*/ 39007 w 140"/>
                <a:gd name="T85" fmla="*/ 345553 h 152"/>
                <a:gd name="T86" fmla="*/ 4876 w 140"/>
                <a:gd name="T87" fmla="*/ 228747 h 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152"/>
                <a:gd name="T134" fmla="*/ 140 w 140"/>
                <a:gd name="T135" fmla="*/ 152 h 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152">
                  <a:moveTo>
                    <a:pt x="2" y="94"/>
                  </a:moveTo>
                  <a:lnTo>
                    <a:pt x="2" y="94"/>
                  </a:lnTo>
                  <a:lnTo>
                    <a:pt x="0" y="88"/>
                  </a:lnTo>
                  <a:lnTo>
                    <a:pt x="2" y="82"/>
                  </a:lnTo>
                  <a:lnTo>
                    <a:pt x="6" y="76"/>
                  </a:lnTo>
                  <a:lnTo>
                    <a:pt x="20" y="68"/>
                  </a:lnTo>
                  <a:lnTo>
                    <a:pt x="26" y="68"/>
                  </a:lnTo>
                  <a:lnTo>
                    <a:pt x="28" y="68"/>
                  </a:lnTo>
                  <a:lnTo>
                    <a:pt x="32" y="72"/>
                  </a:lnTo>
                  <a:lnTo>
                    <a:pt x="38" y="92"/>
                  </a:lnTo>
                  <a:lnTo>
                    <a:pt x="42" y="100"/>
                  </a:lnTo>
                  <a:lnTo>
                    <a:pt x="44" y="100"/>
                  </a:lnTo>
                  <a:lnTo>
                    <a:pt x="48" y="94"/>
                  </a:lnTo>
                  <a:lnTo>
                    <a:pt x="90" y="22"/>
                  </a:lnTo>
                  <a:lnTo>
                    <a:pt x="96" y="16"/>
                  </a:lnTo>
                  <a:lnTo>
                    <a:pt x="104" y="10"/>
                  </a:lnTo>
                  <a:lnTo>
                    <a:pt x="112" y="6"/>
                  </a:lnTo>
                  <a:lnTo>
                    <a:pt x="134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36" y="10"/>
                  </a:lnTo>
                  <a:lnTo>
                    <a:pt x="110" y="46"/>
                  </a:lnTo>
                  <a:lnTo>
                    <a:pt x="86" y="82"/>
                  </a:lnTo>
                  <a:lnTo>
                    <a:pt x="64" y="120"/>
                  </a:lnTo>
                  <a:lnTo>
                    <a:pt x="52" y="142"/>
                  </a:lnTo>
                  <a:lnTo>
                    <a:pt x="50" y="146"/>
                  </a:lnTo>
                  <a:lnTo>
                    <a:pt x="46" y="150"/>
                  </a:lnTo>
                  <a:lnTo>
                    <a:pt x="38" y="150"/>
                  </a:lnTo>
                  <a:lnTo>
                    <a:pt x="26" y="152"/>
                  </a:lnTo>
                  <a:lnTo>
                    <a:pt x="20" y="150"/>
                  </a:lnTo>
                  <a:lnTo>
                    <a:pt x="18" y="146"/>
                  </a:lnTo>
                  <a:lnTo>
                    <a:pt x="16" y="142"/>
                  </a:lnTo>
                  <a:lnTo>
                    <a:pt x="2" y="94"/>
                  </a:lnTo>
                  <a:close/>
                </a:path>
              </a:pathLst>
            </a:custGeom>
            <a:solidFill>
              <a:srgbClr val="67A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23"/>
            <p:cNvSpPr>
              <a:spLocks/>
            </p:cNvSpPr>
            <p:nvPr/>
          </p:nvSpPr>
          <p:spPr bwMode="auto">
            <a:xfrm>
              <a:off x="3200400" y="2819400"/>
              <a:ext cx="341312" cy="369887"/>
            </a:xfrm>
            <a:custGeom>
              <a:avLst/>
              <a:gdLst>
                <a:gd name="T0" fmla="*/ 4876 w 140"/>
                <a:gd name="T1" fmla="*/ 228746 h 152"/>
                <a:gd name="T2" fmla="*/ 4876 w 140"/>
                <a:gd name="T3" fmla="*/ 228746 h 152"/>
                <a:gd name="T4" fmla="*/ 0 w 140"/>
                <a:gd name="T5" fmla="*/ 214145 h 152"/>
                <a:gd name="T6" fmla="*/ 4876 w 140"/>
                <a:gd name="T7" fmla="*/ 199544 h 152"/>
                <a:gd name="T8" fmla="*/ 14628 w 140"/>
                <a:gd name="T9" fmla="*/ 184944 h 152"/>
                <a:gd name="T10" fmla="*/ 48759 w 140"/>
                <a:gd name="T11" fmla="*/ 165476 h 152"/>
                <a:gd name="T12" fmla="*/ 48759 w 140"/>
                <a:gd name="T13" fmla="*/ 165476 h 152"/>
                <a:gd name="T14" fmla="*/ 63387 w 140"/>
                <a:gd name="T15" fmla="*/ 165476 h 152"/>
                <a:gd name="T16" fmla="*/ 68262 w 140"/>
                <a:gd name="T17" fmla="*/ 165476 h 152"/>
                <a:gd name="T18" fmla="*/ 78014 w 140"/>
                <a:gd name="T19" fmla="*/ 175210 h 152"/>
                <a:gd name="T20" fmla="*/ 78014 w 140"/>
                <a:gd name="T21" fmla="*/ 175210 h 152"/>
                <a:gd name="T22" fmla="*/ 92642 w 140"/>
                <a:gd name="T23" fmla="*/ 223879 h 152"/>
                <a:gd name="T24" fmla="*/ 92642 w 140"/>
                <a:gd name="T25" fmla="*/ 223879 h 152"/>
                <a:gd name="T26" fmla="*/ 102394 w 140"/>
                <a:gd name="T27" fmla="*/ 243347 h 152"/>
                <a:gd name="T28" fmla="*/ 107269 w 140"/>
                <a:gd name="T29" fmla="*/ 243347 h 152"/>
                <a:gd name="T30" fmla="*/ 117021 w 140"/>
                <a:gd name="T31" fmla="*/ 228746 h 152"/>
                <a:gd name="T32" fmla="*/ 219415 w 140"/>
                <a:gd name="T33" fmla="*/ 53536 h 152"/>
                <a:gd name="T34" fmla="*/ 219415 w 140"/>
                <a:gd name="T35" fmla="*/ 53536 h 152"/>
                <a:gd name="T36" fmla="*/ 234043 w 140"/>
                <a:gd name="T37" fmla="*/ 38935 h 152"/>
                <a:gd name="T38" fmla="*/ 253546 w 140"/>
                <a:gd name="T39" fmla="*/ 24335 h 152"/>
                <a:gd name="T40" fmla="*/ 273050 w 140"/>
                <a:gd name="T41" fmla="*/ 14601 h 152"/>
                <a:gd name="T42" fmla="*/ 326684 w 140"/>
                <a:gd name="T43" fmla="*/ 0 h 152"/>
                <a:gd name="T44" fmla="*/ 326684 w 140"/>
                <a:gd name="T45" fmla="*/ 0 h 152"/>
                <a:gd name="T46" fmla="*/ 331560 w 140"/>
                <a:gd name="T47" fmla="*/ 0 h 152"/>
                <a:gd name="T48" fmla="*/ 336436 w 140"/>
                <a:gd name="T49" fmla="*/ 0 h 152"/>
                <a:gd name="T50" fmla="*/ 341312 w 140"/>
                <a:gd name="T51" fmla="*/ 4867 h 152"/>
                <a:gd name="T52" fmla="*/ 341312 w 140"/>
                <a:gd name="T53" fmla="*/ 9734 h 152"/>
                <a:gd name="T54" fmla="*/ 331560 w 140"/>
                <a:gd name="T55" fmla="*/ 24335 h 152"/>
                <a:gd name="T56" fmla="*/ 331560 w 140"/>
                <a:gd name="T57" fmla="*/ 24335 h 152"/>
                <a:gd name="T58" fmla="*/ 268174 w 140"/>
                <a:gd name="T59" fmla="*/ 111939 h 152"/>
                <a:gd name="T60" fmla="*/ 209663 w 140"/>
                <a:gd name="T61" fmla="*/ 199544 h 152"/>
                <a:gd name="T62" fmla="*/ 156028 w 140"/>
                <a:gd name="T63" fmla="*/ 292016 h 152"/>
                <a:gd name="T64" fmla="*/ 126773 w 140"/>
                <a:gd name="T65" fmla="*/ 345552 h 152"/>
                <a:gd name="T66" fmla="*/ 126773 w 140"/>
                <a:gd name="T67" fmla="*/ 345552 h 152"/>
                <a:gd name="T68" fmla="*/ 121897 w 140"/>
                <a:gd name="T69" fmla="*/ 355286 h 152"/>
                <a:gd name="T70" fmla="*/ 112145 w 140"/>
                <a:gd name="T71" fmla="*/ 365020 h 152"/>
                <a:gd name="T72" fmla="*/ 92642 w 140"/>
                <a:gd name="T73" fmla="*/ 365020 h 152"/>
                <a:gd name="T74" fmla="*/ 92642 w 140"/>
                <a:gd name="T75" fmla="*/ 365020 h 152"/>
                <a:gd name="T76" fmla="*/ 63387 w 140"/>
                <a:gd name="T77" fmla="*/ 369887 h 152"/>
                <a:gd name="T78" fmla="*/ 63387 w 140"/>
                <a:gd name="T79" fmla="*/ 369887 h 152"/>
                <a:gd name="T80" fmla="*/ 48759 w 140"/>
                <a:gd name="T81" fmla="*/ 365020 h 152"/>
                <a:gd name="T82" fmla="*/ 43883 w 140"/>
                <a:gd name="T83" fmla="*/ 355286 h 152"/>
                <a:gd name="T84" fmla="*/ 39007 w 140"/>
                <a:gd name="T85" fmla="*/ 345552 h 152"/>
                <a:gd name="T86" fmla="*/ 4876 w 140"/>
                <a:gd name="T87" fmla="*/ 228746 h 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152"/>
                <a:gd name="T134" fmla="*/ 140 w 140"/>
                <a:gd name="T135" fmla="*/ 152 h 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152">
                  <a:moveTo>
                    <a:pt x="2" y="94"/>
                  </a:moveTo>
                  <a:lnTo>
                    <a:pt x="2" y="94"/>
                  </a:lnTo>
                  <a:lnTo>
                    <a:pt x="0" y="88"/>
                  </a:lnTo>
                  <a:lnTo>
                    <a:pt x="2" y="82"/>
                  </a:lnTo>
                  <a:lnTo>
                    <a:pt x="6" y="76"/>
                  </a:lnTo>
                  <a:lnTo>
                    <a:pt x="20" y="68"/>
                  </a:lnTo>
                  <a:lnTo>
                    <a:pt x="26" y="68"/>
                  </a:lnTo>
                  <a:lnTo>
                    <a:pt x="28" y="68"/>
                  </a:lnTo>
                  <a:lnTo>
                    <a:pt x="32" y="72"/>
                  </a:lnTo>
                  <a:lnTo>
                    <a:pt x="38" y="92"/>
                  </a:lnTo>
                  <a:lnTo>
                    <a:pt x="42" y="100"/>
                  </a:lnTo>
                  <a:lnTo>
                    <a:pt x="44" y="100"/>
                  </a:lnTo>
                  <a:lnTo>
                    <a:pt x="48" y="94"/>
                  </a:lnTo>
                  <a:lnTo>
                    <a:pt x="90" y="22"/>
                  </a:lnTo>
                  <a:lnTo>
                    <a:pt x="96" y="16"/>
                  </a:lnTo>
                  <a:lnTo>
                    <a:pt x="104" y="10"/>
                  </a:lnTo>
                  <a:lnTo>
                    <a:pt x="112" y="6"/>
                  </a:lnTo>
                  <a:lnTo>
                    <a:pt x="134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36" y="10"/>
                  </a:lnTo>
                  <a:lnTo>
                    <a:pt x="110" y="46"/>
                  </a:lnTo>
                  <a:lnTo>
                    <a:pt x="86" y="82"/>
                  </a:lnTo>
                  <a:lnTo>
                    <a:pt x="64" y="120"/>
                  </a:lnTo>
                  <a:lnTo>
                    <a:pt x="52" y="142"/>
                  </a:lnTo>
                  <a:lnTo>
                    <a:pt x="50" y="146"/>
                  </a:lnTo>
                  <a:lnTo>
                    <a:pt x="46" y="150"/>
                  </a:lnTo>
                  <a:lnTo>
                    <a:pt x="38" y="150"/>
                  </a:lnTo>
                  <a:lnTo>
                    <a:pt x="26" y="152"/>
                  </a:lnTo>
                  <a:lnTo>
                    <a:pt x="20" y="150"/>
                  </a:lnTo>
                  <a:lnTo>
                    <a:pt x="18" y="146"/>
                  </a:lnTo>
                  <a:lnTo>
                    <a:pt x="16" y="142"/>
                  </a:lnTo>
                  <a:lnTo>
                    <a:pt x="2" y="94"/>
                  </a:lnTo>
                  <a:close/>
                </a:path>
              </a:pathLst>
            </a:custGeom>
            <a:solidFill>
              <a:srgbClr val="67A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23"/>
            <p:cNvSpPr>
              <a:spLocks/>
            </p:cNvSpPr>
            <p:nvPr/>
          </p:nvSpPr>
          <p:spPr bwMode="auto">
            <a:xfrm>
              <a:off x="3200400" y="5943600"/>
              <a:ext cx="341312" cy="369887"/>
            </a:xfrm>
            <a:custGeom>
              <a:avLst/>
              <a:gdLst>
                <a:gd name="T0" fmla="*/ 4876 w 140"/>
                <a:gd name="T1" fmla="*/ 228746 h 152"/>
                <a:gd name="T2" fmla="*/ 4876 w 140"/>
                <a:gd name="T3" fmla="*/ 228746 h 152"/>
                <a:gd name="T4" fmla="*/ 0 w 140"/>
                <a:gd name="T5" fmla="*/ 214145 h 152"/>
                <a:gd name="T6" fmla="*/ 4876 w 140"/>
                <a:gd name="T7" fmla="*/ 199544 h 152"/>
                <a:gd name="T8" fmla="*/ 14628 w 140"/>
                <a:gd name="T9" fmla="*/ 184944 h 152"/>
                <a:gd name="T10" fmla="*/ 48759 w 140"/>
                <a:gd name="T11" fmla="*/ 165476 h 152"/>
                <a:gd name="T12" fmla="*/ 48759 w 140"/>
                <a:gd name="T13" fmla="*/ 165476 h 152"/>
                <a:gd name="T14" fmla="*/ 63387 w 140"/>
                <a:gd name="T15" fmla="*/ 165476 h 152"/>
                <a:gd name="T16" fmla="*/ 68262 w 140"/>
                <a:gd name="T17" fmla="*/ 165476 h 152"/>
                <a:gd name="T18" fmla="*/ 78014 w 140"/>
                <a:gd name="T19" fmla="*/ 175210 h 152"/>
                <a:gd name="T20" fmla="*/ 78014 w 140"/>
                <a:gd name="T21" fmla="*/ 175210 h 152"/>
                <a:gd name="T22" fmla="*/ 92642 w 140"/>
                <a:gd name="T23" fmla="*/ 223879 h 152"/>
                <a:gd name="T24" fmla="*/ 92642 w 140"/>
                <a:gd name="T25" fmla="*/ 223879 h 152"/>
                <a:gd name="T26" fmla="*/ 102394 w 140"/>
                <a:gd name="T27" fmla="*/ 243347 h 152"/>
                <a:gd name="T28" fmla="*/ 107269 w 140"/>
                <a:gd name="T29" fmla="*/ 243347 h 152"/>
                <a:gd name="T30" fmla="*/ 117021 w 140"/>
                <a:gd name="T31" fmla="*/ 228746 h 152"/>
                <a:gd name="T32" fmla="*/ 219415 w 140"/>
                <a:gd name="T33" fmla="*/ 53536 h 152"/>
                <a:gd name="T34" fmla="*/ 219415 w 140"/>
                <a:gd name="T35" fmla="*/ 53536 h 152"/>
                <a:gd name="T36" fmla="*/ 234043 w 140"/>
                <a:gd name="T37" fmla="*/ 38935 h 152"/>
                <a:gd name="T38" fmla="*/ 253546 w 140"/>
                <a:gd name="T39" fmla="*/ 24335 h 152"/>
                <a:gd name="T40" fmla="*/ 273050 w 140"/>
                <a:gd name="T41" fmla="*/ 14601 h 152"/>
                <a:gd name="T42" fmla="*/ 326684 w 140"/>
                <a:gd name="T43" fmla="*/ 0 h 152"/>
                <a:gd name="T44" fmla="*/ 326684 w 140"/>
                <a:gd name="T45" fmla="*/ 0 h 152"/>
                <a:gd name="T46" fmla="*/ 331560 w 140"/>
                <a:gd name="T47" fmla="*/ 0 h 152"/>
                <a:gd name="T48" fmla="*/ 336436 w 140"/>
                <a:gd name="T49" fmla="*/ 0 h 152"/>
                <a:gd name="T50" fmla="*/ 341312 w 140"/>
                <a:gd name="T51" fmla="*/ 4867 h 152"/>
                <a:gd name="T52" fmla="*/ 341312 w 140"/>
                <a:gd name="T53" fmla="*/ 9734 h 152"/>
                <a:gd name="T54" fmla="*/ 331560 w 140"/>
                <a:gd name="T55" fmla="*/ 24335 h 152"/>
                <a:gd name="T56" fmla="*/ 331560 w 140"/>
                <a:gd name="T57" fmla="*/ 24335 h 152"/>
                <a:gd name="T58" fmla="*/ 268174 w 140"/>
                <a:gd name="T59" fmla="*/ 111939 h 152"/>
                <a:gd name="T60" fmla="*/ 209663 w 140"/>
                <a:gd name="T61" fmla="*/ 199544 h 152"/>
                <a:gd name="T62" fmla="*/ 156028 w 140"/>
                <a:gd name="T63" fmla="*/ 292016 h 152"/>
                <a:gd name="T64" fmla="*/ 126773 w 140"/>
                <a:gd name="T65" fmla="*/ 345552 h 152"/>
                <a:gd name="T66" fmla="*/ 126773 w 140"/>
                <a:gd name="T67" fmla="*/ 345552 h 152"/>
                <a:gd name="T68" fmla="*/ 121897 w 140"/>
                <a:gd name="T69" fmla="*/ 355286 h 152"/>
                <a:gd name="T70" fmla="*/ 112145 w 140"/>
                <a:gd name="T71" fmla="*/ 365020 h 152"/>
                <a:gd name="T72" fmla="*/ 92642 w 140"/>
                <a:gd name="T73" fmla="*/ 365020 h 152"/>
                <a:gd name="T74" fmla="*/ 92642 w 140"/>
                <a:gd name="T75" fmla="*/ 365020 h 152"/>
                <a:gd name="T76" fmla="*/ 63387 w 140"/>
                <a:gd name="T77" fmla="*/ 369887 h 152"/>
                <a:gd name="T78" fmla="*/ 63387 w 140"/>
                <a:gd name="T79" fmla="*/ 369887 h 152"/>
                <a:gd name="T80" fmla="*/ 48759 w 140"/>
                <a:gd name="T81" fmla="*/ 365020 h 152"/>
                <a:gd name="T82" fmla="*/ 43883 w 140"/>
                <a:gd name="T83" fmla="*/ 355286 h 152"/>
                <a:gd name="T84" fmla="*/ 39007 w 140"/>
                <a:gd name="T85" fmla="*/ 345552 h 152"/>
                <a:gd name="T86" fmla="*/ 4876 w 140"/>
                <a:gd name="T87" fmla="*/ 228746 h 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152"/>
                <a:gd name="T134" fmla="*/ 140 w 140"/>
                <a:gd name="T135" fmla="*/ 152 h 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152">
                  <a:moveTo>
                    <a:pt x="2" y="94"/>
                  </a:moveTo>
                  <a:lnTo>
                    <a:pt x="2" y="94"/>
                  </a:lnTo>
                  <a:lnTo>
                    <a:pt x="0" y="88"/>
                  </a:lnTo>
                  <a:lnTo>
                    <a:pt x="2" y="82"/>
                  </a:lnTo>
                  <a:lnTo>
                    <a:pt x="6" y="76"/>
                  </a:lnTo>
                  <a:lnTo>
                    <a:pt x="20" y="68"/>
                  </a:lnTo>
                  <a:lnTo>
                    <a:pt x="26" y="68"/>
                  </a:lnTo>
                  <a:lnTo>
                    <a:pt x="28" y="68"/>
                  </a:lnTo>
                  <a:lnTo>
                    <a:pt x="32" y="72"/>
                  </a:lnTo>
                  <a:lnTo>
                    <a:pt x="38" y="92"/>
                  </a:lnTo>
                  <a:lnTo>
                    <a:pt x="42" y="100"/>
                  </a:lnTo>
                  <a:lnTo>
                    <a:pt x="44" y="100"/>
                  </a:lnTo>
                  <a:lnTo>
                    <a:pt x="48" y="94"/>
                  </a:lnTo>
                  <a:lnTo>
                    <a:pt x="90" y="22"/>
                  </a:lnTo>
                  <a:lnTo>
                    <a:pt x="96" y="16"/>
                  </a:lnTo>
                  <a:lnTo>
                    <a:pt x="104" y="10"/>
                  </a:lnTo>
                  <a:lnTo>
                    <a:pt x="112" y="6"/>
                  </a:lnTo>
                  <a:lnTo>
                    <a:pt x="134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36" y="10"/>
                  </a:lnTo>
                  <a:lnTo>
                    <a:pt x="110" y="46"/>
                  </a:lnTo>
                  <a:lnTo>
                    <a:pt x="86" y="82"/>
                  </a:lnTo>
                  <a:lnTo>
                    <a:pt x="64" y="120"/>
                  </a:lnTo>
                  <a:lnTo>
                    <a:pt x="52" y="142"/>
                  </a:lnTo>
                  <a:lnTo>
                    <a:pt x="50" y="146"/>
                  </a:lnTo>
                  <a:lnTo>
                    <a:pt x="46" y="150"/>
                  </a:lnTo>
                  <a:lnTo>
                    <a:pt x="38" y="150"/>
                  </a:lnTo>
                  <a:lnTo>
                    <a:pt x="26" y="152"/>
                  </a:lnTo>
                  <a:lnTo>
                    <a:pt x="20" y="150"/>
                  </a:lnTo>
                  <a:lnTo>
                    <a:pt x="18" y="146"/>
                  </a:lnTo>
                  <a:lnTo>
                    <a:pt x="16" y="142"/>
                  </a:lnTo>
                  <a:lnTo>
                    <a:pt x="2" y="94"/>
                  </a:lnTo>
                  <a:close/>
                </a:path>
              </a:pathLst>
            </a:custGeom>
            <a:solidFill>
              <a:srgbClr val="67A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3200400" y="5410200"/>
              <a:ext cx="341312" cy="369887"/>
            </a:xfrm>
            <a:custGeom>
              <a:avLst/>
              <a:gdLst>
                <a:gd name="T0" fmla="*/ 4876 w 140"/>
                <a:gd name="T1" fmla="*/ 228746 h 152"/>
                <a:gd name="T2" fmla="*/ 4876 w 140"/>
                <a:gd name="T3" fmla="*/ 228746 h 152"/>
                <a:gd name="T4" fmla="*/ 0 w 140"/>
                <a:gd name="T5" fmla="*/ 214145 h 152"/>
                <a:gd name="T6" fmla="*/ 4876 w 140"/>
                <a:gd name="T7" fmla="*/ 199544 h 152"/>
                <a:gd name="T8" fmla="*/ 14628 w 140"/>
                <a:gd name="T9" fmla="*/ 184944 h 152"/>
                <a:gd name="T10" fmla="*/ 48759 w 140"/>
                <a:gd name="T11" fmla="*/ 165476 h 152"/>
                <a:gd name="T12" fmla="*/ 48759 w 140"/>
                <a:gd name="T13" fmla="*/ 165476 h 152"/>
                <a:gd name="T14" fmla="*/ 63387 w 140"/>
                <a:gd name="T15" fmla="*/ 165476 h 152"/>
                <a:gd name="T16" fmla="*/ 68262 w 140"/>
                <a:gd name="T17" fmla="*/ 165476 h 152"/>
                <a:gd name="T18" fmla="*/ 78014 w 140"/>
                <a:gd name="T19" fmla="*/ 175210 h 152"/>
                <a:gd name="T20" fmla="*/ 78014 w 140"/>
                <a:gd name="T21" fmla="*/ 175210 h 152"/>
                <a:gd name="T22" fmla="*/ 92642 w 140"/>
                <a:gd name="T23" fmla="*/ 223879 h 152"/>
                <a:gd name="T24" fmla="*/ 92642 w 140"/>
                <a:gd name="T25" fmla="*/ 223879 h 152"/>
                <a:gd name="T26" fmla="*/ 102394 w 140"/>
                <a:gd name="T27" fmla="*/ 243347 h 152"/>
                <a:gd name="T28" fmla="*/ 107269 w 140"/>
                <a:gd name="T29" fmla="*/ 243347 h 152"/>
                <a:gd name="T30" fmla="*/ 117021 w 140"/>
                <a:gd name="T31" fmla="*/ 228746 h 152"/>
                <a:gd name="T32" fmla="*/ 219415 w 140"/>
                <a:gd name="T33" fmla="*/ 53536 h 152"/>
                <a:gd name="T34" fmla="*/ 219415 w 140"/>
                <a:gd name="T35" fmla="*/ 53536 h 152"/>
                <a:gd name="T36" fmla="*/ 234043 w 140"/>
                <a:gd name="T37" fmla="*/ 38935 h 152"/>
                <a:gd name="T38" fmla="*/ 253546 w 140"/>
                <a:gd name="T39" fmla="*/ 24335 h 152"/>
                <a:gd name="T40" fmla="*/ 273050 w 140"/>
                <a:gd name="T41" fmla="*/ 14601 h 152"/>
                <a:gd name="T42" fmla="*/ 326684 w 140"/>
                <a:gd name="T43" fmla="*/ 0 h 152"/>
                <a:gd name="T44" fmla="*/ 326684 w 140"/>
                <a:gd name="T45" fmla="*/ 0 h 152"/>
                <a:gd name="T46" fmla="*/ 331560 w 140"/>
                <a:gd name="T47" fmla="*/ 0 h 152"/>
                <a:gd name="T48" fmla="*/ 336436 w 140"/>
                <a:gd name="T49" fmla="*/ 0 h 152"/>
                <a:gd name="T50" fmla="*/ 341312 w 140"/>
                <a:gd name="T51" fmla="*/ 4867 h 152"/>
                <a:gd name="T52" fmla="*/ 341312 w 140"/>
                <a:gd name="T53" fmla="*/ 9734 h 152"/>
                <a:gd name="T54" fmla="*/ 331560 w 140"/>
                <a:gd name="T55" fmla="*/ 24335 h 152"/>
                <a:gd name="T56" fmla="*/ 331560 w 140"/>
                <a:gd name="T57" fmla="*/ 24335 h 152"/>
                <a:gd name="T58" fmla="*/ 268174 w 140"/>
                <a:gd name="T59" fmla="*/ 111939 h 152"/>
                <a:gd name="T60" fmla="*/ 209663 w 140"/>
                <a:gd name="T61" fmla="*/ 199544 h 152"/>
                <a:gd name="T62" fmla="*/ 156028 w 140"/>
                <a:gd name="T63" fmla="*/ 292016 h 152"/>
                <a:gd name="T64" fmla="*/ 126773 w 140"/>
                <a:gd name="T65" fmla="*/ 345552 h 152"/>
                <a:gd name="T66" fmla="*/ 126773 w 140"/>
                <a:gd name="T67" fmla="*/ 345552 h 152"/>
                <a:gd name="T68" fmla="*/ 121897 w 140"/>
                <a:gd name="T69" fmla="*/ 355286 h 152"/>
                <a:gd name="T70" fmla="*/ 112145 w 140"/>
                <a:gd name="T71" fmla="*/ 365020 h 152"/>
                <a:gd name="T72" fmla="*/ 92642 w 140"/>
                <a:gd name="T73" fmla="*/ 365020 h 152"/>
                <a:gd name="T74" fmla="*/ 92642 w 140"/>
                <a:gd name="T75" fmla="*/ 365020 h 152"/>
                <a:gd name="T76" fmla="*/ 63387 w 140"/>
                <a:gd name="T77" fmla="*/ 369887 h 152"/>
                <a:gd name="T78" fmla="*/ 63387 w 140"/>
                <a:gd name="T79" fmla="*/ 369887 h 152"/>
                <a:gd name="T80" fmla="*/ 48759 w 140"/>
                <a:gd name="T81" fmla="*/ 365020 h 152"/>
                <a:gd name="T82" fmla="*/ 43883 w 140"/>
                <a:gd name="T83" fmla="*/ 355286 h 152"/>
                <a:gd name="T84" fmla="*/ 39007 w 140"/>
                <a:gd name="T85" fmla="*/ 345552 h 152"/>
                <a:gd name="T86" fmla="*/ 4876 w 140"/>
                <a:gd name="T87" fmla="*/ 228746 h 1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0"/>
                <a:gd name="T133" fmla="*/ 0 h 152"/>
                <a:gd name="T134" fmla="*/ 140 w 140"/>
                <a:gd name="T135" fmla="*/ 152 h 15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0" h="152">
                  <a:moveTo>
                    <a:pt x="2" y="94"/>
                  </a:moveTo>
                  <a:lnTo>
                    <a:pt x="2" y="94"/>
                  </a:lnTo>
                  <a:lnTo>
                    <a:pt x="0" y="88"/>
                  </a:lnTo>
                  <a:lnTo>
                    <a:pt x="2" y="82"/>
                  </a:lnTo>
                  <a:lnTo>
                    <a:pt x="6" y="76"/>
                  </a:lnTo>
                  <a:lnTo>
                    <a:pt x="20" y="68"/>
                  </a:lnTo>
                  <a:lnTo>
                    <a:pt x="26" y="68"/>
                  </a:lnTo>
                  <a:lnTo>
                    <a:pt x="28" y="68"/>
                  </a:lnTo>
                  <a:lnTo>
                    <a:pt x="32" y="72"/>
                  </a:lnTo>
                  <a:lnTo>
                    <a:pt x="38" y="92"/>
                  </a:lnTo>
                  <a:lnTo>
                    <a:pt x="42" y="100"/>
                  </a:lnTo>
                  <a:lnTo>
                    <a:pt x="44" y="100"/>
                  </a:lnTo>
                  <a:lnTo>
                    <a:pt x="48" y="94"/>
                  </a:lnTo>
                  <a:lnTo>
                    <a:pt x="90" y="22"/>
                  </a:lnTo>
                  <a:lnTo>
                    <a:pt x="96" y="16"/>
                  </a:lnTo>
                  <a:lnTo>
                    <a:pt x="104" y="10"/>
                  </a:lnTo>
                  <a:lnTo>
                    <a:pt x="112" y="6"/>
                  </a:lnTo>
                  <a:lnTo>
                    <a:pt x="134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36" y="10"/>
                  </a:lnTo>
                  <a:lnTo>
                    <a:pt x="110" y="46"/>
                  </a:lnTo>
                  <a:lnTo>
                    <a:pt x="86" y="82"/>
                  </a:lnTo>
                  <a:lnTo>
                    <a:pt x="64" y="120"/>
                  </a:lnTo>
                  <a:lnTo>
                    <a:pt x="52" y="142"/>
                  </a:lnTo>
                  <a:lnTo>
                    <a:pt x="50" y="146"/>
                  </a:lnTo>
                  <a:lnTo>
                    <a:pt x="46" y="150"/>
                  </a:lnTo>
                  <a:lnTo>
                    <a:pt x="38" y="150"/>
                  </a:lnTo>
                  <a:lnTo>
                    <a:pt x="26" y="152"/>
                  </a:lnTo>
                  <a:lnTo>
                    <a:pt x="20" y="150"/>
                  </a:lnTo>
                  <a:lnTo>
                    <a:pt x="18" y="146"/>
                  </a:lnTo>
                  <a:lnTo>
                    <a:pt x="16" y="142"/>
                  </a:lnTo>
                  <a:lnTo>
                    <a:pt x="2" y="94"/>
                  </a:lnTo>
                  <a:close/>
                </a:path>
              </a:pathLst>
            </a:custGeom>
            <a:solidFill>
              <a:srgbClr val="67AF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762000" y="762000"/>
            <a:ext cx="716221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/>
              <a:t>….</a:t>
            </a:r>
            <a:r>
              <a:rPr lang="en-US" sz="3200" dirty="0" err="1" smtClean="0"/>
              <a:t>Perkara</a:t>
            </a:r>
            <a:r>
              <a:rPr lang="en-US" sz="3200" dirty="0" smtClean="0"/>
              <a:t> </a:t>
            </a:r>
            <a:r>
              <a:rPr lang="en-US" sz="3200" dirty="0" err="1" smtClean="0"/>
              <a:t>tambahan</a:t>
            </a:r>
            <a:r>
              <a:rPr lang="en-US" sz="3200" dirty="0" smtClean="0"/>
              <a:t> yang </a:t>
            </a:r>
            <a:r>
              <a:rPr lang="en-US" sz="3200" dirty="0" err="1" smtClean="0"/>
              <a:t>perlu</a:t>
            </a:r>
            <a:r>
              <a:rPr lang="en-US" sz="3200" dirty="0" smtClean="0"/>
              <a:t> </a:t>
            </a:r>
            <a:r>
              <a:rPr lang="en-US" sz="3200" dirty="0" err="1" smtClean="0"/>
              <a:t>difikirkan</a:t>
            </a:r>
            <a:r>
              <a:rPr lang="en-US" sz="3200" dirty="0" smtClean="0"/>
              <a:t> </a:t>
            </a:r>
            <a:r>
              <a:rPr lang="en-US" sz="3200" dirty="0" err="1" smtClean="0"/>
              <a:t>semasa</a:t>
            </a:r>
            <a:r>
              <a:rPr lang="en-US" sz="3200" dirty="0" smtClean="0"/>
              <a:t> </a:t>
            </a:r>
            <a:r>
              <a:rPr lang="en-US" sz="3200" dirty="0" err="1" smtClean="0"/>
              <a:t>merangka</a:t>
            </a:r>
            <a:r>
              <a:rPr lang="en-US" sz="3200" dirty="0" smtClean="0"/>
              <a:t> RPH </a:t>
            </a:r>
            <a:r>
              <a:rPr lang="en-US" sz="3200" dirty="0" err="1" smtClean="0"/>
              <a:t>dan</a:t>
            </a:r>
            <a:r>
              <a:rPr lang="en-US" sz="3200" dirty="0" smtClean="0"/>
              <a:t> </a:t>
            </a:r>
            <a:r>
              <a:rPr lang="en-US" sz="3200" dirty="0" err="1" smtClean="0"/>
              <a:t>PdP</a:t>
            </a:r>
            <a:r>
              <a:rPr lang="en-US" sz="3200" dirty="0" smtClean="0"/>
              <a:t>…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4787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62800" y="152400"/>
            <a:ext cx="1524000" cy="7920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RPH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6003382"/>
              </p:ext>
            </p:extLst>
          </p:nvPr>
        </p:nvGraphicFramePr>
        <p:xfrm>
          <a:off x="457200" y="914400"/>
          <a:ext cx="8229600" cy="465864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93887"/>
                <a:gridCol w="6335713"/>
              </a:tblGrid>
              <a:tr h="5791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Mat</a:t>
                      </a:r>
                      <a:r>
                        <a:rPr lang="en-US" sz="1200" baseline="0" dirty="0" smtClean="0"/>
                        <a:t>a </a:t>
                      </a:r>
                      <a:r>
                        <a:rPr lang="en-US" sz="1200" baseline="0" dirty="0" err="1" smtClean="0"/>
                        <a:t>Pelajaran</a:t>
                      </a:r>
                      <a:endParaRPr lang="en-US" sz="12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TMK</a:t>
                      </a:r>
                      <a:endParaRPr lang="en-US" sz="1200" dirty="0"/>
                    </a:p>
                  </a:txBody>
                  <a:tcPr marT="45723" marB="45723"/>
                </a:tc>
              </a:tr>
              <a:tr h="370867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Kelas</a:t>
                      </a:r>
                      <a:r>
                        <a:rPr lang="en-US" sz="1200" dirty="0" smtClean="0"/>
                        <a:t>/</a:t>
                      </a:r>
                      <a:r>
                        <a:rPr lang="en-US" sz="1200" dirty="0" err="1" smtClean="0"/>
                        <a:t>Bil.Murid</a:t>
                      </a:r>
                      <a:endParaRPr lang="en-US" sz="12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 </a:t>
                      </a:r>
                      <a:r>
                        <a:rPr lang="en-US" sz="1200" dirty="0" err="1" smtClean="0"/>
                        <a:t>Cahaya</a:t>
                      </a:r>
                      <a:r>
                        <a:rPr lang="en-US" sz="1200" baseline="0" dirty="0" smtClean="0"/>
                        <a:t> 35/40 orang</a:t>
                      </a:r>
                      <a:endParaRPr lang="en-US" sz="1200" dirty="0"/>
                    </a:p>
                  </a:txBody>
                  <a:tcPr marT="45723" marB="45723"/>
                </a:tc>
              </a:tr>
              <a:tr h="370867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Masa</a:t>
                      </a:r>
                      <a:endParaRPr lang="en-US" sz="12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10.00</a:t>
                      </a:r>
                      <a:r>
                        <a:rPr lang="en-US" sz="1200" baseline="0" dirty="0" smtClean="0"/>
                        <a:t> – 11.00</a:t>
                      </a:r>
                      <a:endParaRPr lang="en-US" sz="1200" dirty="0"/>
                    </a:p>
                  </a:txBody>
                  <a:tcPr marT="45723" marB="45723"/>
                </a:tc>
              </a:tr>
              <a:tr h="5791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Stand.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Pembelajaran</a:t>
                      </a:r>
                      <a:endParaRPr lang="en-US" sz="1200" dirty="0" smtClean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SK 2.0:</a:t>
                      </a:r>
                      <a:r>
                        <a:rPr lang="en-US" sz="1200" baseline="0" dirty="0" smtClean="0"/>
                        <a:t> SP 2.1</a:t>
                      </a:r>
                      <a:endParaRPr lang="en-US" sz="1200" dirty="0"/>
                    </a:p>
                  </a:txBody>
                  <a:tcPr marT="45723" marB="45723"/>
                </a:tc>
              </a:tr>
              <a:tr h="720902"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Objekif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Pembelajaran</a:t>
                      </a: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Diakhir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pembelajaran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murid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dapat</a:t>
                      </a:r>
                      <a:r>
                        <a:rPr lang="en-US" sz="1200" baseline="0" dirty="0" smtClean="0"/>
                        <a:t>:</a:t>
                      </a:r>
                    </a:p>
                    <a:p>
                      <a:pPr marL="287338" indent="-287338">
                        <a:buAutoNum type="arabicPeriod"/>
                      </a:pPr>
                      <a:r>
                        <a:rPr lang="en-US" sz="1200" dirty="0" err="1" smtClean="0"/>
                        <a:t>Menghasilkan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algoritma</a:t>
                      </a:r>
                      <a:r>
                        <a:rPr lang="en-US" sz="1200" dirty="0" smtClean="0"/>
                        <a:t>,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kod</a:t>
                      </a:r>
                      <a:r>
                        <a:rPr lang="en-US" sz="1200" baseline="0" dirty="0" smtClean="0"/>
                        <a:t> pseudo </a:t>
                      </a:r>
                      <a:r>
                        <a:rPr lang="en-US" sz="1200" baseline="0" dirty="0" err="1" smtClean="0"/>
                        <a:t>dan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carta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alir</a:t>
                      </a:r>
                      <a:endParaRPr lang="en-US" sz="1200" dirty="0" smtClean="0"/>
                    </a:p>
                    <a:p>
                      <a:endParaRPr lang="en-US" sz="1200" dirty="0" smtClean="0"/>
                    </a:p>
                    <a:p>
                      <a:endParaRPr lang="en-US" sz="1200" dirty="0"/>
                    </a:p>
                  </a:txBody>
                  <a:tcPr marT="45723" marB="45723"/>
                </a:tc>
              </a:tr>
              <a:tr h="823021"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Aktiviti</a:t>
                      </a: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200" dirty="0" smtClean="0"/>
                        <a:t>1.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Murid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berbincang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dalam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kumpulan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dan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menghasilkan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algoritma</a:t>
                      </a:r>
                      <a:r>
                        <a:rPr lang="en-US" sz="1200" dirty="0" smtClean="0"/>
                        <a:t>,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kod</a:t>
                      </a:r>
                      <a:r>
                        <a:rPr lang="en-US" sz="1200" baseline="0" dirty="0" smtClean="0"/>
                        <a:t> pseudo </a:t>
                      </a:r>
                      <a:r>
                        <a:rPr lang="en-US" sz="1200" baseline="0" dirty="0" err="1" smtClean="0"/>
                        <a:t>dan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carta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alir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daripada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situasi</a:t>
                      </a:r>
                      <a:r>
                        <a:rPr lang="en-US" sz="1200" baseline="0" dirty="0" smtClean="0"/>
                        <a:t> yang </a:t>
                      </a:r>
                      <a:r>
                        <a:rPr lang="en-US" sz="1200" baseline="0" dirty="0" err="1" smtClean="0"/>
                        <a:t>diberikan</a:t>
                      </a:r>
                      <a:r>
                        <a:rPr lang="en-US" sz="1200" baseline="0" dirty="0" smtClean="0"/>
                        <a:t>.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2. </a:t>
                      </a:r>
                      <a:r>
                        <a:rPr lang="en-US" sz="1200" dirty="0" err="1" smtClean="0"/>
                        <a:t>Murid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membentang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hasil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algoritma</a:t>
                      </a:r>
                      <a:r>
                        <a:rPr lang="en-US" sz="1200" dirty="0" smtClean="0"/>
                        <a:t>,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kod</a:t>
                      </a:r>
                      <a:r>
                        <a:rPr lang="en-US" sz="1200" baseline="0" dirty="0" smtClean="0"/>
                        <a:t> pseudo </a:t>
                      </a:r>
                      <a:r>
                        <a:rPr lang="en-US" sz="1200" baseline="0" dirty="0" err="1" smtClean="0"/>
                        <a:t>dan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carta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alir</a:t>
                      </a:r>
                      <a:r>
                        <a:rPr lang="en-US" sz="1200" baseline="0" dirty="0" smtClean="0"/>
                        <a:t> yang </a:t>
                      </a:r>
                      <a:r>
                        <a:rPr lang="en-US" sz="1200" baseline="0" dirty="0" err="1" smtClean="0"/>
                        <a:t>dibuat</a:t>
                      </a:r>
                      <a:r>
                        <a:rPr lang="en-US" sz="1200" dirty="0" smtClean="0"/>
                        <a:t> di </a:t>
                      </a:r>
                      <a:r>
                        <a:rPr lang="en-US" sz="1200" dirty="0" err="1" smtClean="0"/>
                        <a:t>hadapan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rakan</a:t>
                      </a:r>
                      <a:endParaRPr lang="en-US" sz="1200" dirty="0" smtClean="0"/>
                    </a:p>
                    <a:p>
                      <a:r>
                        <a:rPr lang="en-US" sz="1200" dirty="0" smtClean="0"/>
                        <a:t>3. </a:t>
                      </a:r>
                      <a:r>
                        <a:rPr lang="en-US" sz="1200" dirty="0" err="1" smtClean="0"/>
                        <a:t>Murid</a:t>
                      </a:r>
                      <a:r>
                        <a:rPr lang="en-US" sz="1200" dirty="0" smtClean="0"/>
                        <a:t> lain </a:t>
                      </a:r>
                      <a:r>
                        <a:rPr lang="en-US" sz="1200" dirty="0" err="1" smtClean="0"/>
                        <a:t>mengemukakan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soalan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kepada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kumpulan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pembentang</a:t>
                      </a:r>
                      <a:r>
                        <a:rPr lang="en-US" sz="1200" dirty="0" smtClean="0"/>
                        <a:t>.</a:t>
                      </a:r>
                      <a:endParaRPr lang="en-US" sz="1200" dirty="0"/>
                    </a:p>
                  </a:txBody>
                  <a:tcPr marT="45723" marB="45723"/>
                </a:tc>
              </a:tr>
              <a:tr h="3708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BBB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komputer</a:t>
                      </a:r>
                      <a:r>
                        <a:rPr lang="en-US" sz="1200" dirty="0" smtClean="0"/>
                        <a:t>,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kertas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mahjung</a:t>
                      </a:r>
                      <a:r>
                        <a:rPr lang="en-US" sz="1200" baseline="0" dirty="0" smtClean="0"/>
                        <a:t>, pen Marker</a:t>
                      </a:r>
                      <a:endParaRPr lang="en-US" sz="1200" dirty="0"/>
                    </a:p>
                  </a:txBody>
                  <a:tcPr marT="45723" marB="45723"/>
                </a:tc>
              </a:tr>
              <a:tr h="3708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EMK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Keusahawanan</a:t>
                      </a:r>
                      <a:r>
                        <a:rPr lang="en-US" sz="1200" dirty="0" smtClean="0"/>
                        <a:t>- </a:t>
                      </a:r>
                      <a:r>
                        <a:rPr lang="en-US" sz="1200" dirty="0" err="1" smtClean="0"/>
                        <a:t>berani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membentangkan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pendapat</a:t>
                      </a:r>
                      <a:r>
                        <a:rPr lang="en-US" sz="1200" dirty="0" smtClean="0"/>
                        <a:t> di </a:t>
                      </a:r>
                      <a:r>
                        <a:rPr lang="en-US" sz="1200" dirty="0" err="1" smtClean="0"/>
                        <a:t>khalayak</a:t>
                      </a:r>
                      <a:endParaRPr lang="en-US" sz="1200" dirty="0"/>
                    </a:p>
                  </a:txBody>
                  <a:tcPr marT="45723" marB="45723"/>
                </a:tc>
              </a:tr>
              <a:tr h="3708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Refleksi</a:t>
                      </a:r>
                      <a:endParaRPr 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Bilangan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murid</a:t>
                      </a:r>
                      <a:r>
                        <a:rPr lang="en-US" sz="1200" baseline="0" dirty="0" smtClean="0"/>
                        <a:t> yang </a:t>
                      </a:r>
                      <a:r>
                        <a:rPr lang="en-US" sz="1200" baseline="0" dirty="0" err="1" smtClean="0"/>
                        <a:t>tidak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mencapai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objektif</a:t>
                      </a:r>
                      <a:r>
                        <a:rPr lang="en-US" sz="1200" baseline="0" dirty="0" smtClean="0"/>
                        <a:t> yang </a:t>
                      </a:r>
                      <a:r>
                        <a:rPr lang="en-US" sz="1200" baseline="0" dirty="0" err="1" smtClean="0"/>
                        <a:t>ditetapkan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dan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tindakan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susulan</a:t>
                      </a:r>
                      <a:r>
                        <a:rPr lang="en-US" sz="1200" baseline="0" dirty="0" smtClean="0"/>
                        <a:t>. </a:t>
                      </a:r>
                      <a:endParaRPr lang="en-US" sz="1200" dirty="0"/>
                    </a:p>
                  </a:txBody>
                  <a:tcPr marT="45723" marB="45723"/>
                </a:tc>
              </a:tr>
            </a:tbl>
          </a:graphicData>
        </a:graphic>
      </p:graphicFrame>
      <p:sp>
        <p:nvSpPr>
          <p:cNvPr id="72736" name="TextBox 4"/>
          <p:cNvSpPr txBox="1">
            <a:spLocks noChangeArrowheads="1"/>
          </p:cNvSpPr>
          <p:nvPr/>
        </p:nvSpPr>
        <p:spPr bwMode="auto">
          <a:xfrm>
            <a:off x="7315200" y="5675312"/>
            <a:ext cx="12731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FF0000"/>
                </a:solidFill>
              </a:rPr>
              <a:t>*SPI 3 1999</a:t>
            </a:r>
          </a:p>
        </p:txBody>
      </p:sp>
    </p:spTree>
    <p:extLst>
      <p:ext uri="{BB962C8B-B14F-4D97-AF65-F5344CB8AC3E}">
        <p14:creationId xmlns:p14="http://schemas.microsoft.com/office/powerpoint/2010/main" val="199804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1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endParaRPr lang="es-ES" sz="2400" b="1">
              <a:solidFill>
                <a:srgbClr val="000000"/>
              </a:solidFill>
            </a:endParaRPr>
          </a:p>
        </p:txBody>
      </p:sp>
      <p:sp>
        <p:nvSpPr>
          <p:cNvPr id="10243" name="Freeform 153"/>
          <p:cNvSpPr>
            <a:spLocks noEditPoints="1"/>
          </p:cNvSpPr>
          <p:nvPr/>
        </p:nvSpPr>
        <p:spPr bwMode="auto">
          <a:xfrm>
            <a:off x="-6350" y="0"/>
            <a:ext cx="9150350" cy="6862763"/>
          </a:xfrm>
          <a:custGeom>
            <a:avLst/>
            <a:gdLst>
              <a:gd name="T0" fmla="*/ 0 w 5764"/>
              <a:gd name="T1" fmla="*/ 2147483647 h 4323"/>
              <a:gd name="T2" fmla="*/ 2147483647 w 5764"/>
              <a:gd name="T3" fmla="*/ 2147483647 h 4323"/>
              <a:gd name="T4" fmla="*/ 2147483647 w 5764"/>
              <a:gd name="T5" fmla="*/ 2147483647 h 4323"/>
              <a:gd name="T6" fmla="*/ 2147483647 w 5764"/>
              <a:gd name="T7" fmla="*/ 2147483647 h 4323"/>
              <a:gd name="T8" fmla="*/ 2147483647 w 5764"/>
              <a:gd name="T9" fmla="*/ 2147483647 h 4323"/>
              <a:gd name="T10" fmla="*/ 2147483647 w 5764"/>
              <a:gd name="T11" fmla="*/ 2147483647 h 4323"/>
              <a:gd name="T12" fmla="*/ 2147483647 w 5764"/>
              <a:gd name="T13" fmla="*/ 2147483647 h 4323"/>
              <a:gd name="T14" fmla="*/ 2147483647 w 5764"/>
              <a:gd name="T15" fmla="*/ 2147483647 h 4323"/>
              <a:gd name="T16" fmla="*/ 2147483647 w 5764"/>
              <a:gd name="T17" fmla="*/ 2147483647 h 4323"/>
              <a:gd name="T18" fmla="*/ 0 w 5764"/>
              <a:gd name="T19" fmla="*/ 2147483647 h 4323"/>
              <a:gd name="T20" fmla="*/ 2147483647 w 5764"/>
              <a:gd name="T21" fmla="*/ 2147483647 h 4323"/>
              <a:gd name="T22" fmla="*/ 2147483647 w 5764"/>
              <a:gd name="T23" fmla="*/ 2147483647 h 4323"/>
              <a:gd name="T24" fmla="*/ 2147483647 w 5764"/>
              <a:gd name="T25" fmla="*/ 2147483647 h 4323"/>
              <a:gd name="T26" fmla="*/ 2147483647 w 5764"/>
              <a:gd name="T27" fmla="*/ 2147483647 h 4323"/>
              <a:gd name="T28" fmla="*/ 2147483647 w 5764"/>
              <a:gd name="T29" fmla="*/ 2147483647 h 4323"/>
              <a:gd name="T30" fmla="*/ 2147483647 w 5764"/>
              <a:gd name="T31" fmla="*/ 2147483647 h 4323"/>
              <a:gd name="T32" fmla="*/ 2147483647 w 5764"/>
              <a:gd name="T33" fmla="*/ 2147483647 h 4323"/>
              <a:gd name="T34" fmla="*/ 2147483647 w 5764"/>
              <a:gd name="T35" fmla="*/ 2147483647 h 4323"/>
              <a:gd name="T36" fmla="*/ 0 w 5764"/>
              <a:gd name="T37" fmla="*/ 2147483647 h 4323"/>
              <a:gd name="T38" fmla="*/ 0 w 5764"/>
              <a:gd name="T39" fmla="*/ 2147483647 h 4323"/>
              <a:gd name="T40" fmla="*/ 2147483647 w 5764"/>
              <a:gd name="T41" fmla="*/ 2147483647 h 4323"/>
              <a:gd name="T42" fmla="*/ 2147483647 w 5764"/>
              <a:gd name="T43" fmla="*/ 2147483647 h 4323"/>
              <a:gd name="T44" fmla="*/ 2147483647 w 5764"/>
              <a:gd name="T45" fmla="*/ 2147483647 h 4323"/>
              <a:gd name="T46" fmla="*/ 2147483647 w 5764"/>
              <a:gd name="T47" fmla="*/ 2147483647 h 4323"/>
              <a:gd name="T48" fmla="*/ 2147483647 w 5764"/>
              <a:gd name="T49" fmla="*/ 2147483647 h 4323"/>
              <a:gd name="T50" fmla="*/ 2147483647 w 5764"/>
              <a:gd name="T51" fmla="*/ 2147483647 h 4323"/>
              <a:gd name="T52" fmla="*/ 2147483647 w 5764"/>
              <a:gd name="T53" fmla="*/ 2147483647 h 4323"/>
              <a:gd name="T54" fmla="*/ 2147483647 w 5764"/>
              <a:gd name="T55" fmla="*/ 2147483647 h 4323"/>
              <a:gd name="T56" fmla="*/ 0 w 5764"/>
              <a:gd name="T57" fmla="*/ 2147483647 h 4323"/>
              <a:gd name="T58" fmla="*/ 2147483647 w 5764"/>
              <a:gd name="T59" fmla="*/ 2147483647 h 4323"/>
              <a:gd name="T60" fmla="*/ 2147483647 w 5764"/>
              <a:gd name="T61" fmla="*/ 2147483647 h 4323"/>
              <a:gd name="T62" fmla="*/ 2147483647 w 5764"/>
              <a:gd name="T63" fmla="*/ 2147483647 h 4323"/>
              <a:gd name="T64" fmla="*/ 2147483647 w 5764"/>
              <a:gd name="T65" fmla="*/ 2147483647 h 4323"/>
              <a:gd name="T66" fmla="*/ 2147483647 w 5764"/>
              <a:gd name="T67" fmla="*/ 2147483647 h 4323"/>
              <a:gd name="T68" fmla="*/ 2147483647 w 5764"/>
              <a:gd name="T69" fmla="*/ 2147483647 h 4323"/>
              <a:gd name="T70" fmla="*/ 2147483647 w 5764"/>
              <a:gd name="T71" fmla="*/ 2147483647 h 4323"/>
              <a:gd name="T72" fmla="*/ 2147483647 w 5764"/>
              <a:gd name="T73" fmla="*/ 2147483647 h 4323"/>
              <a:gd name="T74" fmla="*/ 0 w 5764"/>
              <a:gd name="T75" fmla="*/ 2147483647 h 4323"/>
              <a:gd name="T76" fmla="*/ 0 w 5764"/>
              <a:gd name="T77" fmla="*/ 2147483647 h 4323"/>
              <a:gd name="T78" fmla="*/ 2147483647 w 5764"/>
              <a:gd name="T79" fmla="*/ 2147483647 h 4323"/>
              <a:gd name="T80" fmla="*/ 2147483647 w 5764"/>
              <a:gd name="T81" fmla="*/ 2147483647 h 4323"/>
              <a:gd name="T82" fmla="*/ 2147483647 w 5764"/>
              <a:gd name="T83" fmla="*/ 2147483647 h 4323"/>
              <a:gd name="T84" fmla="*/ 2147483647 w 5764"/>
              <a:gd name="T85" fmla="*/ 2147483647 h 4323"/>
              <a:gd name="T86" fmla="*/ 2147483647 w 5764"/>
              <a:gd name="T87" fmla="*/ 2147483647 h 4323"/>
              <a:gd name="T88" fmla="*/ 2147483647 w 5764"/>
              <a:gd name="T89" fmla="*/ 2147483647 h 4323"/>
              <a:gd name="T90" fmla="*/ 2147483647 w 5764"/>
              <a:gd name="T91" fmla="*/ 2147483647 h 4323"/>
              <a:gd name="T92" fmla="*/ 2147483647 w 5764"/>
              <a:gd name="T93" fmla="*/ 2147483647 h 4323"/>
              <a:gd name="T94" fmla="*/ 0 w 5764"/>
              <a:gd name="T95" fmla="*/ 2147483647 h 4323"/>
              <a:gd name="T96" fmla="*/ 2147483647 w 5764"/>
              <a:gd name="T97" fmla="*/ 2147483647 h 4323"/>
              <a:gd name="T98" fmla="*/ 2147483647 w 5764"/>
              <a:gd name="T99" fmla="*/ 2147483647 h 4323"/>
              <a:gd name="T100" fmla="*/ 2147483647 w 5764"/>
              <a:gd name="T101" fmla="*/ 2147483647 h 4323"/>
              <a:gd name="T102" fmla="*/ 2147483647 w 5764"/>
              <a:gd name="T103" fmla="*/ 2147483647 h 4323"/>
              <a:gd name="T104" fmla="*/ 2147483647 w 5764"/>
              <a:gd name="T105" fmla="*/ 2147483647 h 4323"/>
              <a:gd name="T106" fmla="*/ 2147483647 w 5764"/>
              <a:gd name="T107" fmla="*/ 2147483647 h 4323"/>
              <a:gd name="T108" fmla="*/ 2147483647 w 5764"/>
              <a:gd name="T109" fmla="*/ 2147483647 h 4323"/>
              <a:gd name="T110" fmla="*/ 2147483647 w 5764"/>
              <a:gd name="T111" fmla="*/ 2147483647 h 4323"/>
              <a:gd name="T112" fmla="*/ 0 w 5764"/>
              <a:gd name="T113" fmla="*/ 2147483647 h 4323"/>
              <a:gd name="T114" fmla="*/ 0 w 5764"/>
              <a:gd name="T115" fmla="*/ 2147483647 h 4323"/>
              <a:gd name="T116" fmla="*/ 2147483647 w 5764"/>
              <a:gd name="T117" fmla="*/ 2147483647 h 4323"/>
              <a:gd name="T118" fmla="*/ 2147483647 w 5764"/>
              <a:gd name="T119" fmla="*/ 2147483647 h 4323"/>
              <a:gd name="T120" fmla="*/ 2147483647 w 5764"/>
              <a:gd name="T121" fmla="*/ 2147483647 h 4323"/>
              <a:gd name="T122" fmla="*/ 2147483647 w 5764"/>
              <a:gd name="T123" fmla="*/ 2147483647 h 432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5764"/>
              <a:gd name="T187" fmla="*/ 0 h 4323"/>
              <a:gd name="T188" fmla="*/ 5764 w 5764"/>
              <a:gd name="T189" fmla="*/ 4323 h 432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5764" h="4323">
                <a:moveTo>
                  <a:pt x="0" y="4306"/>
                </a:moveTo>
                <a:lnTo>
                  <a:pt x="721" y="4306"/>
                </a:lnTo>
                <a:lnTo>
                  <a:pt x="1441" y="4306"/>
                </a:lnTo>
                <a:lnTo>
                  <a:pt x="2162" y="4306"/>
                </a:lnTo>
                <a:lnTo>
                  <a:pt x="2882" y="4306"/>
                </a:lnTo>
                <a:lnTo>
                  <a:pt x="3603" y="4306"/>
                </a:lnTo>
                <a:lnTo>
                  <a:pt x="4323" y="4306"/>
                </a:lnTo>
                <a:lnTo>
                  <a:pt x="5044" y="4306"/>
                </a:lnTo>
                <a:lnTo>
                  <a:pt x="5764" y="4306"/>
                </a:lnTo>
                <a:lnTo>
                  <a:pt x="5764" y="4323"/>
                </a:lnTo>
                <a:lnTo>
                  <a:pt x="5044" y="4323"/>
                </a:lnTo>
                <a:lnTo>
                  <a:pt x="4323" y="4323"/>
                </a:lnTo>
                <a:lnTo>
                  <a:pt x="3603" y="4323"/>
                </a:lnTo>
                <a:lnTo>
                  <a:pt x="2882" y="4323"/>
                </a:lnTo>
                <a:lnTo>
                  <a:pt x="2162" y="4323"/>
                </a:lnTo>
                <a:lnTo>
                  <a:pt x="1441" y="4323"/>
                </a:lnTo>
                <a:lnTo>
                  <a:pt x="721" y="4323"/>
                </a:lnTo>
                <a:lnTo>
                  <a:pt x="0" y="4323"/>
                </a:lnTo>
                <a:lnTo>
                  <a:pt x="0" y="4306"/>
                </a:lnTo>
                <a:close/>
                <a:moveTo>
                  <a:pt x="0" y="4290"/>
                </a:moveTo>
                <a:lnTo>
                  <a:pt x="0" y="4273"/>
                </a:lnTo>
                <a:lnTo>
                  <a:pt x="721" y="4273"/>
                </a:lnTo>
                <a:lnTo>
                  <a:pt x="1441" y="4273"/>
                </a:lnTo>
                <a:lnTo>
                  <a:pt x="2162" y="4273"/>
                </a:lnTo>
                <a:lnTo>
                  <a:pt x="2882" y="4273"/>
                </a:lnTo>
                <a:lnTo>
                  <a:pt x="3603" y="4273"/>
                </a:lnTo>
                <a:lnTo>
                  <a:pt x="4323" y="4273"/>
                </a:lnTo>
                <a:lnTo>
                  <a:pt x="5044" y="4273"/>
                </a:lnTo>
                <a:lnTo>
                  <a:pt x="5764" y="4273"/>
                </a:lnTo>
                <a:lnTo>
                  <a:pt x="5764" y="4290"/>
                </a:lnTo>
                <a:lnTo>
                  <a:pt x="5044" y="4290"/>
                </a:lnTo>
                <a:lnTo>
                  <a:pt x="4323" y="4290"/>
                </a:lnTo>
                <a:lnTo>
                  <a:pt x="3603" y="4290"/>
                </a:lnTo>
                <a:lnTo>
                  <a:pt x="2882" y="4290"/>
                </a:lnTo>
                <a:lnTo>
                  <a:pt x="2162" y="4290"/>
                </a:lnTo>
                <a:lnTo>
                  <a:pt x="1441" y="4290"/>
                </a:lnTo>
                <a:lnTo>
                  <a:pt x="721" y="4290"/>
                </a:lnTo>
                <a:lnTo>
                  <a:pt x="0" y="4290"/>
                </a:lnTo>
                <a:close/>
                <a:moveTo>
                  <a:pt x="0" y="4257"/>
                </a:moveTo>
                <a:lnTo>
                  <a:pt x="0" y="4240"/>
                </a:lnTo>
                <a:lnTo>
                  <a:pt x="721" y="4240"/>
                </a:lnTo>
                <a:lnTo>
                  <a:pt x="1441" y="4240"/>
                </a:lnTo>
                <a:lnTo>
                  <a:pt x="2162" y="4240"/>
                </a:lnTo>
                <a:lnTo>
                  <a:pt x="2882" y="4240"/>
                </a:lnTo>
                <a:lnTo>
                  <a:pt x="3603" y="4240"/>
                </a:lnTo>
                <a:lnTo>
                  <a:pt x="4323" y="4240"/>
                </a:lnTo>
                <a:lnTo>
                  <a:pt x="5044" y="4240"/>
                </a:lnTo>
                <a:lnTo>
                  <a:pt x="5764" y="4240"/>
                </a:lnTo>
                <a:lnTo>
                  <a:pt x="5764" y="4257"/>
                </a:lnTo>
                <a:lnTo>
                  <a:pt x="5044" y="4257"/>
                </a:lnTo>
                <a:lnTo>
                  <a:pt x="4323" y="4257"/>
                </a:lnTo>
                <a:lnTo>
                  <a:pt x="3603" y="4257"/>
                </a:lnTo>
                <a:lnTo>
                  <a:pt x="2882" y="4257"/>
                </a:lnTo>
                <a:lnTo>
                  <a:pt x="2162" y="4257"/>
                </a:lnTo>
                <a:lnTo>
                  <a:pt x="1441" y="4257"/>
                </a:lnTo>
                <a:lnTo>
                  <a:pt x="721" y="4257"/>
                </a:lnTo>
                <a:lnTo>
                  <a:pt x="0" y="4257"/>
                </a:lnTo>
                <a:close/>
                <a:moveTo>
                  <a:pt x="0" y="4224"/>
                </a:moveTo>
                <a:lnTo>
                  <a:pt x="0" y="4208"/>
                </a:lnTo>
                <a:lnTo>
                  <a:pt x="721" y="4208"/>
                </a:lnTo>
                <a:lnTo>
                  <a:pt x="1441" y="4208"/>
                </a:lnTo>
                <a:lnTo>
                  <a:pt x="2162" y="4208"/>
                </a:lnTo>
                <a:lnTo>
                  <a:pt x="2882" y="4208"/>
                </a:lnTo>
                <a:lnTo>
                  <a:pt x="3603" y="4208"/>
                </a:lnTo>
                <a:lnTo>
                  <a:pt x="4323" y="4208"/>
                </a:lnTo>
                <a:lnTo>
                  <a:pt x="5044" y="4208"/>
                </a:lnTo>
                <a:lnTo>
                  <a:pt x="5764" y="4208"/>
                </a:lnTo>
                <a:lnTo>
                  <a:pt x="5764" y="4224"/>
                </a:lnTo>
                <a:lnTo>
                  <a:pt x="5044" y="4224"/>
                </a:lnTo>
                <a:lnTo>
                  <a:pt x="4323" y="4224"/>
                </a:lnTo>
                <a:lnTo>
                  <a:pt x="3603" y="4224"/>
                </a:lnTo>
                <a:lnTo>
                  <a:pt x="2882" y="4224"/>
                </a:lnTo>
                <a:lnTo>
                  <a:pt x="2162" y="4224"/>
                </a:lnTo>
                <a:lnTo>
                  <a:pt x="1441" y="4224"/>
                </a:lnTo>
                <a:lnTo>
                  <a:pt x="721" y="4224"/>
                </a:lnTo>
                <a:lnTo>
                  <a:pt x="0" y="4224"/>
                </a:lnTo>
                <a:close/>
                <a:moveTo>
                  <a:pt x="0" y="4192"/>
                </a:moveTo>
                <a:lnTo>
                  <a:pt x="0" y="4175"/>
                </a:lnTo>
                <a:lnTo>
                  <a:pt x="721" y="4175"/>
                </a:lnTo>
                <a:lnTo>
                  <a:pt x="1441" y="4175"/>
                </a:lnTo>
                <a:lnTo>
                  <a:pt x="2162" y="4175"/>
                </a:lnTo>
                <a:lnTo>
                  <a:pt x="2882" y="4175"/>
                </a:lnTo>
                <a:lnTo>
                  <a:pt x="3603" y="4175"/>
                </a:lnTo>
                <a:lnTo>
                  <a:pt x="4323" y="4175"/>
                </a:lnTo>
                <a:lnTo>
                  <a:pt x="5044" y="4175"/>
                </a:lnTo>
                <a:lnTo>
                  <a:pt x="5764" y="4175"/>
                </a:lnTo>
                <a:lnTo>
                  <a:pt x="5764" y="4192"/>
                </a:lnTo>
                <a:lnTo>
                  <a:pt x="5044" y="4192"/>
                </a:lnTo>
                <a:lnTo>
                  <a:pt x="4323" y="4192"/>
                </a:lnTo>
                <a:lnTo>
                  <a:pt x="3603" y="4192"/>
                </a:lnTo>
                <a:lnTo>
                  <a:pt x="2882" y="4192"/>
                </a:lnTo>
                <a:lnTo>
                  <a:pt x="2162" y="4192"/>
                </a:lnTo>
                <a:lnTo>
                  <a:pt x="1441" y="4192"/>
                </a:lnTo>
                <a:lnTo>
                  <a:pt x="721" y="4192"/>
                </a:lnTo>
                <a:lnTo>
                  <a:pt x="0" y="4192"/>
                </a:lnTo>
                <a:close/>
                <a:moveTo>
                  <a:pt x="0" y="4159"/>
                </a:moveTo>
                <a:lnTo>
                  <a:pt x="0" y="4142"/>
                </a:lnTo>
                <a:lnTo>
                  <a:pt x="721" y="4142"/>
                </a:lnTo>
                <a:lnTo>
                  <a:pt x="1441" y="4142"/>
                </a:lnTo>
                <a:lnTo>
                  <a:pt x="2162" y="4142"/>
                </a:lnTo>
                <a:lnTo>
                  <a:pt x="2882" y="4142"/>
                </a:lnTo>
                <a:lnTo>
                  <a:pt x="3603" y="4142"/>
                </a:lnTo>
                <a:lnTo>
                  <a:pt x="4323" y="4142"/>
                </a:lnTo>
                <a:lnTo>
                  <a:pt x="5044" y="4142"/>
                </a:lnTo>
                <a:lnTo>
                  <a:pt x="5764" y="4142"/>
                </a:lnTo>
                <a:lnTo>
                  <a:pt x="5764" y="4159"/>
                </a:lnTo>
                <a:lnTo>
                  <a:pt x="5044" y="4159"/>
                </a:lnTo>
                <a:lnTo>
                  <a:pt x="4323" y="4159"/>
                </a:lnTo>
                <a:lnTo>
                  <a:pt x="3603" y="4159"/>
                </a:lnTo>
                <a:lnTo>
                  <a:pt x="2882" y="4159"/>
                </a:lnTo>
                <a:lnTo>
                  <a:pt x="2162" y="4159"/>
                </a:lnTo>
                <a:lnTo>
                  <a:pt x="1441" y="4159"/>
                </a:lnTo>
                <a:lnTo>
                  <a:pt x="721" y="4159"/>
                </a:lnTo>
                <a:lnTo>
                  <a:pt x="0" y="4159"/>
                </a:lnTo>
                <a:close/>
                <a:moveTo>
                  <a:pt x="0" y="4126"/>
                </a:moveTo>
                <a:lnTo>
                  <a:pt x="0" y="4109"/>
                </a:lnTo>
                <a:lnTo>
                  <a:pt x="721" y="4109"/>
                </a:lnTo>
                <a:lnTo>
                  <a:pt x="1441" y="4109"/>
                </a:lnTo>
                <a:lnTo>
                  <a:pt x="2162" y="4109"/>
                </a:lnTo>
                <a:lnTo>
                  <a:pt x="2882" y="4109"/>
                </a:lnTo>
                <a:lnTo>
                  <a:pt x="3603" y="4109"/>
                </a:lnTo>
                <a:lnTo>
                  <a:pt x="4323" y="4109"/>
                </a:lnTo>
                <a:lnTo>
                  <a:pt x="5044" y="4109"/>
                </a:lnTo>
                <a:lnTo>
                  <a:pt x="5764" y="4109"/>
                </a:lnTo>
                <a:lnTo>
                  <a:pt x="5764" y="4126"/>
                </a:lnTo>
                <a:lnTo>
                  <a:pt x="5044" y="4126"/>
                </a:lnTo>
                <a:lnTo>
                  <a:pt x="4323" y="4126"/>
                </a:lnTo>
                <a:lnTo>
                  <a:pt x="3603" y="4126"/>
                </a:lnTo>
                <a:lnTo>
                  <a:pt x="2882" y="4126"/>
                </a:lnTo>
                <a:lnTo>
                  <a:pt x="2162" y="4126"/>
                </a:lnTo>
                <a:lnTo>
                  <a:pt x="1441" y="4126"/>
                </a:lnTo>
                <a:lnTo>
                  <a:pt x="721" y="4126"/>
                </a:lnTo>
                <a:lnTo>
                  <a:pt x="0" y="4126"/>
                </a:lnTo>
                <a:close/>
                <a:moveTo>
                  <a:pt x="0" y="4093"/>
                </a:moveTo>
                <a:lnTo>
                  <a:pt x="0" y="4076"/>
                </a:lnTo>
                <a:lnTo>
                  <a:pt x="721" y="4076"/>
                </a:lnTo>
                <a:lnTo>
                  <a:pt x="1441" y="4076"/>
                </a:lnTo>
                <a:lnTo>
                  <a:pt x="2162" y="4076"/>
                </a:lnTo>
                <a:lnTo>
                  <a:pt x="2882" y="4076"/>
                </a:lnTo>
                <a:lnTo>
                  <a:pt x="3603" y="4076"/>
                </a:lnTo>
                <a:lnTo>
                  <a:pt x="4323" y="4076"/>
                </a:lnTo>
                <a:lnTo>
                  <a:pt x="5044" y="4076"/>
                </a:lnTo>
                <a:lnTo>
                  <a:pt x="5764" y="4076"/>
                </a:lnTo>
                <a:lnTo>
                  <a:pt x="5764" y="4093"/>
                </a:lnTo>
                <a:lnTo>
                  <a:pt x="5044" y="4093"/>
                </a:lnTo>
                <a:lnTo>
                  <a:pt x="4323" y="4093"/>
                </a:lnTo>
                <a:lnTo>
                  <a:pt x="3603" y="4093"/>
                </a:lnTo>
                <a:lnTo>
                  <a:pt x="2882" y="4093"/>
                </a:lnTo>
                <a:lnTo>
                  <a:pt x="2162" y="4093"/>
                </a:lnTo>
                <a:lnTo>
                  <a:pt x="1441" y="4093"/>
                </a:lnTo>
                <a:lnTo>
                  <a:pt x="721" y="4093"/>
                </a:lnTo>
                <a:lnTo>
                  <a:pt x="0" y="4093"/>
                </a:lnTo>
                <a:close/>
                <a:moveTo>
                  <a:pt x="0" y="4060"/>
                </a:moveTo>
                <a:lnTo>
                  <a:pt x="0" y="4043"/>
                </a:lnTo>
                <a:lnTo>
                  <a:pt x="721" y="4043"/>
                </a:lnTo>
                <a:lnTo>
                  <a:pt x="1441" y="4043"/>
                </a:lnTo>
                <a:lnTo>
                  <a:pt x="2162" y="4043"/>
                </a:lnTo>
                <a:lnTo>
                  <a:pt x="2882" y="4043"/>
                </a:lnTo>
                <a:lnTo>
                  <a:pt x="3603" y="4043"/>
                </a:lnTo>
                <a:lnTo>
                  <a:pt x="4323" y="4043"/>
                </a:lnTo>
                <a:lnTo>
                  <a:pt x="5044" y="4043"/>
                </a:lnTo>
                <a:lnTo>
                  <a:pt x="5764" y="4043"/>
                </a:lnTo>
                <a:lnTo>
                  <a:pt x="5764" y="4060"/>
                </a:lnTo>
                <a:lnTo>
                  <a:pt x="5044" y="4060"/>
                </a:lnTo>
                <a:lnTo>
                  <a:pt x="4323" y="4060"/>
                </a:lnTo>
                <a:lnTo>
                  <a:pt x="3603" y="4060"/>
                </a:lnTo>
                <a:lnTo>
                  <a:pt x="2882" y="4060"/>
                </a:lnTo>
                <a:lnTo>
                  <a:pt x="2162" y="4060"/>
                </a:lnTo>
                <a:lnTo>
                  <a:pt x="1441" y="4060"/>
                </a:lnTo>
                <a:lnTo>
                  <a:pt x="721" y="4060"/>
                </a:lnTo>
                <a:lnTo>
                  <a:pt x="0" y="4060"/>
                </a:lnTo>
                <a:close/>
                <a:moveTo>
                  <a:pt x="0" y="4027"/>
                </a:moveTo>
                <a:lnTo>
                  <a:pt x="0" y="4011"/>
                </a:lnTo>
                <a:lnTo>
                  <a:pt x="721" y="4011"/>
                </a:lnTo>
                <a:lnTo>
                  <a:pt x="1441" y="4011"/>
                </a:lnTo>
                <a:lnTo>
                  <a:pt x="2162" y="4011"/>
                </a:lnTo>
                <a:lnTo>
                  <a:pt x="2882" y="4011"/>
                </a:lnTo>
                <a:lnTo>
                  <a:pt x="3603" y="4011"/>
                </a:lnTo>
                <a:lnTo>
                  <a:pt x="4323" y="4011"/>
                </a:lnTo>
                <a:lnTo>
                  <a:pt x="5044" y="4011"/>
                </a:lnTo>
                <a:lnTo>
                  <a:pt x="5764" y="4011"/>
                </a:lnTo>
                <a:lnTo>
                  <a:pt x="5764" y="4027"/>
                </a:lnTo>
                <a:lnTo>
                  <a:pt x="5044" y="4027"/>
                </a:lnTo>
                <a:lnTo>
                  <a:pt x="4323" y="4027"/>
                </a:lnTo>
                <a:lnTo>
                  <a:pt x="3603" y="4027"/>
                </a:lnTo>
                <a:lnTo>
                  <a:pt x="2882" y="4027"/>
                </a:lnTo>
                <a:lnTo>
                  <a:pt x="2162" y="4027"/>
                </a:lnTo>
                <a:lnTo>
                  <a:pt x="1441" y="4027"/>
                </a:lnTo>
                <a:lnTo>
                  <a:pt x="721" y="4027"/>
                </a:lnTo>
                <a:lnTo>
                  <a:pt x="0" y="4027"/>
                </a:lnTo>
                <a:close/>
                <a:moveTo>
                  <a:pt x="0" y="3994"/>
                </a:moveTo>
                <a:lnTo>
                  <a:pt x="0" y="3978"/>
                </a:lnTo>
                <a:lnTo>
                  <a:pt x="721" y="3978"/>
                </a:lnTo>
                <a:lnTo>
                  <a:pt x="1441" y="3978"/>
                </a:lnTo>
                <a:lnTo>
                  <a:pt x="2162" y="3978"/>
                </a:lnTo>
                <a:lnTo>
                  <a:pt x="2882" y="3978"/>
                </a:lnTo>
                <a:lnTo>
                  <a:pt x="3603" y="3978"/>
                </a:lnTo>
                <a:lnTo>
                  <a:pt x="4323" y="3978"/>
                </a:lnTo>
                <a:lnTo>
                  <a:pt x="5044" y="3978"/>
                </a:lnTo>
                <a:lnTo>
                  <a:pt x="5764" y="3978"/>
                </a:lnTo>
                <a:lnTo>
                  <a:pt x="5764" y="3994"/>
                </a:lnTo>
                <a:lnTo>
                  <a:pt x="5044" y="3994"/>
                </a:lnTo>
                <a:lnTo>
                  <a:pt x="4323" y="3994"/>
                </a:lnTo>
                <a:lnTo>
                  <a:pt x="3603" y="3994"/>
                </a:lnTo>
                <a:lnTo>
                  <a:pt x="2882" y="3994"/>
                </a:lnTo>
                <a:lnTo>
                  <a:pt x="2162" y="3994"/>
                </a:lnTo>
                <a:lnTo>
                  <a:pt x="1441" y="3994"/>
                </a:lnTo>
                <a:lnTo>
                  <a:pt x="721" y="3994"/>
                </a:lnTo>
                <a:lnTo>
                  <a:pt x="0" y="3994"/>
                </a:lnTo>
                <a:close/>
                <a:moveTo>
                  <a:pt x="0" y="3962"/>
                </a:moveTo>
                <a:lnTo>
                  <a:pt x="0" y="3945"/>
                </a:lnTo>
                <a:lnTo>
                  <a:pt x="721" y="3945"/>
                </a:lnTo>
                <a:lnTo>
                  <a:pt x="1441" y="3945"/>
                </a:lnTo>
                <a:lnTo>
                  <a:pt x="2162" y="3945"/>
                </a:lnTo>
                <a:lnTo>
                  <a:pt x="2882" y="3945"/>
                </a:lnTo>
                <a:lnTo>
                  <a:pt x="3603" y="3945"/>
                </a:lnTo>
                <a:lnTo>
                  <a:pt x="4323" y="3945"/>
                </a:lnTo>
                <a:lnTo>
                  <a:pt x="5044" y="3945"/>
                </a:lnTo>
                <a:lnTo>
                  <a:pt x="5764" y="3945"/>
                </a:lnTo>
                <a:lnTo>
                  <a:pt x="5764" y="3962"/>
                </a:lnTo>
                <a:lnTo>
                  <a:pt x="5044" y="3962"/>
                </a:lnTo>
                <a:lnTo>
                  <a:pt x="4323" y="3962"/>
                </a:lnTo>
                <a:lnTo>
                  <a:pt x="3603" y="3962"/>
                </a:lnTo>
                <a:lnTo>
                  <a:pt x="2882" y="3962"/>
                </a:lnTo>
                <a:lnTo>
                  <a:pt x="2162" y="3962"/>
                </a:lnTo>
                <a:lnTo>
                  <a:pt x="1441" y="3962"/>
                </a:lnTo>
                <a:lnTo>
                  <a:pt x="721" y="3962"/>
                </a:lnTo>
                <a:lnTo>
                  <a:pt x="0" y="3962"/>
                </a:lnTo>
                <a:close/>
                <a:moveTo>
                  <a:pt x="0" y="3929"/>
                </a:moveTo>
                <a:lnTo>
                  <a:pt x="0" y="3912"/>
                </a:lnTo>
                <a:lnTo>
                  <a:pt x="721" y="3912"/>
                </a:lnTo>
                <a:lnTo>
                  <a:pt x="1441" y="3912"/>
                </a:lnTo>
                <a:lnTo>
                  <a:pt x="2162" y="3912"/>
                </a:lnTo>
                <a:lnTo>
                  <a:pt x="2882" y="3912"/>
                </a:lnTo>
                <a:lnTo>
                  <a:pt x="3603" y="3912"/>
                </a:lnTo>
                <a:lnTo>
                  <a:pt x="4323" y="3912"/>
                </a:lnTo>
                <a:lnTo>
                  <a:pt x="5044" y="3912"/>
                </a:lnTo>
                <a:lnTo>
                  <a:pt x="5764" y="3912"/>
                </a:lnTo>
                <a:lnTo>
                  <a:pt x="5764" y="3929"/>
                </a:lnTo>
                <a:lnTo>
                  <a:pt x="5044" y="3929"/>
                </a:lnTo>
                <a:lnTo>
                  <a:pt x="4323" y="3929"/>
                </a:lnTo>
                <a:lnTo>
                  <a:pt x="3603" y="3929"/>
                </a:lnTo>
                <a:lnTo>
                  <a:pt x="2882" y="3929"/>
                </a:lnTo>
                <a:lnTo>
                  <a:pt x="2162" y="3929"/>
                </a:lnTo>
                <a:lnTo>
                  <a:pt x="1441" y="3929"/>
                </a:lnTo>
                <a:lnTo>
                  <a:pt x="721" y="3929"/>
                </a:lnTo>
                <a:lnTo>
                  <a:pt x="0" y="3929"/>
                </a:lnTo>
                <a:close/>
                <a:moveTo>
                  <a:pt x="0" y="3896"/>
                </a:moveTo>
                <a:lnTo>
                  <a:pt x="0" y="3879"/>
                </a:lnTo>
                <a:lnTo>
                  <a:pt x="721" y="3879"/>
                </a:lnTo>
                <a:lnTo>
                  <a:pt x="1441" y="3879"/>
                </a:lnTo>
                <a:lnTo>
                  <a:pt x="2162" y="3879"/>
                </a:lnTo>
                <a:lnTo>
                  <a:pt x="2882" y="3879"/>
                </a:lnTo>
                <a:lnTo>
                  <a:pt x="3603" y="3879"/>
                </a:lnTo>
                <a:lnTo>
                  <a:pt x="4323" y="3879"/>
                </a:lnTo>
                <a:lnTo>
                  <a:pt x="5044" y="3879"/>
                </a:lnTo>
                <a:lnTo>
                  <a:pt x="5764" y="3879"/>
                </a:lnTo>
                <a:lnTo>
                  <a:pt x="5764" y="3896"/>
                </a:lnTo>
                <a:lnTo>
                  <a:pt x="5044" y="3896"/>
                </a:lnTo>
                <a:lnTo>
                  <a:pt x="4323" y="3896"/>
                </a:lnTo>
                <a:lnTo>
                  <a:pt x="3603" y="3896"/>
                </a:lnTo>
                <a:lnTo>
                  <a:pt x="2882" y="3896"/>
                </a:lnTo>
                <a:lnTo>
                  <a:pt x="2162" y="3896"/>
                </a:lnTo>
                <a:lnTo>
                  <a:pt x="1441" y="3896"/>
                </a:lnTo>
                <a:lnTo>
                  <a:pt x="721" y="3896"/>
                </a:lnTo>
                <a:lnTo>
                  <a:pt x="0" y="3896"/>
                </a:lnTo>
                <a:close/>
                <a:moveTo>
                  <a:pt x="0" y="3863"/>
                </a:moveTo>
                <a:lnTo>
                  <a:pt x="0" y="3846"/>
                </a:lnTo>
                <a:lnTo>
                  <a:pt x="721" y="3846"/>
                </a:lnTo>
                <a:lnTo>
                  <a:pt x="1441" y="3846"/>
                </a:lnTo>
                <a:lnTo>
                  <a:pt x="2162" y="3846"/>
                </a:lnTo>
                <a:lnTo>
                  <a:pt x="2882" y="3846"/>
                </a:lnTo>
                <a:lnTo>
                  <a:pt x="3603" y="3846"/>
                </a:lnTo>
                <a:lnTo>
                  <a:pt x="4323" y="3846"/>
                </a:lnTo>
                <a:lnTo>
                  <a:pt x="5044" y="3846"/>
                </a:lnTo>
                <a:lnTo>
                  <a:pt x="5764" y="3846"/>
                </a:lnTo>
                <a:lnTo>
                  <a:pt x="5764" y="3863"/>
                </a:lnTo>
                <a:lnTo>
                  <a:pt x="5044" y="3863"/>
                </a:lnTo>
                <a:lnTo>
                  <a:pt x="4323" y="3863"/>
                </a:lnTo>
                <a:lnTo>
                  <a:pt x="3603" y="3863"/>
                </a:lnTo>
                <a:lnTo>
                  <a:pt x="2882" y="3863"/>
                </a:lnTo>
                <a:lnTo>
                  <a:pt x="2162" y="3863"/>
                </a:lnTo>
                <a:lnTo>
                  <a:pt x="1441" y="3863"/>
                </a:lnTo>
                <a:lnTo>
                  <a:pt x="721" y="3863"/>
                </a:lnTo>
                <a:lnTo>
                  <a:pt x="0" y="3863"/>
                </a:lnTo>
                <a:close/>
                <a:moveTo>
                  <a:pt x="0" y="3830"/>
                </a:moveTo>
                <a:lnTo>
                  <a:pt x="0" y="3813"/>
                </a:lnTo>
                <a:lnTo>
                  <a:pt x="721" y="3813"/>
                </a:lnTo>
                <a:lnTo>
                  <a:pt x="1441" y="3813"/>
                </a:lnTo>
                <a:lnTo>
                  <a:pt x="2162" y="3813"/>
                </a:lnTo>
                <a:lnTo>
                  <a:pt x="2882" y="3813"/>
                </a:lnTo>
                <a:lnTo>
                  <a:pt x="3603" y="3813"/>
                </a:lnTo>
                <a:lnTo>
                  <a:pt x="4323" y="3813"/>
                </a:lnTo>
                <a:lnTo>
                  <a:pt x="5044" y="3813"/>
                </a:lnTo>
                <a:lnTo>
                  <a:pt x="5764" y="3813"/>
                </a:lnTo>
                <a:lnTo>
                  <a:pt x="5764" y="3830"/>
                </a:lnTo>
                <a:lnTo>
                  <a:pt x="5044" y="3830"/>
                </a:lnTo>
                <a:lnTo>
                  <a:pt x="4323" y="3830"/>
                </a:lnTo>
                <a:lnTo>
                  <a:pt x="3603" y="3830"/>
                </a:lnTo>
                <a:lnTo>
                  <a:pt x="2882" y="3830"/>
                </a:lnTo>
                <a:lnTo>
                  <a:pt x="2162" y="3830"/>
                </a:lnTo>
                <a:lnTo>
                  <a:pt x="1441" y="3830"/>
                </a:lnTo>
                <a:lnTo>
                  <a:pt x="721" y="3830"/>
                </a:lnTo>
                <a:lnTo>
                  <a:pt x="0" y="3830"/>
                </a:lnTo>
                <a:close/>
                <a:moveTo>
                  <a:pt x="0" y="3797"/>
                </a:moveTo>
                <a:lnTo>
                  <a:pt x="0" y="3781"/>
                </a:lnTo>
                <a:lnTo>
                  <a:pt x="721" y="3781"/>
                </a:lnTo>
                <a:lnTo>
                  <a:pt x="1441" y="3781"/>
                </a:lnTo>
                <a:lnTo>
                  <a:pt x="2162" y="3781"/>
                </a:lnTo>
                <a:lnTo>
                  <a:pt x="2882" y="3781"/>
                </a:lnTo>
                <a:lnTo>
                  <a:pt x="3603" y="3781"/>
                </a:lnTo>
                <a:lnTo>
                  <a:pt x="4323" y="3781"/>
                </a:lnTo>
                <a:lnTo>
                  <a:pt x="5044" y="3781"/>
                </a:lnTo>
                <a:lnTo>
                  <a:pt x="5764" y="3781"/>
                </a:lnTo>
                <a:lnTo>
                  <a:pt x="5764" y="3797"/>
                </a:lnTo>
                <a:lnTo>
                  <a:pt x="5044" y="3797"/>
                </a:lnTo>
                <a:lnTo>
                  <a:pt x="4323" y="3797"/>
                </a:lnTo>
                <a:lnTo>
                  <a:pt x="3603" y="3797"/>
                </a:lnTo>
                <a:lnTo>
                  <a:pt x="2882" y="3797"/>
                </a:lnTo>
                <a:lnTo>
                  <a:pt x="2162" y="3797"/>
                </a:lnTo>
                <a:lnTo>
                  <a:pt x="1441" y="3797"/>
                </a:lnTo>
                <a:lnTo>
                  <a:pt x="721" y="3797"/>
                </a:lnTo>
                <a:lnTo>
                  <a:pt x="0" y="3797"/>
                </a:lnTo>
                <a:close/>
                <a:moveTo>
                  <a:pt x="0" y="3765"/>
                </a:moveTo>
                <a:lnTo>
                  <a:pt x="0" y="3748"/>
                </a:lnTo>
                <a:lnTo>
                  <a:pt x="721" y="3748"/>
                </a:lnTo>
                <a:lnTo>
                  <a:pt x="1441" y="3748"/>
                </a:lnTo>
                <a:lnTo>
                  <a:pt x="2162" y="3748"/>
                </a:lnTo>
                <a:lnTo>
                  <a:pt x="2882" y="3748"/>
                </a:lnTo>
                <a:lnTo>
                  <a:pt x="3603" y="3748"/>
                </a:lnTo>
                <a:lnTo>
                  <a:pt x="4323" y="3748"/>
                </a:lnTo>
                <a:lnTo>
                  <a:pt x="5044" y="3748"/>
                </a:lnTo>
                <a:lnTo>
                  <a:pt x="5764" y="3748"/>
                </a:lnTo>
                <a:lnTo>
                  <a:pt x="5764" y="3765"/>
                </a:lnTo>
                <a:lnTo>
                  <a:pt x="5044" y="3765"/>
                </a:lnTo>
                <a:lnTo>
                  <a:pt x="4323" y="3765"/>
                </a:lnTo>
                <a:lnTo>
                  <a:pt x="3603" y="3765"/>
                </a:lnTo>
                <a:lnTo>
                  <a:pt x="2882" y="3765"/>
                </a:lnTo>
                <a:lnTo>
                  <a:pt x="2162" y="3765"/>
                </a:lnTo>
                <a:lnTo>
                  <a:pt x="1441" y="3765"/>
                </a:lnTo>
                <a:lnTo>
                  <a:pt x="721" y="3765"/>
                </a:lnTo>
                <a:lnTo>
                  <a:pt x="0" y="3765"/>
                </a:lnTo>
                <a:close/>
                <a:moveTo>
                  <a:pt x="0" y="3732"/>
                </a:moveTo>
                <a:lnTo>
                  <a:pt x="0" y="3715"/>
                </a:lnTo>
                <a:lnTo>
                  <a:pt x="721" y="3715"/>
                </a:lnTo>
                <a:lnTo>
                  <a:pt x="1441" y="3715"/>
                </a:lnTo>
                <a:lnTo>
                  <a:pt x="2162" y="3715"/>
                </a:lnTo>
                <a:lnTo>
                  <a:pt x="2882" y="3715"/>
                </a:lnTo>
                <a:lnTo>
                  <a:pt x="3603" y="3715"/>
                </a:lnTo>
                <a:lnTo>
                  <a:pt x="4323" y="3715"/>
                </a:lnTo>
                <a:lnTo>
                  <a:pt x="5044" y="3715"/>
                </a:lnTo>
                <a:lnTo>
                  <a:pt x="5764" y="3715"/>
                </a:lnTo>
                <a:lnTo>
                  <a:pt x="5764" y="3732"/>
                </a:lnTo>
                <a:lnTo>
                  <a:pt x="5044" y="3732"/>
                </a:lnTo>
                <a:lnTo>
                  <a:pt x="4323" y="3732"/>
                </a:lnTo>
                <a:lnTo>
                  <a:pt x="3603" y="3732"/>
                </a:lnTo>
                <a:lnTo>
                  <a:pt x="2882" y="3732"/>
                </a:lnTo>
                <a:lnTo>
                  <a:pt x="2162" y="3732"/>
                </a:lnTo>
                <a:lnTo>
                  <a:pt x="1441" y="3732"/>
                </a:lnTo>
                <a:lnTo>
                  <a:pt x="721" y="3732"/>
                </a:lnTo>
                <a:lnTo>
                  <a:pt x="0" y="3732"/>
                </a:lnTo>
                <a:close/>
                <a:moveTo>
                  <a:pt x="0" y="3699"/>
                </a:moveTo>
                <a:lnTo>
                  <a:pt x="0" y="3682"/>
                </a:lnTo>
                <a:lnTo>
                  <a:pt x="721" y="3682"/>
                </a:lnTo>
                <a:lnTo>
                  <a:pt x="1441" y="3682"/>
                </a:lnTo>
                <a:lnTo>
                  <a:pt x="2162" y="3682"/>
                </a:lnTo>
                <a:lnTo>
                  <a:pt x="2882" y="3682"/>
                </a:lnTo>
                <a:lnTo>
                  <a:pt x="3603" y="3682"/>
                </a:lnTo>
                <a:lnTo>
                  <a:pt x="4323" y="3682"/>
                </a:lnTo>
                <a:lnTo>
                  <a:pt x="5044" y="3682"/>
                </a:lnTo>
                <a:lnTo>
                  <a:pt x="5764" y="3682"/>
                </a:lnTo>
                <a:lnTo>
                  <a:pt x="5764" y="3699"/>
                </a:lnTo>
                <a:lnTo>
                  <a:pt x="5044" y="3699"/>
                </a:lnTo>
                <a:lnTo>
                  <a:pt x="4323" y="3699"/>
                </a:lnTo>
                <a:lnTo>
                  <a:pt x="3603" y="3699"/>
                </a:lnTo>
                <a:lnTo>
                  <a:pt x="2882" y="3699"/>
                </a:lnTo>
                <a:lnTo>
                  <a:pt x="2162" y="3699"/>
                </a:lnTo>
                <a:lnTo>
                  <a:pt x="1441" y="3699"/>
                </a:lnTo>
                <a:lnTo>
                  <a:pt x="721" y="3699"/>
                </a:lnTo>
                <a:lnTo>
                  <a:pt x="0" y="3699"/>
                </a:lnTo>
                <a:close/>
                <a:moveTo>
                  <a:pt x="0" y="3666"/>
                </a:moveTo>
                <a:lnTo>
                  <a:pt x="0" y="3649"/>
                </a:lnTo>
                <a:lnTo>
                  <a:pt x="721" y="3649"/>
                </a:lnTo>
                <a:lnTo>
                  <a:pt x="1441" y="3649"/>
                </a:lnTo>
                <a:lnTo>
                  <a:pt x="2162" y="3649"/>
                </a:lnTo>
                <a:lnTo>
                  <a:pt x="2882" y="3649"/>
                </a:lnTo>
                <a:lnTo>
                  <a:pt x="3603" y="3649"/>
                </a:lnTo>
                <a:lnTo>
                  <a:pt x="4323" y="3649"/>
                </a:lnTo>
                <a:lnTo>
                  <a:pt x="5044" y="3649"/>
                </a:lnTo>
                <a:lnTo>
                  <a:pt x="5764" y="3649"/>
                </a:lnTo>
                <a:lnTo>
                  <a:pt x="5764" y="3666"/>
                </a:lnTo>
                <a:lnTo>
                  <a:pt x="5044" y="3666"/>
                </a:lnTo>
                <a:lnTo>
                  <a:pt x="4323" y="3666"/>
                </a:lnTo>
                <a:lnTo>
                  <a:pt x="3603" y="3666"/>
                </a:lnTo>
                <a:lnTo>
                  <a:pt x="2882" y="3666"/>
                </a:lnTo>
                <a:lnTo>
                  <a:pt x="2162" y="3666"/>
                </a:lnTo>
                <a:lnTo>
                  <a:pt x="1441" y="3666"/>
                </a:lnTo>
                <a:lnTo>
                  <a:pt x="721" y="3666"/>
                </a:lnTo>
                <a:lnTo>
                  <a:pt x="0" y="3666"/>
                </a:lnTo>
                <a:close/>
                <a:moveTo>
                  <a:pt x="0" y="3633"/>
                </a:moveTo>
                <a:lnTo>
                  <a:pt x="0" y="3616"/>
                </a:lnTo>
                <a:lnTo>
                  <a:pt x="721" y="3616"/>
                </a:lnTo>
                <a:lnTo>
                  <a:pt x="1441" y="3616"/>
                </a:lnTo>
                <a:lnTo>
                  <a:pt x="2162" y="3616"/>
                </a:lnTo>
                <a:lnTo>
                  <a:pt x="2882" y="3616"/>
                </a:lnTo>
                <a:lnTo>
                  <a:pt x="3603" y="3616"/>
                </a:lnTo>
                <a:lnTo>
                  <a:pt x="4323" y="3616"/>
                </a:lnTo>
                <a:lnTo>
                  <a:pt x="5044" y="3616"/>
                </a:lnTo>
                <a:lnTo>
                  <a:pt x="5764" y="3616"/>
                </a:lnTo>
                <a:lnTo>
                  <a:pt x="5764" y="3633"/>
                </a:lnTo>
                <a:lnTo>
                  <a:pt x="5044" y="3633"/>
                </a:lnTo>
                <a:lnTo>
                  <a:pt x="4323" y="3633"/>
                </a:lnTo>
                <a:lnTo>
                  <a:pt x="3603" y="3633"/>
                </a:lnTo>
                <a:lnTo>
                  <a:pt x="2882" y="3633"/>
                </a:lnTo>
                <a:lnTo>
                  <a:pt x="2162" y="3633"/>
                </a:lnTo>
                <a:lnTo>
                  <a:pt x="1441" y="3633"/>
                </a:lnTo>
                <a:lnTo>
                  <a:pt x="721" y="3633"/>
                </a:lnTo>
                <a:lnTo>
                  <a:pt x="0" y="3633"/>
                </a:lnTo>
                <a:close/>
                <a:moveTo>
                  <a:pt x="0" y="3599"/>
                </a:moveTo>
                <a:lnTo>
                  <a:pt x="0" y="3583"/>
                </a:lnTo>
                <a:lnTo>
                  <a:pt x="721" y="3583"/>
                </a:lnTo>
                <a:lnTo>
                  <a:pt x="1441" y="3583"/>
                </a:lnTo>
                <a:lnTo>
                  <a:pt x="2162" y="3583"/>
                </a:lnTo>
                <a:lnTo>
                  <a:pt x="2882" y="3583"/>
                </a:lnTo>
                <a:lnTo>
                  <a:pt x="3603" y="3583"/>
                </a:lnTo>
                <a:lnTo>
                  <a:pt x="4323" y="3583"/>
                </a:lnTo>
                <a:lnTo>
                  <a:pt x="5044" y="3583"/>
                </a:lnTo>
                <a:lnTo>
                  <a:pt x="5764" y="3583"/>
                </a:lnTo>
                <a:lnTo>
                  <a:pt x="5764" y="3599"/>
                </a:lnTo>
                <a:lnTo>
                  <a:pt x="5044" y="3599"/>
                </a:lnTo>
                <a:lnTo>
                  <a:pt x="4323" y="3599"/>
                </a:lnTo>
                <a:lnTo>
                  <a:pt x="3603" y="3599"/>
                </a:lnTo>
                <a:lnTo>
                  <a:pt x="2882" y="3599"/>
                </a:lnTo>
                <a:lnTo>
                  <a:pt x="2162" y="3599"/>
                </a:lnTo>
                <a:lnTo>
                  <a:pt x="1441" y="3599"/>
                </a:lnTo>
                <a:lnTo>
                  <a:pt x="721" y="3599"/>
                </a:lnTo>
                <a:lnTo>
                  <a:pt x="0" y="3599"/>
                </a:lnTo>
                <a:close/>
                <a:moveTo>
                  <a:pt x="0" y="3566"/>
                </a:moveTo>
                <a:lnTo>
                  <a:pt x="0" y="3550"/>
                </a:lnTo>
                <a:lnTo>
                  <a:pt x="721" y="3550"/>
                </a:lnTo>
                <a:lnTo>
                  <a:pt x="1441" y="3550"/>
                </a:lnTo>
                <a:lnTo>
                  <a:pt x="2162" y="3550"/>
                </a:lnTo>
                <a:lnTo>
                  <a:pt x="2882" y="3550"/>
                </a:lnTo>
                <a:lnTo>
                  <a:pt x="3603" y="3550"/>
                </a:lnTo>
                <a:lnTo>
                  <a:pt x="4323" y="3550"/>
                </a:lnTo>
                <a:lnTo>
                  <a:pt x="5044" y="3550"/>
                </a:lnTo>
                <a:lnTo>
                  <a:pt x="5764" y="3550"/>
                </a:lnTo>
                <a:lnTo>
                  <a:pt x="5764" y="3566"/>
                </a:lnTo>
                <a:lnTo>
                  <a:pt x="5044" y="3566"/>
                </a:lnTo>
                <a:lnTo>
                  <a:pt x="4323" y="3566"/>
                </a:lnTo>
                <a:lnTo>
                  <a:pt x="3603" y="3566"/>
                </a:lnTo>
                <a:lnTo>
                  <a:pt x="2882" y="3566"/>
                </a:lnTo>
                <a:lnTo>
                  <a:pt x="2162" y="3566"/>
                </a:lnTo>
                <a:lnTo>
                  <a:pt x="1441" y="3566"/>
                </a:lnTo>
                <a:lnTo>
                  <a:pt x="721" y="3566"/>
                </a:lnTo>
                <a:lnTo>
                  <a:pt x="0" y="3566"/>
                </a:lnTo>
                <a:close/>
                <a:moveTo>
                  <a:pt x="0" y="3534"/>
                </a:moveTo>
                <a:lnTo>
                  <a:pt x="0" y="3517"/>
                </a:lnTo>
                <a:lnTo>
                  <a:pt x="721" y="3517"/>
                </a:lnTo>
                <a:lnTo>
                  <a:pt x="1441" y="3517"/>
                </a:lnTo>
                <a:lnTo>
                  <a:pt x="2162" y="3517"/>
                </a:lnTo>
                <a:lnTo>
                  <a:pt x="2882" y="3517"/>
                </a:lnTo>
                <a:lnTo>
                  <a:pt x="3603" y="3517"/>
                </a:lnTo>
                <a:lnTo>
                  <a:pt x="4323" y="3517"/>
                </a:lnTo>
                <a:lnTo>
                  <a:pt x="5044" y="3517"/>
                </a:lnTo>
                <a:lnTo>
                  <a:pt x="5764" y="3517"/>
                </a:lnTo>
                <a:lnTo>
                  <a:pt x="5764" y="3534"/>
                </a:lnTo>
                <a:lnTo>
                  <a:pt x="5044" y="3534"/>
                </a:lnTo>
                <a:lnTo>
                  <a:pt x="4323" y="3534"/>
                </a:lnTo>
                <a:lnTo>
                  <a:pt x="3603" y="3534"/>
                </a:lnTo>
                <a:lnTo>
                  <a:pt x="2882" y="3534"/>
                </a:lnTo>
                <a:lnTo>
                  <a:pt x="2162" y="3534"/>
                </a:lnTo>
                <a:lnTo>
                  <a:pt x="1441" y="3534"/>
                </a:lnTo>
                <a:lnTo>
                  <a:pt x="721" y="3534"/>
                </a:lnTo>
                <a:lnTo>
                  <a:pt x="0" y="3534"/>
                </a:lnTo>
                <a:close/>
                <a:moveTo>
                  <a:pt x="0" y="3501"/>
                </a:moveTo>
                <a:lnTo>
                  <a:pt x="0" y="3484"/>
                </a:lnTo>
                <a:lnTo>
                  <a:pt x="721" y="3484"/>
                </a:lnTo>
                <a:lnTo>
                  <a:pt x="1441" y="3484"/>
                </a:lnTo>
                <a:lnTo>
                  <a:pt x="2162" y="3484"/>
                </a:lnTo>
                <a:lnTo>
                  <a:pt x="2882" y="3484"/>
                </a:lnTo>
                <a:lnTo>
                  <a:pt x="3603" y="3484"/>
                </a:lnTo>
                <a:lnTo>
                  <a:pt x="4323" y="3484"/>
                </a:lnTo>
                <a:lnTo>
                  <a:pt x="5044" y="3484"/>
                </a:lnTo>
                <a:lnTo>
                  <a:pt x="5764" y="3484"/>
                </a:lnTo>
                <a:lnTo>
                  <a:pt x="5764" y="3501"/>
                </a:lnTo>
                <a:lnTo>
                  <a:pt x="5044" y="3501"/>
                </a:lnTo>
                <a:lnTo>
                  <a:pt x="4323" y="3501"/>
                </a:lnTo>
                <a:lnTo>
                  <a:pt x="3603" y="3501"/>
                </a:lnTo>
                <a:lnTo>
                  <a:pt x="2882" y="3501"/>
                </a:lnTo>
                <a:lnTo>
                  <a:pt x="2162" y="3501"/>
                </a:lnTo>
                <a:lnTo>
                  <a:pt x="1441" y="3501"/>
                </a:lnTo>
                <a:lnTo>
                  <a:pt x="721" y="3501"/>
                </a:lnTo>
                <a:lnTo>
                  <a:pt x="0" y="3501"/>
                </a:lnTo>
                <a:close/>
                <a:moveTo>
                  <a:pt x="0" y="3468"/>
                </a:moveTo>
                <a:lnTo>
                  <a:pt x="0" y="3451"/>
                </a:lnTo>
                <a:lnTo>
                  <a:pt x="721" y="3451"/>
                </a:lnTo>
                <a:lnTo>
                  <a:pt x="1441" y="3451"/>
                </a:lnTo>
                <a:lnTo>
                  <a:pt x="2162" y="3451"/>
                </a:lnTo>
                <a:lnTo>
                  <a:pt x="2882" y="3451"/>
                </a:lnTo>
                <a:lnTo>
                  <a:pt x="3603" y="3451"/>
                </a:lnTo>
                <a:lnTo>
                  <a:pt x="4323" y="3451"/>
                </a:lnTo>
                <a:lnTo>
                  <a:pt x="5044" y="3451"/>
                </a:lnTo>
                <a:lnTo>
                  <a:pt x="5764" y="3451"/>
                </a:lnTo>
                <a:lnTo>
                  <a:pt x="5764" y="3468"/>
                </a:lnTo>
                <a:lnTo>
                  <a:pt x="5044" y="3468"/>
                </a:lnTo>
                <a:lnTo>
                  <a:pt x="4323" y="3468"/>
                </a:lnTo>
                <a:lnTo>
                  <a:pt x="3603" y="3468"/>
                </a:lnTo>
                <a:lnTo>
                  <a:pt x="2882" y="3468"/>
                </a:lnTo>
                <a:lnTo>
                  <a:pt x="2162" y="3468"/>
                </a:lnTo>
                <a:lnTo>
                  <a:pt x="1441" y="3468"/>
                </a:lnTo>
                <a:lnTo>
                  <a:pt x="721" y="3468"/>
                </a:lnTo>
                <a:lnTo>
                  <a:pt x="0" y="3468"/>
                </a:lnTo>
                <a:close/>
                <a:moveTo>
                  <a:pt x="0" y="3435"/>
                </a:moveTo>
                <a:lnTo>
                  <a:pt x="0" y="3418"/>
                </a:lnTo>
                <a:lnTo>
                  <a:pt x="721" y="3418"/>
                </a:lnTo>
                <a:lnTo>
                  <a:pt x="1441" y="3418"/>
                </a:lnTo>
                <a:lnTo>
                  <a:pt x="2162" y="3418"/>
                </a:lnTo>
                <a:lnTo>
                  <a:pt x="2882" y="3418"/>
                </a:lnTo>
                <a:lnTo>
                  <a:pt x="3603" y="3418"/>
                </a:lnTo>
                <a:lnTo>
                  <a:pt x="4323" y="3418"/>
                </a:lnTo>
                <a:lnTo>
                  <a:pt x="5044" y="3418"/>
                </a:lnTo>
                <a:lnTo>
                  <a:pt x="5764" y="3418"/>
                </a:lnTo>
                <a:lnTo>
                  <a:pt x="5764" y="3435"/>
                </a:lnTo>
                <a:lnTo>
                  <a:pt x="5044" y="3435"/>
                </a:lnTo>
                <a:lnTo>
                  <a:pt x="4323" y="3435"/>
                </a:lnTo>
                <a:lnTo>
                  <a:pt x="3603" y="3435"/>
                </a:lnTo>
                <a:lnTo>
                  <a:pt x="2882" y="3435"/>
                </a:lnTo>
                <a:lnTo>
                  <a:pt x="2162" y="3435"/>
                </a:lnTo>
                <a:lnTo>
                  <a:pt x="1441" y="3435"/>
                </a:lnTo>
                <a:lnTo>
                  <a:pt x="721" y="3435"/>
                </a:lnTo>
                <a:lnTo>
                  <a:pt x="0" y="3435"/>
                </a:lnTo>
                <a:close/>
                <a:moveTo>
                  <a:pt x="0" y="3402"/>
                </a:moveTo>
                <a:lnTo>
                  <a:pt x="0" y="3385"/>
                </a:lnTo>
                <a:lnTo>
                  <a:pt x="721" y="3385"/>
                </a:lnTo>
                <a:lnTo>
                  <a:pt x="1441" y="3385"/>
                </a:lnTo>
                <a:lnTo>
                  <a:pt x="2162" y="3385"/>
                </a:lnTo>
                <a:lnTo>
                  <a:pt x="2882" y="3385"/>
                </a:lnTo>
                <a:lnTo>
                  <a:pt x="3603" y="3385"/>
                </a:lnTo>
                <a:lnTo>
                  <a:pt x="4323" y="3385"/>
                </a:lnTo>
                <a:lnTo>
                  <a:pt x="5044" y="3385"/>
                </a:lnTo>
                <a:lnTo>
                  <a:pt x="5764" y="3385"/>
                </a:lnTo>
                <a:lnTo>
                  <a:pt x="5764" y="3402"/>
                </a:lnTo>
                <a:lnTo>
                  <a:pt x="5044" y="3402"/>
                </a:lnTo>
                <a:lnTo>
                  <a:pt x="4323" y="3402"/>
                </a:lnTo>
                <a:lnTo>
                  <a:pt x="3603" y="3402"/>
                </a:lnTo>
                <a:lnTo>
                  <a:pt x="2882" y="3402"/>
                </a:lnTo>
                <a:lnTo>
                  <a:pt x="2162" y="3402"/>
                </a:lnTo>
                <a:lnTo>
                  <a:pt x="1441" y="3402"/>
                </a:lnTo>
                <a:lnTo>
                  <a:pt x="721" y="3402"/>
                </a:lnTo>
                <a:lnTo>
                  <a:pt x="0" y="3402"/>
                </a:lnTo>
                <a:close/>
                <a:moveTo>
                  <a:pt x="0" y="3369"/>
                </a:moveTo>
                <a:lnTo>
                  <a:pt x="0" y="3353"/>
                </a:lnTo>
                <a:lnTo>
                  <a:pt x="721" y="3353"/>
                </a:lnTo>
                <a:lnTo>
                  <a:pt x="1441" y="3353"/>
                </a:lnTo>
                <a:lnTo>
                  <a:pt x="2162" y="3353"/>
                </a:lnTo>
                <a:lnTo>
                  <a:pt x="2882" y="3353"/>
                </a:lnTo>
                <a:lnTo>
                  <a:pt x="3603" y="3353"/>
                </a:lnTo>
                <a:lnTo>
                  <a:pt x="4323" y="3353"/>
                </a:lnTo>
                <a:lnTo>
                  <a:pt x="5044" y="3353"/>
                </a:lnTo>
                <a:lnTo>
                  <a:pt x="5764" y="3353"/>
                </a:lnTo>
                <a:lnTo>
                  <a:pt x="5764" y="3369"/>
                </a:lnTo>
                <a:lnTo>
                  <a:pt x="5044" y="3369"/>
                </a:lnTo>
                <a:lnTo>
                  <a:pt x="4323" y="3369"/>
                </a:lnTo>
                <a:lnTo>
                  <a:pt x="3603" y="3369"/>
                </a:lnTo>
                <a:lnTo>
                  <a:pt x="2882" y="3369"/>
                </a:lnTo>
                <a:lnTo>
                  <a:pt x="2162" y="3369"/>
                </a:lnTo>
                <a:lnTo>
                  <a:pt x="1441" y="3369"/>
                </a:lnTo>
                <a:lnTo>
                  <a:pt x="721" y="3369"/>
                </a:lnTo>
                <a:lnTo>
                  <a:pt x="0" y="3369"/>
                </a:lnTo>
                <a:close/>
                <a:moveTo>
                  <a:pt x="0" y="3337"/>
                </a:moveTo>
                <a:lnTo>
                  <a:pt x="0" y="3320"/>
                </a:lnTo>
                <a:lnTo>
                  <a:pt x="721" y="3320"/>
                </a:lnTo>
                <a:lnTo>
                  <a:pt x="1441" y="3320"/>
                </a:lnTo>
                <a:lnTo>
                  <a:pt x="2162" y="3320"/>
                </a:lnTo>
                <a:lnTo>
                  <a:pt x="2882" y="3320"/>
                </a:lnTo>
                <a:lnTo>
                  <a:pt x="3603" y="3320"/>
                </a:lnTo>
                <a:lnTo>
                  <a:pt x="4323" y="3320"/>
                </a:lnTo>
                <a:lnTo>
                  <a:pt x="5044" y="3320"/>
                </a:lnTo>
                <a:lnTo>
                  <a:pt x="5764" y="3320"/>
                </a:lnTo>
                <a:lnTo>
                  <a:pt x="5764" y="3337"/>
                </a:lnTo>
                <a:lnTo>
                  <a:pt x="5044" y="3337"/>
                </a:lnTo>
                <a:lnTo>
                  <a:pt x="4323" y="3337"/>
                </a:lnTo>
                <a:lnTo>
                  <a:pt x="3603" y="3337"/>
                </a:lnTo>
                <a:lnTo>
                  <a:pt x="2882" y="3337"/>
                </a:lnTo>
                <a:lnTo>
                  <a:pt x="2162" y="3337"/>
                </a:lnTo>
                <a:lnTo>
                  <a:pt x="1441" y="3337"/>
                </a:lnTo>
                <a:lnTo>
                  <a:pt x="721" y="3337"/>
                </a:lnTo>
                <a:lnTo>
                  <a:pt x="0" y="3337"/>
                </a:lnTo>
                <a:close/>
                <a:moveTo>
                  <a:pt x="0" y="3304"/>
                </a:moveTo>
                <a:lnTo>
                  <a:pt x="0" y="3287"/>
                </a:lnTo>
                <a:lnTo>
                  <a:pt x="721" y="3287"/>
                </a:lnTo>
                <a:lnTo>
                  <a:pt x="1441" y="3287"/>
                </a:lnTo>
                <a:lnTo>
                  <a:pt x="2162" y="3287"/>
                </a:lnTo>
                <a:lnTo>
                  <a:pt x="2882" y="3287"/>
                </a:lnTo>
                <a:lnTo>
                  <a:pt x="3603" y="3287"/>
                </a:lnTo>
                <a:lnTo>
                  <a:pt x="4323" y="3287"/>
                </a:lnTo>
                <a:lnTo>
                  <a:pt x="5044" y="3287"/>
                </a:lnTo>
                <a:lnTo>
                  <a:pt x="5764" y="3287"/>
                </a:lnTo>
                <a:lnTo>
                  <a:pt x="5764" y="3304"/>
                </a:lnTo>
                <a:lnTo>
                  <a:pt x="5044" y="3304"/>
                </a:lnTo>
                <a:lnTo>
                  <a:pt x="4323" y="3304"/>
                </a:lnTo>
                <a:lnTo>
                  <a:pt x="3603" y="3304"/>
                </a:lnTo>
                <a:lnTo>
                  <a:pt x="2882" y="3304"/>
                </a:lnTo>
                <a:lnTo>
                  <a:pt x="2162" y="3304"/>
                </a:lnTo>
                <a:lnTo>
                  <a:pt x="1441" y="3304"/>
                </a:lnTo>
                <a:lnTo>
                  <a:pt x="721" y="3304"/>
                </a:lnTo>
                <a:lnTo>
                  <a:pt x="0" y="3304"/>
                </a:lnTo>
                <a:close/>
                <a:moveTo>
                  <a:pt x="0" y="3271"/>
                </a:moveTo>
                <a:lnTo>
                  <a:pt x="0" y="3254"/>
                </a:lnTo>
                <a:lnTo>
                  <a:pt x="721" y="3254"/>
                </a:lnTo>
                <a:lnTo>
                  <a:pt x="1441" y="3254"/>
                </a:lnTo>
                <a:lnTo>
                  <a:pt x="2162" y="3254"/>
                </a:lnTo>
                <a:lnTo>
                  <a:pt x="2882" y="3254"/>
                </a:lnTo>
                <a:lnTo>
                  <a:pt x="3603" y="3254"/>
                </a:lnTo>
                <a:lnTo>
                  <a:pt x="4323" y="3254"/>
                </a:lnTo>
                <a:lnTo>
                  <a:pt x="5044" y="3254"/>
                </a:lnTo>
                <a:lnTo>
                  <a:pt x="5764" y="3254"/>
                </a:lnTo>
                <a:lnTo>
                  <a:pt x="5764" y="3271"/>
                </a:lnTo>
                <a:lnTo>
                  <a:pt x="5044" y="3271"/>
                </a:lnTo>
                <a:lnTo>
                  <a:pt x="4323" y="3271"/>
                </a:lnTo>
                <a:lnTo>
                  <a:pt x="3603" y="3271"/>
                </a:lnTo>
                <a:lnTo>
                  <a:pt x="2882" y="3271"/>
                </a:lnTo>
                <a:lnTo>
                  <a:pt x="2162" y="3271"/>
                </a:lnTo>
                <a:lnTo>
                  <a:pt x="1441" y="3271"/>
                </a:lnTo>
                <a:lnTo>
                  <a:pt x="721" y="3271"/>
                </a:lnTo>
                <a:lnTo>
                  <a:pt x="0" y="3271"/>
                </a:lnTo>
                <a:close/>
                <a:moveTo>
                  <a:pt x="0" y="3238"/>
                </a:moveTo>
                <a:lnTo>
                  <a:pt x="0" y="3221"/>
                </a:lnTo>
                <a:lnTo>
                  <a:pt x="721" y="3221"/>
                </a:lnTo>
                <a:lnTo>
                  <a:pt x="1441" y="3221"/>
                </a:lnTo>
                <a:lnTo>
                  <a:pt x="2162" y="3221"/>
                </a:lnTo>
                <a:lnTo>
                  <a:pt x="2882" y="3221"/>
                </a:lnTo>
                <a:lnTo>
                  <a:pt x="3603" y="3221"/>
                </a:lnTo>
                <a:lnTo>
                  <a:pt x="4323" y="3221"/>
                </a:lnTo>
                <a:lnTo>
                  <a:pt x="5044" y="3221"/>
                </a:lnTo>
                <a:lnTo>
                  <a:pt x="5764" y="3221"/>
                </a:lnTo>
                <a:lnTo>
                  <a:pt x="5764" y="3238"/>
                </a:lnTo>
                <a:lnTo>
                  <a:pt x="5044" y="3238"/>
                </a:lnTo>
                <a:lnTo>
                  <a:pt x="4323" y="3238"/>
                </a:lnTo>
                <a:lnTo>
                  <a:pt x="3603" y="3238"/>
                </a:lnTo>
                <a:lnTo>
                  <a:pt x="2882" y="3238"/>
                </a:lnTo>
                <a:lnTo>
                  <a:pt x="2162" y="3238"/>
                </a:lnTo>
                <a:lnTo>
                  <a:pt x="1441" y="3238"/>
                </a:lnTo>
                <a:lnTo>
                  <a:pt x="721" y="3238"/>
                </a:lnTo>
                <a:lnTo>
                  <a:pt x="0" y="3238"/>
                </a:lnTo>
                <a:close/>
                <a:moveTo>
                  <a:pt x="0" y="3205"/>
                </a:moveTo>
                <a:lnTo>
                  <a:pt x="0" y="3188"/>
                </a:lnTo>
                <a:lnTo>
                  <a:pt x="721" y="3188"/>
                </a:lnTo>
                <a:lnTo>
                  <a:pt x="1441" y="3188"/>
                </a:lnTo>
                <a:lnTo>
                  <a:pt x="2162" y="3188"/>
                </a:lnTo>
                <a:lnTo>
                  <a:pt x="2882" y="3188"/>
                </a:lnTo>
                <a:lnTo>
                  <a:pt x="3603" y="3188"/>
                </a:lnTo>
                <a:lnTo>
                  <a:pt x="4323" y="3188"/>
                </a:lnTo>
                <a:lnTo>
                  <a:pt x="5044" y="3188"/>
                </a:lnTo>
                <a:lnTo>
                  <a:pt x="5764" y="3188"/>
                </a:lnTo>
                <a:lnTo>
                  <a:pt x="5764" y="3205"/>
                </a:lnTo>
                <a:lnTo>
                  <a:pt x="5044" y="3205"/>
                </a:lnTo>
                <a:lnTo>
                  <a:pt x="4323" y="3205"/>
                </a:lnTo>
                <a:lnTo>
                  <a:pt x="3603" y="3205"/>
                </a:lnTo>
                <a:lnTo>
                  <a:pt x="2882" y="3205"/>
                </a:lnTo>
                <a:lnTo>
                  <a:pt x="2162" y="3205"/>
                </a:lnTo>
                <a:lnTo>
                  <a:pt x="1441" y="3205"/>
                </a:lnTo>
                <a:lnTo>
                  <a:pt x="721" y="3205"/>
                </a:lnTo>
                <a:lnTo>
                  <a:pt x="0" y="3205"/>
                </a:lnTo>
                <a:close/>
                <a:moveTo>
                  <a:pt x="0" y="3172"/>
                </a:moveTo>
                <a:lnTo>
                  <a:pt x="0" y="3155"/>
                </a:lnTo>
                <a:lnTo>
                  <a:pt x="721" y="3155"/>
                </a:lnTo>
                <a:lnTo>
                  <a:pt x="1441" y="3155"/>
                </a:lnTo>
                <a:lnTo>
                  <a:pt x="2162" y="3155"/>
                </a:lnTo>
                <a:lnTo>
                  <a:pt x="2882" y="3155"/>
                </a:lnTo>
                <a:lnTo>
                  <a:pt x="3603" y="3155"/>
                </a:lnTo>
                <a:lnTo>
                  <a:pt x="4323" y="3155"/>
                </a:lnTo>
                <a:lnTo>
                  <a:pt x="5044" y="3155"/>
                </a:lnTo>
                <a:lnTo>
                  <a:pt x="5764" y="3155"/>
                </a:lnTo>
                <a:lnTo>
                  <a:pt x="5764" y="3172"/>
                </a:lnTo>
                <a:lnTo>
                  <a:pt x="5044" y="3172"/>
                </a:lnTo>
                <a:lnTo>
                  <a:pt x="4323" y="3172"/>
                </a:lnTo>
                <a:lnTo>
                  <a:pt x="3603" y="3172"/>
                </a:lnTo>
                <a:lnTo>
                  <a:pt x="2882" y="3172"/>
                </a:lnTo>
                <a:lnTo>
                  <a:pt x="2162" y="3172"/>
                </a:lnTo>
                <a:lnTo>
                  <a:pt x="1441" y="3172"/>
                </a:lnTo>
                <a:lnTo>
                  <a:pt x="721" y="3172"/>
                </a:lnTo>
                <a:lnTo>
                  <a:pt x="0" y="3172"/>
                </a:lnTo>
                <a:close/>
                <a:moveTo>
                  <a:pt x="0" y="3139"/>
                </a:moveTo>
                <a:lnTo>
                  <a:pt x="0" y="3123"/>
                </a:lnTo>
                <a:lnTo>
                  <a:pt x="721" y="3123"/>
                </a:lnTo>
                <a:lnTo>
                  <a:pt x="1441" y="3123"/>
                </a:lnTo>
                <a:lnTo>
                  <a:pt x="2162" y="3123"/>
                </a:lnTo>
                <a:lnTo>
                  <a:pt x="2882" y="3123"/>
                </a:lnTo>
                <a:lnTo>
                  <a:pt x="3603" y="3123"/>
                </a:lnTo>
                <a:lnTo>
                  <a:pt x="4323" y="3123"/>
                </a:lnTo>
                <a:lnTo>
                  <a:pt x="5044" y="3123"/>
                </a:lnTo>
                <a:lnTo>
                  <a:pt x="5764" y="3123"/>
                </a:lnTo>
                <a:lnTo>
                  <a:pt x="5764" y="3139"/>
                </a:lnTo>
                <a:lnTo>
                  <a:pt x="5044" y="3139"/>
                </a:lnTo>
                <a:lnTo>
                  <a:pt x="4323" y="3139"/>
                </a:lnTo>
                <a:lnTo>
                  <a:pt x="3603" y="3139"/>
                </a:lnTo>
                <a:lnTo>
                  <a:pt x="2882" y="3139"/>
                </a:lnTo>
                <a:lnTo>
                  <a:pt x="2162" y="3139"/>
                </a:lnTo>
                <a:lnTo>
                  <a:pt x="1441" y="3139"/>
                </a:lnTo>
                <a:lnTo>
                  <a:pt x="721" y="3139"/>
                </a:lnTo>
                <a:lnTo>
                  <a:pt x="0" y="3139"/>
                </a:lnTo>
                <a:close/>
                <a:moveTo>
                  <a:pt x="0" y="3107"/>
                </a:moveTo>
                <a:lnTo>
                  <a:pt x="0" y="3090"/>
                </a:lnTo>
                <a:lnTo>
                  <a:pt x="721" y="3090"/>
                </a:lnTo>
                <a:lnTo>
                  <a:pt x="1441" y="3090"/>
                </a:lnTo>
                <a:lnTo>
                  <a:pt x="2162" y="3090"/>
                </a:lnTo>
                <a:lnTo>
                  <a:pt x="2882" y="3090"/>
                </a:lnTo>
                <a:lnTo>
                  <a:pt x="3603" y="3090"/>
                </a:lnTo>
                <a:lnTo>
                  <a:pt x="4323" y="3090"/>
                </a:lnTo>
                <a:lnTo>
                  <a:pt x="5044" y="3090"/>
                </a:lnTo>
                <a:lnTo>
                  <a:pt x="5764" y="3090"/>
                </a:lnTo>
                <a:lnTo>
                  <a:pt x="5764" y="3107"/>
                </a:lnTo>
                <a:lnTo>
                  <a:pt x="5044" y="3107"/>
                </a:lnTo>
                <a:lnTo>
                  <a:pt x="4323" y="3107"/>
                </a:lnTo>
                <a:lnTo>
                  <a:pt x="3603" y="3107"/>
                </a:lnTo>
                <a:lnTo>
                  <a:pt x="2882" y="3107"/>
                </a:lnTo>
                <a:lnTo>
                  <a:pt x="2162" y="3107"/>
                </a:lnTo>
                <a:lnTo>
                  <a:pt x="1441" y="3107"/>
                </a:lnTo>
                <a:lnTo>
                  <a:pt x="721" y="3107"/>
                </a:lnTo>
                <a:lnTo>
                  <a:pt x="0" y="3107"/>
                </a:lnTo>
                <a:close/>
                <a:moveTo>
                  <a:pt x="0" y="3074"/>
                </a:moveTo>
                <a:lnTo>
                  <a:pt x="0" y="3057"/>
                </a:lnTo>
                <a:lnTo>
                  <a:pt x="721" y="3057"/>
                </a:lnTo>
                <a:lnTo>
                  <a:pt x="1441" y="3057"/>
                </a:lnTo>
                <a:lnTo>
                  <a:pt x="2162" y="3057"/>
                </a:lnTo>
                <a:lnTo>
                  <a:pt x="2882" y="3057"/>
                </a:lnTo>
                <a:lnTo>
                  <a:pt x="3603" y="3057"/>
                </a:lnTo>
                <a:lnTo>
                  <a:pt x="4323" y="3057"/>
                </a:lnTo>
                <a:lnTo>
                  <a:pt x="5044" y="3057"/>
                </a:lnTo>
                <a:lnTo>
                  <a:pt x="5764" y="3057"/>
                </a:lnTo>
                <a:lnTo>
                  <a:pt x="5764" y="3074"/>
                </a:lnTo>
                <a:lnTo>
                  <a:pt x="5044" y="3074"/>
                </a:lnTo>
                <a:lnTo>
                  <a:pt x="4323" y="3074"/>
                </a:lnTo>
                <a:lnTo>
                  <a:pt x="3603" y="3074"/>
                </a:lnTo>
                <a:lnTo>
                  <a:pt x="2882" y="3074"/>
                </a:lnTo>
                <a:lnTo>
                  <a:pt x="2162" y="3074"/>
                </a:lnTo>
                <a:lnTo>
                  <a:pt x="1441" y="3074"/>
                </a:lnTo>
                <a:lnTo>
                  <a:pt x="721" y="3074"/>
                </a:lnTo>
                <a:lnTo>
                  <a:pt x="0" y="3074"/>
                </a:lnTo>
                <a:close/>
                <a:moveTo>
                  <a:pt x="0" y="3041"/>
                </a:moveTo>
                <a:lnTo>
                  <a:pt x="0" y="3024"/>
                </a:lnTo>
                <a:lnTo>
                  <a:pt x="721" y="3024"/>
                </a:lnTo>
                <a:lnTo>
                  <a:pt x="1441" y="3024"/>
                </a:lnTo>
                <a:lnTo>
                  <a:pt x="2162" y="3024"/>
                </a:lnTo>
                <a:lnTo>
                  <a:pt x="2882" y="3024"/>
                </a:lnTo>
                <a:lnTo>
                  <a:pt x="3603" y="3024"/>
                </a:lnTo>
                <a:lnTo>
                  <a:pt x="4323" y="3024"/>
                </a:lnTo>
                <a:lnTo>
                  <a:pt x="5044" y="3024"/>
                </a:lnTo>
                <a:lnTo>
                  <a:pt x="5764" y="3024"/>
                </a:lnTo>
                <a:lnTo>
                  <a:pt x="5764" y="3041"/>
                </a:lnTo>
                <a:lnTo>
                  <a:pt x="5044" y="3041"/>
                </a:lnTo>
                <a:lnTo>
                  <a:pt x="4323" y="3041"/>
                </a:lnTo>
                <a:lnTo>
                  <a:pt x="3603" y="3041"/>
                </a:lnTo>
                <a:lnTo>
                  <a:pt x="2882" y="3041"/>
                </a:lnTo>
                <a:lnTo>
                  <a:pt x="2162" y="3041"/>
                </a:lnTo>
                <a:lnTo>
                  <a:pt x="1441" y="3041"/>
                </a:lnTo>
                <a:lnTo>
                  <a:pt x="721" y="3041"/>
                </a:lnTo>
                <a:lnTo>
                  <a:pt x="0" y="3041"/>
                </a:lnTo>
                <a:close/>
                <a:moveTo>
                  <a:pt x="0" y="3008"/>
                </a:moveTo>
                <a:lnTo>
                  <a:pt x="0" y="2991"/>
                </a:lnTo>
                <a:lnTo>
                  <a:pt x="721" y="2991"/>
                </a:lnTo>
                <a:lnTo>
                  <a:pt x="1441" y="2991"/>
                </a:lnTo>
                <a:lnTo>
                  <a:pt x="2162" y="2991"/>
                </a:lnTo>
                <a:lnTo>
                  <a:pt x="2882" y="2991"/>
                </a:lnTo>
                <a:lnTo>
                  <a:pt x="3603" y="2991"/>
                </a:lnTo>
                <a:lnTo>
                  <a:pt x="4323" y="2991"/>
                </a:lnTo>
                <a:lnTo>
                  <a:pt x="5044" y="2991"/>
                </a:lnTo>
                <a:lnTo>
                  <a:pt x="5764" y="2991"/>
                </a:lnTo>
                <a:lnTo>
                  <a:pt x="5764" y="3008"/>
                </a:lnTo>
                <a:lnTo>
                  <a:pt x="5044" y="3008"/>
                </a:lnTo>
                <a:lnTo>
                  <a:pt x="4323" y="3008"/>
                </a:lnTo>
                <a:lnTo>
                  <a:pt x="3603" y="3008"/>
                </a:lnTo>
                <a:lnTo>
                  <a:pt x="2882" y="3008"/>
                </a:lnTo>
                <a:lnTo>
                  <a:pt x="2162" y="3008"/>
                </a:lnTo>
                <a:lnTo>
                  <a:pt x="1441" y="3008"/>
                </a:lnTo>
                <a:lnTo>
                  <a:pt x="721" y="3008"/>
                </a:lnTo>
                <a:lnTo>
                  <a:pt x="0" y="3008"/>
                </a:lnTo>
                <a:close/>
                <a:moveTo>
                  <a:pt x="0" y="2975"/>
                </a:moveTo>
                <a:lnTo>
                  <a:pt x="0" y="2958"/>
                </a:lnTo>
                <a:lnTo>
                  <a:pt x="721" y="2958"/>
                </a:lnTo>
                <a:lnTo>
                  <a:pt x="1441" y="2958"/>
                </a:lnTo>
                <a:lnTo>
                  <a:pt x="2162" y="2958"/>
                </a:lnTo>
                <a:lnTo>
                  <a:pt x="2882" y="2958"/>
                </a:lnTo>
                <a:lnTo>
                  <a:pt x="3603" y="2958"/>
                </a:lnTo>
                <a:lnTo>
                  <a:pt x="4323" y="2958"/>
                </a:lnTo>
                <a:lnTo>
                  <a:pt x="5044" y="2958"/>
                </a:lnTo>
                <a:lnTo>
                  <a:pt x="5764" y="2958"/>
                </a:lnTo>
                <a:lnTo>
                  <a:pt x="5764" y="2975"/>
                </a:lnTo>
                <a:lnTo>
                  <a:pt x="5044" y="2975"/>
                </a:lnTo>
                <a:lnTo>
                  <a:pt x="4323" y="2975"/>
                </a:lnTo>
                <a:lnTo>
                  <a:pt x="3603" y="2975"/>
                </a:lnTo>
                <a:lnTo>
                  <a:pt x="2882" y="2975"/>
                </a:lnTo>
                <a:lnTo>
                  <a:pt x="2162" y="2975"/>
                </a:lnTo>
                <a:lnTo>
                  <a:pt x="1441" y="2975"/>
                </a:lnTo>
                <a:lnTo>
                  <a:pt x="721" y="2975"/>
                </a:lnTo>
                <a:lnTo>
                  <a:pt x="0" y="2975"/>
                </a:lnTo>
                <a:close/>
                <a:moveTo>
                  <a:pt x="0" y="2942"/>
                </a:moveTo>
                <a:lnTo>
                  <a:pt x="0" y="2926"/>
                </a:lnTo>
                <a:lnTo>
                  <a:pt x="721" y="2926"/>
                </a:lnTo>
                <a:lnTo>
                  <a:pt x="1441" y="2926"/>
                </a:lnTo>
                <a:lnTo>
                  <a:pt x="2162" y="2926"/>
                </a:lnTo>
                <a:lnTo>
                  <a:pt x="2882" y="2926"/>
                </a:lnTo>
                <a:lnTo>
                  <a:pt x="3603" y="2926"/>
                </a:lnTo>
                <a:lnTo>
                  <a:pt x="4323" y="2926"/>
                </a:lnTo>
                <a:lnTo>
                  <a:pt x="5044" y="2926"/>
                </a:lnTo>
                <a:lnTo>
                  <a:pt x="5764" y="2926"/>
                </a:lnTo>
                <a:lnTo>
                  <a:pt x="5764" y="2942"/>
                </a:lnTo>
                <a:lnTo>
                  <a:pt x="5044" y="2942"/>
                </a:lnTo>
                <a:lnTo>
                  <a:pt x="4323" y="2942"/>
                </a:lnTo>
                <a:lnTo>
                  <a:pt x="3603" y="2942"/>
                </a:lnTo>
                <a:lnTo>
                  <a:pt x="2882" y="2942"/>
                </a:lnTo>
                <a:lnTo>
                  <a:pt x="2162" y="2942"/>
                </a:lnTo>
                <a:lnTo>
                  <a:pt x="1441" y="2942"/>
                </a:lnTo>
                <a:lnTo>
                  <a:pt x="721" y="2942"/>
                </a:lnTo>
                <a:lnTo>
                  <a:pt x="0" y="2942"/>
                </a:lnTo>
                <a:close/>
                <a:moveTo>
                  <a:pt x="0" y="2909"/>
                </a:moveTo>
                <a:lnTo>
                  <a:pt x="0" y="2893"/>
                </a:lnTo>
                <a:lnTo>
                  <a:pt x="721" y="2893"/>
                </a:lnTo>
                <a:lnTo>
                  <a:pt x="1441" y="2893"/>
                </a:lnTo>
                <a:lnTo>
                  <a:pt x="2162" y="2893"/>
                </a:lnTo>
                <a:lnTo>
                  <a:pt x="2882" y="2893"/>
                </a:lnTo>
                <a:lnTo>
                  <a:pt x="3603" y="2893"/>
                </a:lnTo>
                <a:lnTo>
                  <a:pt x="4323" y="2893"/>
                </a:lnTo>
                <a:lnTo>
                  <a:pt x="5044" y="2893"/>
                </a:lnTo>
                <a:lnTo>
                  <a:pt x="5764" y="2893"/>
                </a:lnTo>
                <a:lnTo>
                  <a:pt x="5764" y="2909"/>
                </a:lnTo>
                <a:lnTo>
                  <a:pt x="5044" y="2909"/>
                </a:lnTo>
                <a:lnTo>
                  <a:pt x="4323" y="2909"/>
                </a:lnTo>
                <a:lnTo>
                  <a:pt x="3603" y="2909"/>
                </a:lnTo>
                <a:lnTo>
                  <a:pt x="2882" y="2909"/>
                </a:lnTo>
                <a:lnTo>
                  <a:pt x="2162" y="2909"/>
                </a:lnTo>
                <a:lnTo>
                  <a:pt x="1441" y="2909"/>
                </a:lnTo>
                <a:lnTo>
                  <a:pt x="721" y="2909"/>
                </a:lnTo>
                <a:lnTo>
                  <a:pt x="0" y="2909"/>
                </a:lnTo>
                <a:close/>
                <a:moveTo>
                  <a:pt x="0" y="2877"/>
                </a:moveTo>
                <a:lnTo>
                  <a:pt x="0" y="2860"/>
                </a:lnTo>
                <a:lnTo>
                  <a:pt x="721" y="2860"/>
                </a:lnTo>
                <a:lnTo>
                  <a:pt x="1441" y="2860"/>
                </a:lnTo>
                <a:lnTo>
                  <a:pt x="2162" y="2860"/>
                </a:lnTo>
                <a:lnTo>
                  <a:pt x="2882" y="2860"/>
                </a:lnTo>
                <a:lnTo>
                  <a:pt x="3603" y="2860"/>
                </a:lnTo>
                <a:lnTo>
                  <a:pt x="4323" y="2860"/>
                </a:lnTo>
                <a:lnTo>
                  <a:pt x="5044" y="2860"/>
                </a:lnTo>
                <a:lnTo>
                  <a:pt x="5764" y="2860"/>
                </a:lnTo>
                <a:lnTo>
                  <a:pt x="5764" y="2877"/>
                </a:lnTo>
                <a:lnTo>
                  <a:pt x="5044" y="2877"/>
                </a:lnTo>
                <a:lnTo>
                  <a:pt x="4323" y="2877"/>
                </a:lnTo>
                <a:lnTo>
                  <a:pt x="3603" y="2877"/>
                </a:lnTo>
                <a:lnTo>
                  <a:pt x="2882" y="2877"/>
                </a:lnTo>
                <a:lnTo>
                  <a:pt x="2162" y="2877"/>
                </a:lnTo>
                <a:lnTo>
                  <a:pt x="1441" y="2877"/>
                </a:lnTo>
                <a:lnTo>
                  <a:pt x="721" y="2877"/>
                </a:lnTo>
                <a:lnTo>
                  <a:pt x="0" y="2877"/>
                </a:lnTo>
                <a:close/>
                <a:moveTo>
                  <a:pt x="0" y="2844"/>
                </a:moveTo>
                <a:lnTo>
                  <a:pt x="0" y="2827"/>
                </a:lnTo>
                <a:lnTo>
                  <a:pt x="721" y="2827"/>
                </a:lnTo>
                <a:lnTo>
                  <a:pt x="1441" y="2827"/>
                </a:lnTo>
                <a:lnTo>
                  <a:pt x="2162" y="2827"/>
                </a:lnTo>
                <a:lnTo>
                  <a:pt x="2882" y="2827"/>
                </a:lnTo>
                <a:lnTo>
                  <a:pt x="3603" y="2827"/>
                </a:lnTo>
                <a:lnTo>
                  <a:pt x="4323" y="2827"/>
                </a:lnTo>
                <a:lnTo>
                  <a:pt x="5044" y="2827"/>
                </a:lnTo>
                <a:lnTo>
                  <a:pt x="5764" y="2827"/>
                </a:lnTo>
                <a:lnTo>
                  <a:pt x="5764" y="2844"/>
                </a:lnTo>
                <a:lnTo>
                  <a:pt x="5044" y="2844"/>
                </a:lnTo>
                <a:lnTo>
                  <a:pt x="4323" y="2844"/>
                </a:lnTo>
                <a:lnTo>
                  <a:pt x="3603" y="2844"/>
                </a:lnTo>
                <a:lnTo>
                  <a:pt x="2882" y="2844"/>
                </a:lnTo>
                <a:lnTo>
                  <a:pt x="2162" y="2844"/>
                </a:lnTo>
                <a:lnTo>
                  <a:pt x="1441" y="2844"/>
                </a:lnTo>
                <a:lnTo>
                  <a:pt x="721" y="2844"/>
                </a:lnTo>
                <a:lnTo>
                  <a:pt x="0" y="2844"/>
                </a:lnTo>
                <a:close/>
                <a:moveTo>
                  <a:pt x="0" y="2811"/>
                </a:moveTo>
                <a:lnTo>
                  <a:pt x="0" y="2794"/>
                </a:lnTo>
                <a:lnTo>
                  <a:pt x="721" y="2794"/>
                </a:lnTo>
                <a:lnTo>
                  <a:pt x="1441" y="2794"/>
                </a:lnTo>
                <a:lnTo>
                  <a:pt x="2162" y="2794"/>
                </a:lnTo>
                <a:lnTo>
                  <a:pt x="2882" y="2794"/>
                </a:lnTo>
                <a:lnTo>
                  <a:pt x="3603" y="2794"/>
                </a:lnTo>
                <a:lnTo>
                  <a:pt x="4323" y="2794"/>
                </a:lnTo>
                <a:lnTo>
                  <a:pt x="5044" y="2794"/>
                </a:lnTo>
                <a:lnTo>
                  <a:pt x="5764" y="2794"/>
                </a:lnTo>
                <a:lnTo>
                  <a:pt x="5764" y="2811"/>
                </a:lnTo>
                <a:lnTo>
                  <a:pt x="5044" y="2811"/>
                </a:lnTo>
                <a:lnTo>
                  <a:pt x="4323" y="2811"/>
                </a:lnTo>
                <a:lnTo>
                  <a:pt x="3603" y="2811"/>
                </a:lnTo>
                <a:lnTo>
                  <a:pt x="2882" y="2811"/>
                </a:lnTo>
                <a:lnTo>
                  <a:pt x="2162" y="2811"/>
                </a:lnTo>
                <a:lnTo>
                  <a:pt x="1441" y="2811"/>
                </a:lnTo>
                <a:lnTo>
                  <a:pt x="721" y="2811"/>
                </a:lnTo>
                <a:lnTo>
                  <a:pt x="0" y="2811"/>
                </a:lnTo>
                <a:close/>
                <a:moveTo>
                  <a:pt x="0" y="2778"/>
                </a:moveTo>
                <a:lnTo>
                  <a:pt x="0" y="2761"/>
                </a:lnTo>
                <a:lnTo>
                  <a:pt x="721" y="2761"/>
                </a:lnTo>
                <a:lnTo>
                  <a:pt x="1441" y="2761"/>
                </a:lnTo>
                <a:lnTo>
                  <a:pt x="2162" y="2761"/>
                </a:lnTo>
                <a:lnTo>
                  <a:pt x="2882" y="2761"/>
                </a:lnTo>
                <a:lnTo>
                  <a:pt x="3603" y="2761"/>
                </a:lnTo>
                <a:lnTo>
                  <a:pt x="4323" y="2761"/>
                </a:lnTo>
                <a:lnTo>
                  <a:pt x="5044" y="2761"/>
                </a:lnTo>
                <a:lnTo>
                  <a:pt x="5764" y="2761"/>
                </a:lnTo>
                <a:lnTo>
                  <a:pt x="5764" y="2778"/>
                </a:lnTo>
                <a:lnTo>
                  <a:pt x="5044" y="2778"/>
                </a:lnTo>
                <a:lnTo>
                  <a:pt x="4323" y="2778"/>
                </a:lnTo>
                <a:lnTo>
                  <a:pt x="3603" y="2778"/>
                </a:lnTo>
                <a:lnTo>
                  <a:pt x="2882" y="2778"/>
                </a:lnTo>
                <a:lnTo>
                  <a:pt x="2162" y="2778"/>
                </a:lnTo>
                <a:lnTo>
                  <a:pt x="1441" y="2778"/>
                </a:lnTo>
                <a:lnTo>
                  <a:pt x="721" y="2778"/>
                </a:lnTo>
                <a:lnTo>
                  <a:pt x="0" y="2778"/>
                </a:lnTo>
                <a:close/>
                <a:moveTo>
                  <a:pt x="0" y="2745"/>
                </a:moveTo>
                <a:lnTo>
                  <a:pt x="0" y="2728"/>
                </a:lnTo>
                <a:lnTo>
                  <a:pt x="721" y="2728"/>
                </a:lnTo>
                <a:lnTo>
                  <a:pt x="1441" y="2728"/>
                </a:lnTo>
                <a:lnTo>
                  <a:pt x="2162" y="2728"/>
                </a:lnTo>
                <a:lnTo>
                  <a:pt x="2882" y="2728"/>
                </a:lnTo>
                <a:lnTo>
                  <a:pt x="3603" y="2728"/>
                </a:lnTo>
                <a:lnTo>
                  <a:pt x="4323" y="2728"/>
                </a:lnTo>
                <a:lnTo>
                  <a:pt x="5044" y="2728"/>
                </a:lnTo>
                <a:lnTo>
                  <a:pt x="5764" y="2728"/>
                </a:lnTo>
                <a:lnTo>
                  <a:pt x="5764" y="2745"/>
                </a:lnTo>
                <a:lnTo>
                  <a:pt x="5044" y="2745"/>
                </a:lnTo>
                <a:lnTo>
                  <a:pt x="4323" y="2745"/>
                </a:lnTo>
                <a:lnTo>
                  <a:pt x="3603" y="2745"/>
                </a:lnTo>
                <a:lnTo>
                  <a:pt x="2882" y="2745"/>
                </a:lnTo>
                <a:lnTo>
                  <a:pt x="2162" y="2745"/>
                </a:lnTo>
                <a:lnTo>
                  <a:pt x="1441" y="2745"/>
                </a:lnTo>
                <a:lnTo>
                  <a:pt x="721" y="2745"/>
                </a:lnTo>
                <a:lnTo>
                  <a:pt x="0" y="2745"/>
                </a:lnTo>
                <a:close/>
                <a:moveTo>
                  <a:pt x="0" y="2712"/>
                </a:moveTo>
                <a:lnTo>
                  <a:pt x="0" y="2696"/>
                </a:lnTo>
                <a:lnTo>
                  <a:pt x="721" y="2696"/>
                </a:lnTo>
                <a:lnTo>
                  <a:pt x="1441" y="2696"/>
                </a:lnTo>
                <a:lnTo>
                  <a:pt x="2162" y="2696"/>
                </a:lnTo>
                <a:lnTo>
                  <a:pt x="2882" y="2696"/>
                </a:lnTo>
                <a:lnTo>
                  <a:pt x="3603" y="2696"/>
                </a:lnTo>
                <a:lnTo>
                  <a:pt x="4323" y="2696"/>
                </a:lnTo>
                <a:lnTo>
                  <a:pt x="5044" y="2696"/>
                </a:lnTo>
                <a:lnTo>
                  <a:pt x="5764" y="2696"/>
                </a:lnTo>
                <a:lnTo>
                  <a:pt x="5764" y="2712"/>
                </a:lnTo>
                <a:lnTo>
                  <a:pt x="5044" y="2712"/>
                </a:lnTo>
                <a:lnTo>
                  <a:pt x="4323" y="2712"/>
                </a:lnTo>
                <a:lnTo>
                  <a:pt x="3603" y="2712"/>
                </a:lnTo>
                <a:lnTo>
                  <a:pt x="2882" y="2712"/>
                </a:lnTo>
                <a:lnTo>
                  <a:pt x="2162" y="2712"/>
                </a:lnTo>
                <a:lnTo>
                  <a:pt x="1441" y="2712"/>
                </a:lnTo>
                <a:lnTo>
                  <a:pt x="721" y="2712"/>
                </a:lnTo>
                <a:lnTo>
                  <a:pt x="0" y="2712"/>
                </a:lnTo>
                <a:close/>
                <a:moveTo>
                  <a:pt x="0" y="2680"/>
                </a:moveTo>
                <a:lnTo>
                  <a:pt x="0" y="2663"/>
                </a:lnTo>
                <a:lnTo>
                  <a:pt x="721" y="2663"/>
                </a:lnTo>
                <a:lnTo>
                  <a:pt x="1441" y="2663"/>
                </a:lnTo>
                <a:lnTo>
                  <a:pt x="2162" y="2663"/>
                </a:lnTo>
                <a:lnTo>
                  <a:pt x="2882" y="2663"/>
                </a:lnTo>
                <a:lnTo>
                  <a:pt x="3603" y="2663"/>
                </a:lnTo>
                <a:lnTo>
                  <a:pt x="4323" y="2663"/>
                </a:lnTo>
                <a:lnTo>
                  <a:pt x="5044" y="2663"/>
                </a:lnTo>
                <a:lnTo>
                  <a:pt x="5764" y="2663"/>
                </a:lnTo>
                <a:lnTo>
                  <a:pt x="5764" y="2680"/>
                </a:lnTo>
                <a:lnTo>
                  <a:pt x="5044" y="2680"/>
                </a:lnTo>
                <a:lnTo>
                  <a:pt x="4323" y="2680"/>
                </a:lnTo>
                <a:lnTo>
                  <a:pt x="3603" y="2680"/>
                </a:lnTo>
                <a:lnTo>
                  <a:pt x="2882" y="2680"/>
                </a:lnTo>
                <a:lnTo>
                  <a:pt x="2162" y="2680"/>
                </a:lnTo>
                <a:lnTo>
                  <a:pt x="1441" y="2680"/>
                </a:lnTo>
                <a:lnTo>
                  <a:pt x="721" y="2680"/>
                </a:lnTo>
                <a:lnTo>
                  <a:pt x="0" y="2680"/>
                </a:lnTo>
                <a:close/>
                <a:moveTo>
                  <a:pt x="0" y="2647"/>
                </a:moveTo>
                <a:lnTo>
                  <a:pt x="0" y="2630"/>
                </a:lnTo>
                <a:lnTo>
                  <a:pt x="721" y="2630"/>
                </a:lnTo>
                <a:lnTo>
                  <a:pt x="1441" y="2630"/>
                </a:lnTo>
                <a:lnTo>
                  <a:pt x="2162" y="2630"/>
                </a:lnTo>
                <a:lnTo>
                  <a:pt x="2882" y="2630"/>
                </a:lnTo>
                <a:lnTo>
                  <a:pt x="3603" y="2630"/>
                </a:lnTo>
                <a:lnTo>
                  <a:pt x="4323" y="2630"/>
                </a:lnTo>
                <a:lnTo>
                  <a:pt x="5044" y="2630"/>
                </a:lnTo>
                <a:lnTo>
                  <a:pt x="5764" y="2630"/>
                </a:lnTo>
                <a:lnTo>
                  <a:pt x="5764" y="2647"/>
                </a:lnTo>
                <a:lnTo>
                  <a:pt x="5044" y="2647"/>
                </a:lnTo>
                <a:lnTo>
                  <a:pt x="4323" y="2647"/>
                </a:lnTo>
                <a:lnTo>
                  <a:pt x="3603" y="2647"/>
                </a:lnTo>
                <a:lnTo>
                  <a:pt x="2882" y="2647"/>
                </a:lnTo>
                <a:lnTo>
                  <a:pt x="2162" y="2647"/>
                </a:lnTo>
                <a:lnTo>
                  <a:pt x="1441" y="2647"/>
                </a:lnTo>
                <a:lnTo>
                  <a:pt x="721" y="2647"/>
                </a:lnTo>
                <a:lnTo>
                  <a:pt x="0" y="2647"/>
                </a:lnTo>
                <a:close/>
                <a:moveTo>
                  <a:pt x="0" y="2614"/>
                </a:moveTo>
                <a:lnTo>
                  <a:pt x="0" y="2597"/>
                </a:lnTo>
                <a:lnTo>
                  <a:pt x="721" y="2597"/>
                </a:lnTo>
                <a:lnTo>
                  <a:pt x="1441" y="2597"/>
                </a:lnTo>
                <a:lnTo>
                  <a:pt x="2162" y="2597"/>
                </a:lnTo>
                <a:lnTo>
                  <a:pt x="2882" y="2597"/>
                </a:lnTo>
                <a:lnTo>
                  <a:pt x="3603" y="2597"/>
                </a:lnTo>
                <a:lnTo>
                  <a:pt x="4323" y="2597"/>
                </a:lnTo>
                <a:lnTo>
                  <a:pt x="5044" y="2597"/>
                </a:lnTo>
                <a:lnTo>
                  <a:pt x="5764" y="2597"/>
                </a:lnTo>
                <a:lnTo>
                  <a:pt x="5764" y="2614"/>
                </a:lnTo>
                <a:lnTo>
                  <a:pt x="5044" y="2614"/>
                </a:lnTo>
                <a:lnTo>
                  <a:pt x="4323" y="2614"/>
                </a:lnTo>
                <a:lnTo>
                  <a:pt x="3603" y="2614"/>
                </a:lnTo>
                <a:lnTo>
                  <a:pt x="2882" y="2614"/>
                </a:lnTo>
                <a:lnTo>
                  <a:pt x="2162" y="2614"/>
                </a:lnTo>
                <a:lnTo>
                  <a:pt x="1441" y="2614"/>
                </a:lnTo>
                <a:lnTo>
                  <a:pt x="721" y="2614"/>
                </a:lnTo>
                <a:lnTo>
                  <a:pt x="0" y="2614"/>
                </a:lnTo>
                <a:close/>
                <a:moveTo>
                  <a:pt x="0" y="2581"/>
                </a:moveTo>
                <a:lnTo>
                  <a:pt x="0" y="2564"/>
                </a:lnTo>
                <a:lnTo>
                  <a:pt x="721" y="2564"/>
                </a:lnTo>
                <a:lnTo>
                  <a:pt x="1441" y="2564"/>
                </a:lnTo>
                <a:lnTo>
                  <a:pt x="2162" y="2564"/>
                </a:lnTo>
                <a:lnTo>
                  <a:pt x="2882" y="2564"/>
                </a:lnTo>
                <a:lnTo>
                  <a:pt x="3603" y="2564"/>
                </a:lnTo>
                <a:lnTo>
                  <a:pt x="4323" y="2564"/>
                </a:lnTo>
                <a:lnTo>
                  <a:pt x="5044" y="2564"/>
                </a:lnTo>
                <a:lnTo>
                  <a:pt x="5764" y="2564"/>
                </a:lnTo>
                <a:lnTo>
                  <a:pt x="5764" y="2581"/>
                </a:lnTo>
                <a:lnTo>
                  <a:pt x="5044" y="2581"/>
                </a:lnTo>
                <a:lnTo>
                  <a:pt x="4323" y="2581"/>
                </a:lnTo>
                <a:lnTo>
                  <a:pt x="3603" y="2581"/>
                </a:lnTo>
                <a:lnTo>
                  <a:pt x="2882" y="2581"/>
                </a:lnTo>
                <a:lnTo>
                  <a:pt x="2162" y="2581"/>
                </a:lnTo>
                <a:lnTo>
                  <a:pt x="1441" y="2581"/>
                </a:lnTo>
                <a:lnTo>
                  <a:pt x="721" y="2581"/>
                </a:lnTo>
                <a:lnTo>
                  <a:pt x="0" y="2581"/>
                </a:lnTo>
                <a:close/>
                <a:moveTo>
                  <a:pt x="0" y="2548"/>
                </a:moveTo>
                <a:lnTo>
                  <a:pt x="0" y="2531"/>
                </a:lnTo>
                <a:lnTo>
                  <a:pt x="721" y="2531"/>
                </a:lnTo>
                <a:lnTo>
                  <a:pt x="1441" y="2531"/>
                </a:lnTo>
                <a:lnTo>
                  <a:pt x="2162" y="2531"/>
                </a:lnTo>
                <a:lnTo>
                  <a:pt x="2882" y="2531"/>
                </a:lnTo>
                <a:lnTo>
                  <a:pt x="3603" y="2531"/>
                </a:lnTo>
                <a:lnTo>
                  <a:pt x="4323" y="2531"/>
                </a:lnTo>
                <a:lnTo>
                  <a:pt x="5044" y="2531"/>
                </a:lnTo>
                <a:lnTo>
                  <a:pt x="5764" y="2531"/>
                </a:lnTo>
                <a:lnTo>
                  <a:pt x="5764" y="2548"/>
                </a:lnTo>
                <a:lnTo>
                  <a:pt x="5044" y="2548"/>
                </a:lnTo>
                <a:lnTo>
                  <a:pt x="4323" y="2548"/>
                </a:lnTo>
                <a:lnTo>
                  <a:pt x="3603" y="2548"/>
                </a:lnTo>
                <a:lnTo>
                  <a:pt x="2882" y="2548"/>
                </a:lnTo>
                <a:lnTo>
                  <a:pt x="2162" y="2548"/>
                </a:lnTo>
                <a:lnTo>
                  <a:pt x="1441" y="2548"/>
                </a:lnTo>
                <a:lnTo>
                  <a:pt x="721" y="2548"/>
                </a:lnTo>
                <a:lnTo>
                  <a:pt x="0" y="2548"/>
                </a:lnTo>
                <a:close/>
                <a:moveTo>
                  <a:pt x="0" y="2515"/>
                </a:moveTo>
                <a:lnTo>
                  <a:pt x="0" y="2499"/>
                </a:lnTo>
                <a:lnTo>
                  <a:pt x="721" y="2499"/>
                </a:lnTo>
                <a:lnTo>
                  <a:pt x="1441" y="2499"/>
                </a:lnTo>
                <a:lnTo>
                  <a:pt x="2162" y="2499"/>
                </a:lnTo>
                <a:lnTo>
                  <a:pt x="2882" y="2499"/>
                </a:lnTo>
                <a:lnTo>
                  <a:pt x="3603" y="2499"/>
                </a:lnTo>
                <a:lnTo>
                  <a:pt x="4323" y="2499"/>
                </a:lnTo>
                <a:lnTo>
                  <a:pt x="5044" y="2499"/>
                </a:lnTo>
                <a:lnTo>
                  <a:pt x="5764" y="2499"/>
                </a:lnTo>
                <a:lnTo>
                  <a:pt x="5764" y="2515"/>
                </a:lnTo>
                <a:lnTo>
                  <a:pt x="5044" y="2515"/>
                </a:lnTo>
                <a:lnTo>
                  <a:pt x="4323" y="2515"/>
                </a:lnTo>
                <a:lnTo>
                  <a:pt x="3603" y="2515"/>
                </a:lnTo>
                <a:lnTo>
                  <a:pt x="2882" y="2515"/>
                </a:lnTo>
                <a:lnTo>
                  <a:pt x="2162" y="2515"/>
                </a:lnTo>
                <a:lnTo>
                  <a:pt x="1441" y="2515"/>
                </a:lnTo>
                <a:lnTo>
                  <a:pt x="721" y="2515"/>
                </a:lnTo>
                <a:lnTo>
                  <a:pt x="0" y="2515"/>
                </a:lnTo>
                <a:close/>
                <a:moveTo>
                  <a:pt x="0" y="2482"/>
                </a:moveTo>
                <a:lnTo>
                  <a:pt x="0" y="2466"/>
                </a:lnTo>
                <a:lnTo>
                  <a:pt x="721" y="2466"/>
                </a:lnTo>
                <a:lnTo>
                  <a:pt x="1441" y="2466"/>
                </a:lnTo>
                <a:lnTo>
                  <a:pt x="2162" y="2466"/>
                </a:lnTo>
                <a:lnTo>
                  <a:pt x="2882" y="2466"/>
                </a:lnTo>
                <a:lnTo>
                  <a:pt x="3603" y="2466"/>
                </a:lnTo>
                <a:lnTo>
                  <a:pt x="4323" y="2466"/>
                </a:lnTo>
                <a:lnTo>
                  <a:pt x="5044" y="2466"/>
                </a:lnTo>
                <a:lnTo>
                  <a:pt x="5764" y="2466"/>
                </a:lnTo>
                <a:lnTo>
                  <a:pt x="5764" y="2482"/>
                </a:lnTo>
                <a:lnTo>
                  <a:pt x="5044" y="2482"/>
                </a:lnTo>
                <a:lnTo>
                  <a:pt x="4323" y="2482"/>
                </a:lnTo>
                <a:lnTo>
                  <a:pt x="3603" y="2482"/>
                </a:lnTo>
                <a:lnTo>
                  <a:pt x="2882" y="2482"/>
                </a:lnTo>
                <a:lnTo>
                  <a:pt x="2162" y="2482"/>
                </a:lnTo>
                <a:lnTo>
                  <a:pt x="1441" y="2482"/>
                </a:lnTo>
                <a:lnTo>
                  <a:pt x="721" y="2482"/>
                </a:lnTo>
                <a:lnTo>
                  <a:pt x="0" y="2482"/>
                </a:lnTo>
                <a:close/>
                <a:moveTo>
                  <a:pt x="0" y="2450"/>
                </a:moveTo>
                <a:lnTo>
                  <a:pt x="0" y="2433"/>
                </a:lnTo>
                <a:lnTo>
                  <a:pt x="721" y="2433"/>
                </a:lnTo>
                <a:lnTo>
                  <a:pt x="1441" y="2433"/>
                </a:lnTo>
                <a:lnTo>
                  <a:pt x="2162" y="2433"/>
                </a:lnTo>
                <a:lnTo>
                  <a:pt x="2882" y="2433"/>
                </a:lnTo>
                <a:lnTo>
                  <a:pt x="3603" y="2433"/>
                </a:lnTo>
                <a:lnTo>
                  <a:pt x="4323" y="2433"/>
                </a:lnTo>
                <a:lnTo>
                  <a:pt x="5044" y="2433"/>
                </a:lnTo>
                <a:lnTo>
                  <a:pt x="5764" y="2433"/>
                </a:lnTo>
                <a:lnTo>
                  <a:pt x="5764" y="2450"/>
                </a:lnTo>
                <a:lnTo>
                  <a:pt x="5044" y="2450"/>
                </a:lnTo>
                <a:lnTo>
                  <a:pt x="4323" y="2450"/>
                </a:lnTo>
                <a:lnTo>
                  <a:pt x="3603" y="2450"/>
                </a:lnTo>
                <a:lnTo>
                  <a:pt x="2882" y="2450"/>
                </a:lnTo>
                <a:lnTo>
                  <a:pt x="2162" y="2450"/>
                </a:lnTo>
                <a:lnTo>
                  <a:pt x="1441" y="2450"/>
                </a:lnTo>
                <a:lnTo>
                  <a:pt x="721" y="2450"/>
                </a:lnTo>
                <a:lnTo>
                  <a:pt x="0" y="2450"/>
                </a:lnTo>
                <a:close/>
                <a:moveTo>
                  <a:pt x="0" y="2417"/>
                </a:moveTo>
                <a:lnTo>
                  <a:pt x="0" y="2400"/>
                </a:lnTo>
                <a:lnTo>
                  <a:pt x="721" y="2400"/>
                </a:lnTo>
                <a:lnTo>
                  <a:pt x="1441" y="2400"/>
                </a:lnTo>
                <a:lnTo>
                  <a:pt x="2162" y="2400"/>
                </a:lnTo>
                <a:lnTo>
                  <a:pt x="2882" y="2400"/>
                </a:lnTo>
                <a:lnTo>
                  <a:pt x="3603" y="2400"/>
                </a:lnTo>
                <a:lnTo>
                  <a:pt x="4323" y="2400"/>
                </a:lnTo>
                <a:lnTo>
                  <a:pt x="5044" y="2400"/>
                </a:lnTo>
                <a:lnTo>
                  <a:pt x="5764" y="2400"/>
                </a:lnTo>
                <a:lnTo>
                  <a:pt x="5764" y="2417"/>
                </a:lnTo>
                <a:lnTo>
                  <a:pt x="5044" y="2417"/>
                </a:lnTo>
                <a:lnTo>
                  <a:pt x="4323" y="2417"/>
                </a:lnTo>
                <a:lnTo>
                  <a:pt x="3603" y="2417"/>
                </a:lnTo>
                <a:lnTo>
                  <a:pt x="2882" y="2417"/>
                </a:lnTo>
                <a:lnTo>
                  <a:pt x="2162" y="2417"/>
                </a:lnTo>
                <a:lnTo>
                  <a:pt x="1441" y="2417"/>
                </a:lnTo>
                <a:lnTo>
                  <a:pt x="721" y="2417"/>
                </a:lnTo>
                <a:lnTo>
                  <a:pt x="0" y="2417"/>
                </a:lnTo>
                <a:close/>
                <a:moveTo>
                  <a:pt x="0" y="2384"/>
                </a:moveTo>
                <a:lnTo>
                  <a:pt x="0" y="2367"/>
                </a:lnTo>
                <a:lnTo>
                  <a:pt x="721" y="2367"/>
                </a:lnTo>
                <a:lnTo>
                  <a:pt x="1441" y="2367"/>
                </a:lnTo>
                <a:lnTo>
                  <a:pt x="2162" y="2367"/>
                </a:lnTo>
                <a:lnTo>
                  <a:pt x="2882" y="2367"/>
                </a:lnTo>
                <a:lnTo>
                  <a:pt x="3603" y="2367"/>
                </a:lnTo>
                <a:lnTo>
                  <a:pt x="4323" y="2367"/>
                </a:lnTo>
                <a:lnTo>
                  <a:pt x="5044" y="2367"/>
                </a:lnTo>
                <a:lnTo>
                  <a:pt x="5764" y="2367"/>
                </a:lnTo>
                <a:lnTo>
                  <a:pt x="5764" y="2384"/>
                </a:lnTo>
                <a:lnTo>
                  <a:pt x="5044" y="2384"/>
                </a:lnTo>
                <a:lnTo>
                  <a:pt x="4323" y="2384"/>
                </a:lnTo>
                <a:lnTo>
                  <a:pt x="3603" y="2384"/>
                </a:lnTo>
                <a:lnTo>
                  <a:pt x="2882" y="2384"/>
                </a:lnTo>
                <a:lnTo>
                  <a:pt x="2162" y="2384"/>
                </a:lnTo>
                <a:lnTo>
                  <a:pt x="1441" y="2384"/>
                </a:lnTo>
                <a:lnTo>
                  <a:pt x="721" y="2384"/>
                </a:lnTo>
                <a:lnTo>
                  <a:pt x="0" y="2384"/>
                </a:lnTo>
                <a:close/>
                <a:moveTo>
                  <a:pt x="0" y="2351"/>
                </a:moveTo>
                <a:lnTo>
                  <a:pt x="0" y="2334"/>
                </a:lnTo>
                <a:lnTo>
                  <a:pt x="721" y="2334"/>
                </a:lnTo>
                <a:lnTo>
                  <a:pt x="1441" y="2334"/>
                </a:lnTo>
                <a:lnTo>
                  <a:pt x="2162" y="2334"/>
                </a:lnTo>
                <a:lnTo>
                  <a:pt x="2882" y="2334"/>
                </a:lnTo>
                <a:lnTo>
                  <a:pt x="3603" y="2334"/>
                </a:lnTo>
                <a:lnTo>
                  <a:pt x="4323" y="2334"/>
                </a:lnTo>
                <a:lnTo>
                  <a:pt x="5044" y="2334"/>
                </a:lnTo>
                <a:lnTo>
                  <a:pt x="5764" y="2334"/>
                </a:lnTo>
                <a:lnTo>
                  <a:pt x="5764" y="2351"/>
                </a:lnTo>
                <a:lnTo>
                  <a:pt x="5044" y="2351"/>
                </a:lnTo>
                <a:lnTo>
                  <a:pt x="4323" y="2351"/>
                </a:lnTo>
                <a:lnTo>
                  <a:pt x="3603" y="2351"/>
                </a:lnTo>
                <a:lnTo>
                  <a:pt x="2882" y="2351"/>
                </a:lnTo>
                <a:lnTo>
                  <a:pt x="2162" y="2351"/>
                </a:lnTo>
                <a:lnTo>
                  <a:pt x="1441" y="2351"/>
                </a:lnTo>
                <a:lnTo>
                  <a:pt x="721" y="2351"/>
                </a:lnTo>
                <a:lnTo>
                  <a:pt x="0" y="2351"/>
                </a:lnTo>
                <a:close/>
                <a:moveTo>
                  <a:pt x="0" y="2318"/>
                </a:moveTo>
                <a:lnTo>
                  <a:pt x="0" y="2301"/>
                </a:lnTo>
                <a:lnTo>
                  <a:pt x="721" y="2301"/>
                </a:lnTo>
                <a:lnTo>
                  <a:pt x="1441" y="2301"/>
                </a:lnTo>
                <a:lnTo>
                  <a:pt x="2162" y="2301"/>
                </a:lnTo>
                <a:lnTo>
                  <a:pt x="2882" y="2301"/>
                </a:lnTo>
                <a:lnTo>
                  <a:pt x="3603" y="2301"/>
                </a:lnTo>
                <a:lnTo>
                  <a:pt x="4323" y="2301"/>
                </a:lnTo>
                <a:lnTo>
                  <a:pt x="5044" y="2301"/>
                </a:lnTo>
                <a:lnTo>
                  <a:pt x="5764" y="2301"/>
                </a:lnTo>
                <a:lnTo>
                  <a:pt x="5764" y="2318"/>
                </a:lnTo>
                <a:lnTo>
                  <a:pt x="5044" y="2318"/>
                </a:lnTo>
                <a:lnTo>
                  <a:pt x="4323" y="2318"/>
                </a:lnTo>
                <a:lnTo>
                  <a:pt x="3603" y="2318"/>
                </a:lnTo>
                <a:lnTo>
                  <a:pt x="2882" y="2318"/>
                </a:lnTo>
                <a:lnTo>
                  <a:pt x="2162" y="2318"/>
                </a:lnTo>
                <a:lnTo>
                  <a:pt x="1441" y="2318"/>
                </a:lnTo>
                <a:lnTo>
                  <a:pt x="721" y="2318"/>
                </a:lnTo>
                <a:lnTo>
                  <a:pt x="0" y="2318"/>
                </a:lnTo>
                <a:close/>
                <a:moveTo>
                  <a:pt x="0" y="2285"/>
                </a:moveTo>
                <a:lnTo>
                  <a:pt x="0" y="2269"/>
                </a:lnTo>
                <a:lnTo>
                  <a:pt x="721" y="2269"/>
                </a:lnTo>
                <a:lnTo>
                  <a:pt x="1441" y="2269"/>
                </a:lnTo>
                <a:lnTo>
                  <a:pt x="2162" y="2269"/>
                </a:lnTo>
                <a:lnTo>
                  <a:pt x="2882" y="2269"/>
                </a:lnTo>
                <a:lnTo>
                  <a:pt x="3603" y="2269"/>
                </a:lnTo>
                <a:lnTo>
                  <a:pt x="4323" y="2269"/>
                </a:lnTo>
                <a:lnTo>
                  <a:pt x="5044" y="2269"/>
                </a:lnTo>
                <a:lnTo>
                  <a:pt x="5764" y="2269"/>
                </a:lnTo>
                <a:lnTo>
                  <a:pt x="5764" y="2285"/>
                </a:lnTo>
                <a:lnTo>
                  <a:pt x="5044" y="2285"/>
                </a:lnTo>
                <a:lnTo>
                  <a:pt x="4323" y="2285"/>
                </a:lnTo>
                <a:lnTo>
                  <a:pt x="3603" y="2285"/>
                </a:lnTo>
                <a:lnTo>
                  <a:pt x="2882" y="2285"/>
                </a:lnTo>
                <a:lnTo>
                  <a:pt x="2162" y="2285"/>
                </a:lnTo>
                <a:lnTo>
                  <a:pt x="1441" y="2285"/>
                </a:lnTo>
                <a:lnTo>
                  <a:pt x="721" y="2285"/>
                </a:lnTo>
                <a:lnTo>
                  <a:pt x="0" y="2285"/>
                </a:lnTo>
                <a:close/>
                <a:moveTo>
                  <a:pt x="0" y="2253"/>
                </a:moveTo>
                <a:lnTo>
                  <a:pt x="0" y="2236"/>
                </a:lnTo>
                <a:lnTo>
                  <a:pt x="721" y="2236"/>
                </a:lnTo>
                <a:lnTo>
                  <a:pt x="1441" y="2236"/>
                </a:lnTo>
                <a:lnTo>
                  <a:pt x="2162" y="2236"/>
                </a:lnTo>
                <a:lnTo>
                  <a:pt x="2882" y="2236"/>
                </a:lnTo>
                <a:lnTo>
                  <a:pt x="3603" y="2236"/>
                </a:lnTo>
                <a:lnTo>
                  <a:pt x="4323" y="2236"/>
                </a:lnTo>
                <a:lnTo>
                  <a:pt x="5044" y="2236"/>
                </a:lnTo>
                <a:lnTo>
                  <a:pt x="5764" y="2236"/>
                </a:lnTo>
                <a:lnTo>
                  <a:pt x="5764" y="2253"/>
                </a:lnTo>
                <a:lnTo>
                  <a:pt x="5044" y="2253"/>
                </a:lnTo>
                <a:lnTo>
                  <a:pt x="4323" y="2253"/>
                </a:lnTo>
                <a:lnTo>
                  <a:pt x="3603" y="2253"/>
                </a:lnTo>
                <a:lnTo>
                  <a:pt x="2882" y="2253"/>
                </a:lnTo>
                <a:lnTo>
                  <a:pt x="2162" y="2253"/>
                </a:lnTo>
                <a:lnTo>
                  <a:pt x="1441" y="2253"/>
                </a:lnTo>
                <a:lnTo>
                  <a:pt x="721" y="2253"/>
                </a:lnTo>
                <a:lnTo>
                  <a:pt x="0" y="2253"/>
                </a:lnTo>
                <a:close/>
                <a:moveTo>
                  <a:pt x="0" y="2220"/>
                </a:moveTo>
                <a:lnTo>
                  <a:pt x="0" y="2203"/>
                </a:lnTo>
                <a:lnTo>
                  <a:pt x="721" y="2203"/>
                </a:lnTo>
                <a:lnTo>
                  <a:pt x="1441" y="2203"/>
                </a:lnTo>
                <a:lnTo>
                  <a:pt x="2162" y="2203"/>
                </a:lnTo>
                <a:lnTo>
                  <a:pt x="2882" y="2203"/>
                </a:lnTo>
                <a:lnTo>
                  <a:pt x="3603" y="2203"/>
                </a:lnTo>
                <a:lnTo>
                  <a:pt x="4323" y="2203"/>
                </a:lnTo>
                <a:lnTo>
                  <a:pt x="5044" y="2203"/>
                </a:lnTo>
                <a:lnTo>
                  <a:pt x="5764" y="2203"/>
                </a:lnTo>
                <a:lnTo>
                  <a:pt x="5764" y="2220"/>
                </a:lnTo>
                <a:lnTo>
                  <a:pt x="5044" y="2220"/>
                </a:lnTo>
                <a:lnTo>
                  <a:pt x="4323" y="2220"/>
                </a:lnTo>
                <a:lnTo>
                  <a:pt x="3603" y="2220"/>
                </a:lnTo>
                <a:lnTo>
                  <a:pt x="2882" y="2220"/>
                </a:lnTo>
                <a:lnTo>
                  <a:pt x="2162" y="2220"/>
                </a:lnTo>
                <a:lnTo>
                  <a:pt x="1441" y="2220"/>
                </a:lnTo>
                <a:lnTo>
                  <a:pt x="721" y="2220"/>
                </a:lnTo>
                <a:lnTo>
                  <a:pt x="0" y="2220"/>
                </a:lnTo>
                <a:close/>
                <a:moveTo>
                  <a:pt x="0" y="2187"/>
                </a:moveTo>
                <a:lnTo>
                  <a:pt x="0" y="2170"/>
                </a:lnTo>
                <a:lnTo>
                  <a:pt x="721" y="2170"/>
                </a:lnTo>
                <a:lnTo>
                  <a:pt x="1441" y="2170"/>
                </a:lnTo>
                <a:lnTo>
                  <a:pt x="2162" y="2170"/>
                </a:lnTo>
                <a:lnTo>
                  <a:pt x="2882" y="2170"/>
                </a:lnTo>
                <a:lnTo>
                  <a:pt x="3603" y="2170"/>
                </a:lnTo>
                <a:lnTo>
                  <a:pt x="4323" y="2170"/>
                </a:lnTo>
                <a:lnTo>
                  <a:pt x="5044" y="2170"/>
                </a:lnTo>
                <a:lnTo>
                  <a:pt x="5764" y="2170"/>
                </a:lnTo>
                <a:lnTo>
                  <a:pt x="5764" y="2187"/>
                </a:lnTo>
                <a:lnTo>
                  <a:pt x="5044" y="2187"/>
                </a:lnTo>
                <a:lnTo>
                  <a:pt x="4323" y="2187"/>
                </a:lnTo>
                <a:lnTo>
                  <a:pt x="3603" y="2187"/>
                </a:lnTo>
                <a:lnTo>
                  <a:pt x="2882" y="2187"/>
                </a:lnTo>
                <a:lnTo>
                  <a:pt x="2162" y="2187"/>
                </a:lnTo>
                <a:lnTo>
                  <a:pt x="1441" y="2187"/>
                </a:lnTo>
                <a:lnTo>
                  <a:pt x="721" y="2187"/>
                </a:lnTo>
                <a:lnTo>
                  <a:pt x="0" y="2187"/>
                </a:lnTo>
                <a:close/>
                <a:moveTo>
                  <a:pt x="0" y="2153"/>
                </a:moveTo>
                <a:lnTo>
                  <a:pt x="0" y="2136"/>
                </a:lnTo>
                <a:lnTo>
                  <a:pt x="721" y="2136"/>
                </a:lnTo>
                <a:lnTo>
                  <a:pt x="1441" y="2136"/>
                </a:lnTo>
                <a:lnTo>
                  <a:pt x="2162" y="2136"/>
                </a:lnTo>
                <a:lnTo>
                  <a:pt x="2882" y="2136"/>
                </a:lnTo>
                <a:lnTo>
                  <a:pt x="3603" y="2136"/>
                </a:lnTo>
                <a:lnTo>
                  <a:pt x="4323" y="2136"/>
                </a:lnTo>
                <a:lnTo>
                  <a:pt x="5044" y="2136"/>
                </a:lnTo>
                <a:lnTo>
                  <a:pt x="5764" y="2136"/>
                </a:lnTo>
                <a:lnTo>
                  <a:pt x="5764" y="2153"/>
                </a:lnTo>
                <a:lnTo>
                  <a:pt x="5044" y="2153"/>
                </a:lnTo>
                <a:lnTo>
                  <a:pt x="4323" y="2153"/>
                </a:lnTo>
                <a:lnTo>
                  <a:pt x="3603" y="2153"/>
                </a:lnTo>
                <a:lnTo>
                  <a:pt x="2882" y="2153"/>
                </a:lnTo>
                <a:lnTo>
                  <a:pt x="2162" y="2153"/>
                </a:lnTo>
                <a:lnTo>
                  <a:pt x="1441" y="2153"/>
                </a:lnTo>
                <a:lnTo>
                  <a:pt x="721" y="2153"/>
                </a:lnTo>
                <a:lnTo>
                  <a:pt x="0" y="2153"/>
                </a:lnTo>
                <a:close/>
                <a:moveTo>
                  <a:pt x="0" y="2120"/>
                </a:moveTo>
                <a:lnTo>
                  <a:pt x="0" y="2103"/>
                </a:lnTo>
                <a:lnTo>
                  <a:pt x="721" y="2103"/>
                </a:lnTo>
                <a:lnTo>
                  <a:pt x="1441" y="2103"/>
                </a:lnTo>
                <a:lnTo>
                  <a:pt x="2162" y="2103"/>
                </a:lnTo>
                <a:lnTo>
                  <a:pt x="2882" y="2103"/>
                </a:lnTo>
                <a:lnTo>
                  <a:pt x="3603" y="2103"/>
                </a:lnTo>
                <a:lnTo>
                  <a:pt x="4323" y="2103"/>
                </a:lnTo>
                <a:lnTo>
                  <a:pt x="5044" y="2103"/>
                </a:lnTo>
                <a:lnTo>
                  <a:pt x="5764" y="2103"/>
                </a:lnTo>
                <a:lnTo>
                  <a:pt x="5764" y="2120"/>
                </a:lnTo>
                <a:lnTo>
                  <a:pt x="5044" y="2120"/>
                </a:lnTo>
                <a:lnTo>
                  <a:pt x="4323" y="2120"/>
                </a:lnTo>
                <a:lnTo>
                  <a:pt x="3603" y="2120"/>
                </a:lnTo>
                <a:lnTo>
                  <a:pt x="2882" y="2120"/>
                </a:lnTo>
                <a:lnTo>
                  <a:pt x="2162" y="2120"/>
                </a:lnTo>
                <a:lnTo>
                  <a:pt x="1441" y="2120"/>
                </a:lnTo>
                <a:lnTo>
                  <a:pt x="721" y="2120"/>
                </a:lnTo>
                <a:lnTo>
                  <a:pt x="0" y="2120"/>
                </a:lnTo>
                <a:close/>
                <a:moveTo>
                  <a:pt x="0" y="2087"/>
                </a:moveTo>
                <a:lnTo>
                  <a:pt x="0" y="2070"/>
                </a:lnTo>
                <a:lnTo>
                  <a:pt x="721" y="2070"/>
                </a:lnTo>
                <a:lnTo>
                  <a:pt x="1441" y="2070"/>
                </a:lnTo>
                <a:lnTo>
                  <a:pt x="2162" y="2070"/>
                </a:lnTo>
                <a:lnTo>
                  <a:pt x="2882" y="2070"/>
                </a:lnTo>
                <a:lnTo>
                  <a:pt x="3603" y="2070"/>
                </a:lnTo>
                <a:lnTo>
                  <a:pt x="4323" y="2070"/>
                </a:lnTo>
                <a:lnTo>
                  <a:pt x="5044" y="2070"/>
                </a:lnTo>
                <a:lnTo>
                  <a:pt x="5764" y="2070"/>
                </a:lnTo>
                <a:lnTo>
                  <a:pt x="5764" y="2087"/>
                </a:lnTo>
                <a:lnTo>
                  <a:pt x="5044" y="2087"/>
                </a:lnTo>
                <a:lnTo>
                  <a:pt x="4323" y="2087"/>
                </a:lnTo>
                <a:lnTo>
                  <a:pt x="3603" y="2087"/>
                </a:lnTo>
                <a:lnTo>
                  <a:pt x="2882" y="2087"/>
                </a:lnTo>
                <a:lnTo>
                  <a:pt x="2162" y="2087"/>
                </a:lnTo>
                <a:lnTo>
                  <a:pt x="1441" y="2087"/>
                </a:lnTo>
                <a:lnTo>
                  <a:pt x="721" y="2087"/>
                </a:lnTo>
                <a:lnTo>
                  <a:pt x="0" y="2087"/>
                </a:lnTo>
                <a:close/>
                <a:moveTo>
                  <a:pt x="0" y="2054"/>
                </a:moveTo>
                <a:lnTo>
                  <a:pt x="0" y="2038"/>
                </a:lnTo>
                <a:lnTo>
                  <a:pt x="721" y="2038"/>
                </a:lnTo>
                <a:lnTo>
                  <a:pt x="1441" y="2038"/>
                </a:lnTo>
                <a:lnTo>
                  <a:pt x="2162" y="2038"/>
                </a:lnTo>
                <a:lnTo>
                  <a:pt x="2882" y="2038"/>
                </a:lnTo>
                <a:lnTo>
                  <a:pt x="3603" y="2038"/>
                </a:lnTo>
                <a:lnTo>
                  <a:pt x="4323" y="2038"/>
                </a:lnTo>
                <a:lnTo>
                  <a:pt x="5044" y="2038"/>
                </a:lnTo>
                <a:lnTo>
                  <a:pt x="5764" y="2038"/>
                </a:lnTo>
                <a:lnTo>
                  <a:pt x="5764" y="2054"/>
                </a:lnTo>
                <a:lnTo>
                  <a:pt x="5044" y="2054"/>
                </a:lnTo>
                <a:lnTo>
                  <a:pt x="4323" y="2054"/>
                </a:lnTo>
                <a:lnTo>
                  <a:pt x="3603" y="2054"/>
                </a:lnTo>
                <a:lnTo>
                  <a:pt x="2882" y="2054"/>
                </a:lnTo>
                <a:lnTo>
                  <a:pt x="2162" y="2054"/>
                </a:lnTo>
                <a:lnTo>
                  <a:pt x="1441" y="2054"/>
                </a:lnTo>
                <a:lnTo>
                  <a:pt x="721" y="2054"/>
                </a:lnTo>
                <a:lnTo>
                  <a:pt x="0" y="2054"/>
                </a:lnTo>
                <a:close/>
                <a:moveTo>
                  <a:pt x="0" y="2022"/>
                </a:moveTo>
                <a:lnTo>
                  <a:pt x="0" y="2005"/>
                </a:lnTo>
                <a:lnTo>
                  <a:pt x="721" y="2005"/>
                </a:lnTo>
                <a:lnTo>
                  <a:pt x="1441" y="2005"/>
                </a:lnTo>
                <a:lnTo>
                  <a:pt x="2162" y="2005"/>
                </a:lnTo>
                <a:lnTo>
                  <a:pt x="2882" y="2005"/>
                </a:lnTo>
                <a:lnTo>
                  <a:pt x="3603" y="2005"/>
                </a:lnTo>
                <a:lnTo>
                  <a:pt x="4323" y="2005"/>
                </a:lnTo>
                <a:lnTo>
                  <a:pt x="5044" y="2005"/>
                </a:lnTo>
                <a:lnTo>
                  <a:pt x="5764" y="2005"/>
                </a:lnTo>
                <a:lnTo>
                  <a:pt x="5764" y="2022"/>
                </a:lnTo>
                <a:lnTo>
                  <a:pt x="5044" y="2022"/>
                </a:lnTo>
                <a:lnTo>
                  <a:pt x="4323" y="2022"/>
                </a:lnTo>
                <a:lnTo>
                  <a:pt x="3603" y="2022"/>
                </a:lnTo>
                <a:lnTo>
                  <a:pt x="2882" y="2022"/>
                </a:lnTo>
                <a:lnTo>
                  <a:pt x="2162" y="2022"/>
                </a:lnTo>
                <a:lnTo>
                  <a:pt x="1441" y="2022"/>
                </a:lnTo>
                <a:lnTo>
                  <a:pt x="721" y="2022"/>
                </a:lnTo>
                <a:lnTo>
                  <a:pt x="0" y="2022"/>
                </a:lnTo>
                <a:close/>
                <a:moveTo>
                  <a:pt x="0" y="1989"/>
                </a:moveTo>
                <a:lnTo>
                  <a:pt x="0" y="1972"/>
                </a:lnTo>
                <a:lnTo>
                  <a:pt x="721" y="1972"/>
                </a:lnTo>
                <a:lnTo>
                  <a:pt x="1441" y="1972"/>
                </a:lnTo>
                <a:lnTo>
                  <a:pt x="2162" y="1972"/>
                </a:lnTo>
                <a:lnTo>
                  <a:pt x="2882" y="1972"/>
                </a:lnTo>
                <a:lnTo>
                  <a:pt x="3603" y="1972"/>
                </a:lnTo>
                <a:lnTo>
                  <a:pt x="4323" y="1972"/>
                </a:lnTo>
                <a:lnTo>
                  <a:pt x="5044" y="1972"/>
                </a:lnTo>
                <a:lnTo>
                  <a:pt x="5764" y="1972"/>
                </a:lnTo>
                <a:lnTo>
                  <a:pt x="5764" y="1989"/>
                </a:lnTo>
                <a:lnTo>
                  <a:pt x="5044" y="1989"/>
                </a:lnTo>
                <a:lnTo>
                  <a:pt x="4323" y="1989"/>
                </a:lnTo>
                <a:lnTo>
                  <a:pt x="3603" y="1989"/>
                </a:lnTo>
                <a:lnTo>
                  <a:pt x="2882" y="1989"/>
                </a:lnTo>
                <a:lnTo>
                  <a:pt x="2162" y="1989"/>
                </a:lnTo>
                <a:lnTo>
                  <a:pt x="1441" y="1989"/>
                </a:lnTo>
                <a:lnTo>
                  <a:pt x="721" y="1989"/>
                </a:lnTo>
                <a:lnTo>
                  <a:pt x="0" y="1989"/>
                </a:lnTo>
                <a:close/>
                <a:moveTo>
                  <a:pt x="0" y="1956"/>
                </a:moveTo>
                <a:lnTo>
                  <a:pt x="0" y="1939"/>
                </a:lnTo>
                <a:lnTo>
                  <a:pt x="721" y="1939"/>
                </a:lnTo>
                <a:lnTo>
                  <a:pt x="1441" y="1939"/>
                </a:lnTo>
                <a:lnTo>
                  <a:pt x="2162" y="1939"/>
                </a:lnTo>
                <a:lnTo>
                  <a:pt x="2882" y="1939"/>
                </a:lnTo>
                <a:lnTo>
                  <a:pt x="3603" y="1939"/>
                </a:lnTo>
                <a:lnTo>
                  <a:pt x="4323" y="1939"/>
                </a:lnTo>
                <a:lnTo>
                  <a:pt x="5044" y="1939"/>
                </a:lnTo>
                <a:lnTo>
                  <a:pt x="5764" y="1939"/>
                </a:lnTo>
                <a:lnTo>
                  <a:pt x="5764" y="1956"/>
                </a:lnTo>
                <a:lnTo>
                  <a:pt x="5044" y="1956"/>
                </a:lnTo>
                <a:lnTo>
                  <a:pt x="4323" y="1956"/>
                </a:lnTo>
                <a:lnTo>
                  <a:pt x="3603" y="1956"/>
                </a:lnTo>
                <a:lnTo>
                  <a:pt x="2882" y="1956"/>
                </a:lnTo>
                <a:lnTo>
                  <a:pt x="2162" y="1956"/>
                </a:lnTo>
                <a:lnTo>
                  <a:pt x="1441" y="1956"/>
                </a:lnTo>
                <a:lnTo>
                  <a:pt x="721" y="1956"/>
                </a:lnTo>
                <a:lnTo>
                  <a:pt x="0" y="1956"/>
                </a:lnTo>
                <a:close/>
                <a:moveTo>
                  <a:pt x="0" y="1923"/>
                </a:moveTo>
                <a:lnTo>
                  <a:pt x="0" y="1906"/>
                </a:lnTo>
                <a:lnTo>
                  <a:pt x="721" y="1906"/>
                </a:lnTo>
                <a:lnTo>
                  <a:pt x="1441" y="1906"/>
                </a:lnTo>
                <a:lnTo>
                  <a:pt x="2162" y="1906"/>
                </a:lnTo>
                <a:lnTo>
                  <a:pt x="2882" y="1906"/>
                </a:lnTo>
                <a:lnTo>
                  <a:pt x="3603" y="1906"/>
                </a:lnTo>
                <a:lnTo>
                  <a:pt x="4323" y="1906"/>
                </a:lnTo>
                <a:lnTo>
                  <a:pt x="5044" y="1906"/>
                </a:lnTo>
                <a:lnTo>
                  <a:pt x="5764" y="1906"/>
                </a:lnTo>
                <a:lnTo>
                  <a:pt x="5764" y="1923"/>
                </a:lnTo>
                <a:lnTo>
                  <a:pt x="5044" y="1923"/>
                </a:lnTo>
                <a:lnTo>
                  <a:pt x="4323" y="1923"/>
                </a:lnTo>
                <a:lnTo>
                  <a:pt x="3603" y="1923"/>
                </a:lnTo>
                <a:lnTo>
                  <a:pt x="2882" y="1923"/>
                </a:lnTo>
                <a:lnTo>
                  <a:pt x="2162" y="1923"/>
                </a:lnTo>
                <a:lnTo>
                  <a:pt x="1441" y="1923"/>
                </a:lnTo>
                <a:lnTo>
                  <a:pt x="721" y="1923"/>
                </a:lnTo>
                <a:lnTo>
                  <a:pt x="0" y="1923"/>
                </a:lnTo>
                <a:close/>
                <a:moveTo>
                  <a:pt x="0" y="1890"/>
                </a:moveTo>
                <a:lnTo>
                  <a:pt x="0" y="1873"/>
                </a:lnTo>
                <a:lnTo>
                  <a:pt x="721" y="1873"/>
                </a:lnTo>
                <a:lnTo>
                  <a:pt x="1441" y="1873"/>
                </a:lnTo>
                <a:lnTo>
                  <a:pt x="2162" y="1873"/>
                </a:lnTo>
                <a:lnTo>
                  <a:pt x="2882" y="1873"/>
                </a:lnTo>
                <a:lnTo>
                  <a:pt x="3603" y="1873"/>
                </a:lnTo>
                <a:lnTo>
                  <a:pt x="4323" y="1873"/>
                </a:lnTo>
                <a:lnTo>
                  <a:pt x="5044" y="1873"/>
                </a:lnTo>
                <a:lnTo>
                  <a:pt x="5764" y="1873"/>
                </a:lnTo>
                <a:lnTo>
                  <a:pt x="5764" y="1890"/>
                </a:lnTo>
                <a:lnTo>
                  <a:pt x="5044" y="1890"/>
                </a:lnTo>
                <a:lnTo>
                  <a:pt x="4323" y="1890"/>
                </a:lnTo>
                <a:lnTo>
                  <a:pt x="3603" y="1890"/>
                </a:lnTo>
                <a:lnTo>
                  <a:pt x="2882" y="1890"/>
                </a:lnTo>
                <a:lnTo>
                  <a:pt x="2162" y="1890"/>
                </a:lnTo>
                <a:lnTo>
                  <a:pt x="1441" y="1890"/>
                </a:lnTo>
                <a:lnTo>
                  <a:pt x="721" y="1890"/>
                </a:lnTo>
                <a:lnTo>
                  <a:pt x="0" y="1890"/>
                </a:lnTo>
                <a:close/>
                <a:moveTo>
                  <a:pt x="0" y="1857"/>
                </a:moveTo>
                <a:lnTo>
                  <a:pt x="0" y="1841"/>
                </a:lnTo>
                <a:lnTo>
                  <a:pt x="721" y="1841"/>
                </a:lnTo>
                <a:lnTo>
                  <a:pt x="1441" y="1841"/>
                </a:lnTo>
                <a:lnTo>
                  <a:pt x="2162" y="1841"/>
                </a:lnTo>
                <a:lnTo>
                  <a:pt x="2882" y="1841"/>
                </a:lnTo>
                <a:lnTo>
                  <a:pt x="3603" y="1841"/>
                </a:lnTo>
                <a:lnTo>
                  <a:pt x="4323" y="1841"/>
                </a:lnTo>
                <a:lnTo>
                  <a:pt x="5044" y="1841"/>
                </a:lnTo>
                <a:lnTo>
                  <a:pt x="5764" y="1841"/>
                </a:lnTo>
                <a:lnTo>
                  <a:pt x="5764" y="1857"/>
                </a:lnTo>
                <a:lnTo>
                  <a:pt x="5044" y="1857"/>
                </a:lnTo>
                <a:lnTo>
                  <a:pt x="4323" y="1857"/>
                </a:lnTo>
                <a:lnTo>
                  <a:pt x="3603" y="1857"/>
                </a:lnTo>
                <a:lnTo>
                  <a:pt x="2882" y="1857"/>
                </a:lnTo>
                <a:lnTo>
                  <a:pt x="2162" y="1857"/>
                </a:lnTo>
                <a:lnTo>
                  <a:pt x="1441" y="1857"/>
                </a:lnTo>
                <a:lnTo>
                  <a:pt x="721" y="1857"/>
                </a:lnTo>
                <a:lnTo>
                  <a:pt x="0" y="1857"/>
                </a:lnTo>
                <a:close/>
                <a:moveTo>
                  <a:pt x="0" y="1824"/>
                </a:moveTo>
                <a:lnTo>
                  <a:pt x="0" y="1808"/>
                </a:lnTo>
                <a:lnTo>
                  <a:pt x="721" y="1808"/>
                </a:lnTo>
                <a:lnTo>
                  <a:pt x="1441" y="1808"/>
                </a:lnTo>
                <a:lnTo>
                  <a:pt x="2162" y="1808"/>
                </a:lnTo>
                <a:lnTo>
                  <a:pt x="2882" y="1808"/>
                </a:lnTo>
                <a:lnTo>
                  <a:pt x="3603" y="1808"/>
                </a:lnTo>
                <a:lnTo>
                  <a:pt x="4323" y="1808"/>
                </a:lnTo>
                <a:lnTo>
                  <a:pt x="5044" y="1808"/>
                </a:lnTo>
                <a:lnTo>
                  <a:pt x="5764" y="1808"/>
                </a:lnTo>
                <a:lnTo>
                  <a:pt x="5764" y="1824"/>
                </a:lnTo>
                <a:lnTo>
                  <a:pt x="5044" y="1824"/>
                </a:lnTo>
                <a:lnTo>
                  <a:pt x="4323" y="1824"/>
                </a:lnTo>
                <a:lnTo>
                  <a:pt x="3603" y="1824"/>
                </a:lnTo>
                <a:lnTo>
                  <a:pt x="2882" y="1824"/>
                </a:lnTo>
                <a:lnTo>
                  <a:pt x="2162" y="1824"/>
                </a:lnTo>
                <a:lnTo>
                  <a:pt x="1441" y="1824"/>
                </a:lnTo>
                <a:lnTo>
                  <a:pt x="721" y="1824"/>
                </a:lnTo>
                <a:lnTo>
                  <a:pt x="0" y="1824"/>
                </a:lnTo>
                <a:close/>
                <a:moveTo>
                  <a:pt x="0" y="1792"/>
                </a:moveTo>
                <a:lnTo>
                  <a:pt x="0" y="1775"/>
                </a:lnTo>
                <a:lnTo>
                  <a:pt x="721" y="1775"/>
                </a:lnTo>
                <a:lnTo>
                  <a:pt x="1441" y="1775"/>
                </a:lnTo>
                <a:lnTo>
                  <a:pt x="2162" y="1775"/>
                </a:lnTo>
                <a:lnTo>
                  <a:pt x="2882" y="1775"/>
                </a:lnTo>
                <a:lnTo>
                  <a:pt x="3603" y="1775"/>
                </a:lnTo>
                <a:lnTo>
                  <a:pt x="4323" y="1775"/>
                </a:lnTo>
                <a:lnTo>
                  <a:pt x="5044" y="1775"/>
                </a:lnTo>
                <a:lnTo>
                  <a:pt x="5764" y="1775"/>
                </a:lnTo>
                <a:lnTo>
                  <a:pt x="5764" y="1792"/>
                </a:lnTo>
                <a:lnTo>
                  <a:pt x="5044" y="1792"/>
                </a:lnTo>
                <a:lnTo>
                  <a:pt x="4323" y="1792"/>
                </a:lnTo>
                <a:lnTo>
                  <a:pt x="3603" y="1792"/>
                </a:lnTo>
                <a:lnTo>
                  <a:pt x="2882" y="1792"/>
                </a:lnTo>
                <a:lnTo>
                  <a:pt x="2162" y="1792"/>
                </a:lnTo>
                <a:lnTo>
                  <a:pt x="1441" y="1792"/>
                </a:lnTo>
                <a:lnTo>
                  <a:pt x="721" y="1792"/>
                </a:lnTo>
                <a:lnTo>
                  <a:pt x="0" y="1792"/>
                </a:lnTo>
                <a:close/>
                <a:moveTo>
                  <a:pt x="0" y="1759"/>
                </a:moveTo>
                <a:lnTo>
                  <a:pt x="0" y="1742"/>
                </a:lnTo>
                <a:lnTo>
                  <a:pt x="721" y="1742"/>
                </a:lnTo>
                <a:lnTo>
                  <a:pt x="1441" y="1742"/>
                </a:lnTo>
                <a:lnTo>
                  <a:pt x="2162" y="1742"/>
                </a:lnTo>
                <a:lnTo>
                  <a:pt x="2882" y="1742"/>
                </a:lnTo>
                <a:lnTo>
                  <a:pt x="3603" y="1742"/>
                </a:lnTo>
                <a:lnTo>
                  <a:pt x="4323" y="1742"/>
                </a:lnTo>
                <a:lnTo>
                  <a:pt x="5044" y="1742"/>
                </a:lnTo>
                <a:lnTo>
                  <a:pt x="5764" y="1742"/>
                </a:lnTo>
                <a:lnTo>
                  <a:pt x="5764" y="1759"/>
                </a:lnTo>
                <a:lnTo>
                  <a:pt x="5044" y="1759"/>
                </a:lnTo>
                <a:lnTo>
                  <a:pt x="4323" y="1759"/>
                </a:lnTo>
                <a:lnTo>
                  <a:pt x="3603" y="1759"/>
                </a:lnTo>
                <a:lnTo>
                  <a:pt x="2882" y="1759"/>
                </a:lnTo>
                <a:lnTo>
                  <a:pt x="2162" y="1759"/>
                </a:lnTo>
                <a:lnTo>
                  <a:pt x="1441" y="1759"/>
                </a:lnTo>
                <a:lnTo>
                  <a:pt x="721" y="1759"/>
                </a:lnTo>
                <a:lnTo>
                  <a:pt x="0" y="1759"/>
                </a:lnTo>
                <a:close/>
                <a:moveTo>
                  <a:pt x="0" y="1726"/>
                </a:moveTo>
                <a:lnTo>
                  <a:pt x="0" y="1709"/>
                </a:lnTo>
                <a:lnTo>
                  <a:pt x="721" y="1709"/>
                </a:lnTo>
                <a:lnTo>
                  <a:pt x="1441" y="1709"/>
                </a:lnTo>
                <a:lnTo>
                  <a:pt x="2162" y="1709"/>
                </a:lnTo>
                <a:lnTo>
                  <a:pt x="2882" y="1709"/>
                </a:lnTo>
                <a:lnTo>
                  <a:pt x="3603" y="1709"/>
                </a:lnTo>
                <a:lnTo>
                  <a:pt x="4323" y="1709"/>
                </a:lnTo>
                <a:lnTo>
                  <a:pt x="5044" y="1709"/>
                </a:lnTo>
                <a:lnTo>
                  <a:pt x="5764" y="1709"/>
                </a:lnTo>
                <a:lnTo>
                  <a:pt x="5764" y="1726"/>
                </a:lnTo>
                <a:lnTo>
                  <a:pt x="5044" y="1726"/>
                </a:lnTo>
                <a:lnTo>
                  <a:pt x="4323" y="1726"/>
                </a:lnTo>
                <a:lnTo>
                  <a:pt x="3603" y="1726"/>
                </a:lnTo>
                <a:lnTo>
                  <a:pt x="2882" y="1726"/>
                </a:lnTo>
                <a:lnTo>
                  <a:pt x="2162" y="1726"/>
                </a:lnTo>
                <a:lnTo>
                  <a:pt x="1441" y="1726"/>
                </a:lnTo>
                <a:lnTo>
                  <a:pt x="721" y="1726"/>
                </a:lnTo>
                <a:lnTo>
                  <a:pt x="0" y="1726"/>
                </a:lnTo>
                <a:close/>
                <a:moveTo>
                  <a:pt x="0" y="1693"/>
                </a:moveTo>
                <a:lnTo>
                  <a:pt x="0" y="1676"/>
                </a:lnTo>
                <a:lnTo>
                  <a:pt x="721" y="1676"/>
                </a:lnTo>
                <a:lnTo>
                  <a:pt x="1441" y="1676"/>
                </a:lnTo>
                <a:lnTo>
                  <a:pt x="2162" y="1676"/>
                </a:lnTo>
                <a:lnTo>
                  <a:pt x="2882" y="1676"/>
                </a:lnTo>
                <a:lnTo>
                  <a:pt x="3603" y="1676"/>
                </a:lnTo>
                <a:lnTo>
                  <a:pt x="4323" y="1676"/>
                </a:lnTo>
                <a:lnTo>
                  <a:pt x="5044" y="1676"/>
                </a:lnTo>
                <a:lnTo>
                  <a:pt x="5764" y="1676"/>
                </a:lnTo>
                <a:lnTo>
                  <a:pt x="5764" y="1693"/>
                </a:lnTo>
                <a:lnTo>
                  <a:pt x="5044" y="1693"/>
                </a:lnTo>
                <a:lnTo>
                  <a:pt x="4323" y="1693"/>
                </a:lnTo>
                <a:lnTo>
                  <a:pt x="3603" y="1693"/>
                </a:lnTo>
                <a:lnTo>
                  <a:pt x="2882" y="1693"/>
                </a:lnTo>
                <a:lnTo>
                  <a:pt x="2162" y="1693"/>
                </a:lnTo>
                <a:lnTo>
                  <a:pt x="1441" y="1693"/>
                </a:lnTo>
                <a:lnTo>
                  <a:pt x="721" y="1693"/>
                </a:lnTo>
                <a:lnTo>
                  <a:pt x="0" y="1693"/>
                </a:lnTo>
                <a:close/>
                <a:moveTo>
                  <a:pt x="0" y="1660"/>
                </a:moveTo>
                <a:lnTo>
                  <a:pt x="0" y="1643"/>
                </a:lnTo>
                <a:lnTo>
                  <a:pt x="721" y="1643"/>
                </a:lnTo>
                <a:lnTo>
                  <a:pt x="1441" y="1643"/>
                </a:lnTo>
                <a:lnTo>
                  <a:pt x="2162" y="1643"/>
                </a:lnTo>
                <a:lnTo>
                  <a:pt x="2882" y="1643"/>
                </a:lnTo>
                <a:lnTo>
                  <a:pt x="3603" y="1643"/>
                </a:lnTo>
                <a:lnTo>
                  <a:pt x="4323" y="1643"/>
                </a:lnTo>
                <a:lnTo>
                  <a:pt x="5044" y="1643"/>
                </a:lnTo>
                <a:lnTo>
                  <a:pt x="5764" y="1643"/>
                </a:lnTo>
                <a:lnTo>
                  <a:pt x="5764" y="1660"/>
                </a:lnTo>
                <a:lnTo>
                  <a:pt x="5044" y="1660"/>
                </a:lnTo>
                <a:lnTo>
                  <a:pt x="4323" y="1660"/>
                </a:lnTo>
                <a:lnTo>
                  <a:pt x="3603" y="1660"/>
                </a:lnTo>
                <a:lnTo>
                  <a:pt x="2882" y="1660"/>
                </a:lnTo>
                <a:lnTo>
                  <a:pt x="2162" y="1660"/>
                </a:lnTo>
                <a:lnTo>
                  <a:pt x="1441" y="1660"/>
                </a:lnTo>
                <a:lnTo>
                  <a:pt x="721" y="1660"/>
                </a:lnTo>
                <a:lnTo>
                  <a:pt x="0" y="1660"/>
                </a:lnTo>
                <a:close/>
                <a:moveTo>
                  <a:pt x="0" y="1627"/>
                </a:moveTo>
                <a:lnTo>
                  <a:pt x="0" y="1611"/>
                </a:lnTo>
                <a:lnTo>
                  <a:pt x="721" y="1611"/>
                </a:lnTo>
                <a:lnTo>
                  <a:pt x="1441" y="1611"/>
                </a:lnTo>
                <a:lnTo>
                  <a:pt x="2162" y="1611"/>
                </a:lnTo>
                <a:lnTo>
                  <a:pt x="2882" y="1611"/>
                </a:lnTo>
                <a:lnTo>
                  <a:pt x="3603" y="1611"/>
                </a:lnTo>
                <a:lnTo>
                  <a:pt x="4323" y="1611"/>
                </a:lnTo>
                <a:lnTo>
                  <a:pt x="5044" y="1611"/>
                </a:lnTo>
                <a:lnTo>
                  <a:pt x="5764" y="1611"/>
                </a:lnTo>
                <a:lnTo>
                  <a:pt x="5764" y="1627"/>
                </a:lnTo>
                <a:lnTo>
                  <a:pt x="5044" y="1627"/>
                </a:lnTo>
                <a:lnTo>
                  <a:pt x="4323" y="1627"/>
                </a:lnTo>
                <a:lnTo>
                  <a:pt x="3603" y="1627"/>
                </a:lnTo>
                <a:lnTo>
                  <a:pt x="2882" y="1627"/>
                </a:lnTo>
                <a:lnTo>
                  <a:pt x="2162" y="1627"/>
                </a:lnTo>
                <a:lnTo>
                  <a:pt x="1441" y="1627"/>
                </a:lnTo>
                <a:lnTo>
                  <a:pt x="721" y="1627"/>
                </a:lnTo>
                <a:lnTo>
                  <a:pt x="0" y="1627"/>
                </a:lnTo>
                <a:close/>
                <a:moveTo>
                  <a:pt x="0" y="1595"/>
                </a:moveTo>
                <a:lnTo>
                  <a:pt x="0" y="1578"/>
                </a:lnTo>
                <a:lnTo>
                  <a:pt x="721" y="1578"/>
                </a:lnTo>
                <a:lnTo>
                  <a:pt x="1441" y="1578"/>
                </a:lnTo>
                <a:lnTo>
                  <a:pt x="2162" y="1578"/>
                </a:lnTo>
                <a:lnTo>
                  <a:pt x="2882" y="1578"/>
                </a:lnTo>
                <a:lnTo>
                  <a:pt x="3603" y="1578"/>
                </a:lnTo>
                <a:lnTo>
                  <a:pt x="4323" y="1578"/>
                </a:lnTo>
                <a:lnTo>
                  <a:pt x="5044" y="1578"/>
                </a:lnTo>
                <a:lnTo>
                  <a:pt x="5764" y="1578"/>
                </a:lnTo>
                <a:lnTo>
                  <a:pt x="5764" y="1595"/>
                </a:lnTo>
                <a:lnTo>
                  <a:pt x="5044" y="1595"/>
                </a:lnTo>
                <a:lnTo>
                  <a:pt x="4323" y="1595"/>
                </a:lnTo>
                <a:lnTo>
                  <a:pt x="3603" y="1595"/>
                </a:lnTo>
                <a:lnTo>
                  <a:pt x="2882" y="1595"/>
                </a:lnTo>
                <a:lnTo>
                  <a:pt x="2162" y="1595"/>
                </a:lnTo>
                <a:lnTo>
                  <a:pt x="1441" y="1595"/>
                </a:lnTo>
                <a:lnTo>
                  <a:pt x="721" y="1595"/>
                </a:lnTo>
                <a:lnTo>
                  <a:pt x="0" y="1595"/>
                </a:lnTo>
                <a:close/>
                <a:moveTo>
                  <a:pt x="0" y="1562"/>
                </a:moveTo>
                <a:lnTo>
                  <a:pt x="0" y="1545"/>
                </a:lnTo>
                <a:lnTo>
                  <a:pt x="721" y="1545"/>
                </a:lnTo>
                <a:lnTo>
                  <a:pt x="1441" y="1545"/>
                </a:lnTo>
                <a:lnTo>
                  <a:pt x="2162" y="1545"/>
                </a:lnTo>
                <a:lnTo>
                  <a:pt x="2882" y="1545"/>
                </a:lnTo>
                <a:lnTo>
                  <a:pt x="3603" y="1545"/>
                </a:lnTo>
                <a:lnTo>
                  <a:pt x="4323" y="1545"/>
                </a:lnTo>
                <a:lnTo>
                  <a:pt x="5044" y="1545"/>
                </a:lnTo>
                <a:lnTo>
                  <a:pt x="5764" y="1545"/>
                </a:lnTo>
                <a:lnTo>
                  <a:pt x="5764" y="1562"/>
                </a:lnTo>
                <a:lnTo>
                  <a:pt x="5044" y="1562"/>
                </a:lnTo>
                <a:lnTo>
                  <a:pt x="4323" y="1562"/>
                </a:lnTo>
                <a:lnTo>
                  <a:pt x="3603" y="1562"/>
                </a:lnTo>
                <a:lnTo>
                  <a:pt x="2882" y="1562"/>
                </a:lnTo>
                <a:lnTo>
                  <a:pt x="2162" y="1562"/>
                </a:lnTo>
                <a:lnTo>
                  <a:pt x="1441" y="1562"/>
                </a:lnTo>
                <a:lnTo>
                  <a:pt x="721" y="1562"/>
                </a:lnTo>
                <a:lnTo>
                  <a:pt x="0" y="1562"/>
                </a:lnTo>
                <a:close/>
                <a:moveTo>
                  <a:pt x="0" y="1529"/>
                </a:moveTo>
                <a:lnTo>
                  <a:pt x="0" y="1512"/>
                </a:lnTo>
                <a:lnTo>
                  <a:pt x="721" y="1512"/>
                </a:lnTo>
                <a:lnTo>
                  <a:pt x="1441" y="1512"/>
                </a:lnTo>
                <a:lnTo>
                  <a:pt x="2162" y="1512"/>
                </a:lnTo>
                <a:lnTo>
                  <a:pt x="2882" y="1512"/>
                </a:lnTo>
                <a:lnTo>
                  <a:pt x="3603" y="1512"/>
                </a:lnTo>
                <a:lnTo>
                  <a:pt x="4323" y="1512"/>
                </a:lnTo>
                <a:lnTo>
                  <a:pt x="5044" y="1512"/>
                </a:lnTo>
                <a:lnTo>
                  <a:pt x="5764" y="1512"/>
                </a:lnTo>
                <a:lnTo>
                  <a:pt x="5764" y="1529"/>
                </a:lnTo>
                <a:lnTo>
                  <a:pt x="5044" y="1529"/>
                </a:lnTo>
                <a:lnTo>
                  <a:pt x="4323" y="1529"/>
                </a:lnTo>
                <a:lnTo>
                  <a:pt x="3603" y="1529"/>
                </a:lnTo>
                <a:lnTo>
                  <a:pt x="2882" y="1529"/>
                </a:lnTo>
                <a:lnTo>
                  <a:pt x="2162" y="1529"/>
                </a:lnTo>
                <a:lnTo>
                  <a:pt x="1441" y="1529"/>
                </a:lnTo>
                <a:lnTo>
                  <a:pt x="721" y="1529"/>
                </a:lnTo>
                <a:lnTo>
                  <a:pt x="0" y="1529"/>
                </a:lnTo>
                <a:close/>
                <a:moveTo>
                  <a:pt x="0" y="1496"/>
                </a:moveTo>
                <a:lnTo>
                  <a:pt x="0" y="1479"/>
                </a:lnTo>
                <a:lnTo>
                  <a:pt x="721" y="1479"/>
                </a:lnTo>
                <a:lnTo>
                  <a:pt x="1441" y="1479"/>
                </a:lnTo>
                <a:lnTo>
                  <a:pt x="2162" y="1479"/>
                </a:lnTo>
                <a:lnTo>
                  <a:pt x="2882" y="1479"/>
                </a:lnTo>
                <a:lnTo>
                  <a:pt x="3603" y="1479"/>
                </a:lnTo>
                <a:lnTo>
                  <a:pt x="4323" y="1479"/>
                </a:lnTo>
                <a:lnTo>
                  <a:pt x="5044" y="1479"/>
                </a:lnTo>
                <a:lnTo>
                  <a:pt x="5764" y="1479"/>
                </a:lnTo>
                <a:lnTo>
                  <a:pt x="5764" y="1496"/>
                </a:lnTo>
                <a:lnTo>
                  <a:pt x="5044" y="1496"/>
                </a:lnTo>
                <a:lnTo>
                  <a:pt x="4323" y="1496"/>
                </a:lnTo>
                <a:lnTo>
                  <a:pt x="3603" y="1496"/>
                </a:lnTo>
                <a:lnTo>
                  <a:pt x="2882" y="1496"/>
                </a:lnTo>
                <a:lnTo>
                  <a:pt x="2162" y="1496"/>
                </a:lnTo>
                <a:lnTo>
                  <a:pt x="1441" y="1496"/>
                </a:lnTo>
                <a:lnTo>
                  <a:pt x="721" y="1496"/>
                </a:lnTo>
                <a:lnTo>
                  <a:pt x="0" y="1496"/>
                </a:lnTo>
                <a:close/>
                <a:moveTo>
                  <a:pt x="0" y="1463"/>
                </a:moveTo>
                <a:lnTo>
                  <a:pt x="0" y="1446"/>
                </a:lnTo>
                <a:lnTo>
                  <a:pt x="721" y="1446"/>
                </a:lnTo>
                <a:lnTo>
                  <a:pt x="1441" y="1446"/>
                </a:lnTo>
                <a:lnTo>
                  <a:pt x="2162" y="1446"/>
                </a:lnTo>
                <a:lnTo>
                  <a:pt x="2882" y="1446"/>
                </a:lnTo>
                <a:lnTo>
                  <a:pt x="3603" y="1446"/>
                </a:lnTo>
                <a:lnTo>
                  <a:pt x="4323" y="1446"/>
                </a:lnTo>
                <a:lnTo>
                  <a:pt x="5044" y="1446"/>
                </a:lnTo>
                <a:lnTo>
                  <a:pt x="5764" y="1446"/>
                </a:lnTo>
                <a:lnTo>
                  <a:pt x="5764" y="1463"/>
                </a:lnTo>
                <a:lnTo>
                  <a:pt x="5044" y="1463"/>
                </a:lnTo>
                <a:lnTo>
                  <a:pt x="4323" y="1463"/>
                </a:lnTo>
                <a:lnTo>
                  <a:pt x="3603" y="1463"/>
                </a:lnTo>
                <a:lnTo>
                  <a:pt x="2882" y="1463"/>
                </a:lnTo>
                <a:lnTo>
                  <a:pt x="2162" y="1463"/>
                </a:lnTo>
                <a:lnTo>
                  <a:pt x="1441" y="1463"/>
                </a:lnTo>
                <a:lnTo>
                  <a:pt x="721" y="1463"/>
                </a:lnTo>
                <a:lnTo>
                  <a:pt x="0" y="1463"/>
                </a:lnTo>
                <a:close/>
                <a:moveTo>
                  <a:pt x="0" y="1430"/>
                </a:moveTo>
                <a:lnTo>
                  <a:pt x="0" y="1414"/>
                </a:lnTo>
                <a:lnTo>
                  <a:pt x="721" y="1414"/>
                </a:lnTo>
                <a:lnTo>
                  <a:pt x="1441" y="1414"/>
                </a:lnTo>
                <a:lnTo>
                  <a:pt x="2162" y="1414"/>
                </a:lnTo>
                <a:lnTo>
                  <a:pt x="2882" y="1414"/>
                </a:lnTo>
                <a:lnTo>
                  <a:pt x="3603" y="1414"/>
                </a:lnTo>
                <a:lnTo>
                  <a:pt x="4323" y="1414"/>
                </a:lnTo>
                <a:lnTo>
                  <a:pt x="5044" y="1414"/>
                </a:lnTo>
                <a:lnTo>
                  <a:pt x="5764" y="1414"/>
                </a:lnTo>
                <a:lnTo>
                  <a:pt x="5764" y="1430"/>
                </a:lnTo>
                <a:lnTo>
                  <a:pt x="5044" y="1430"/>
                </a:lnTo>
                <a:lnTo>
                  <a:pt x="4323" y="1430"/>
                </a:lnTo>
                <a:lnTo>
                  <a:pt x="3603" y="1430"/>
                </a:lnTo>
                <a:lnTo>
                  <a:pt x="2882" y="1430"/>
                </a:lnTo>
                <a:lnTo>
                  <a:pt x="2162" y="1430"/>
                </a:lnTo>
                <a:lnTo>
                  <a:pt x="1441" y="1430"/>
                </a:lnTo>
                <a:lnTo>
                  <a:pt x="721" y="1430"/>
                </a:lnTo>
                <a:lnTo>
                  <a:pt x="0" y="1430"/>
                </a:lnTo>
                <a:close/>
                <a:moveTo>
                  <a:pt x="0" y="1397"/>
                </a:moveTo>
                <a:lnTo>
                  <a:pt x="0" y="1381"/>
                </a:lnTo>
                <a:lnTo>
                  <a:pt x="721" y="1381"/>
                </a:lnTo>
                <a:lnTo>
                  <a:pt x="1441" y="1381"/>
                </a:lnTo>
                <a:lnTo>
                  <a:pt x="2162" y="1381"/>
                </a:lnTo>
                <a:lnTo>
                  <a:pt x="2882" y="1381"/>
                </a:lnTo>
                <a:lnTo>
                  <a:pt x="3603" y="1381"/>
                </a:lnTo>
                <a:lnTo>
                  <a:pt x="4323" y="1381"/>
                </a:lnTo>
                <a:lnTo>
                  <a:pt x="5044" y="1381"/>
                </a:lnTo>
                <a:lnTo>
                  <a:pt x="5764" y="1381"/>
                </a:lnTo>
                <a:lnTo>
                  <a:pt x="5764" y="1397"/>
                </a:lnTo>
                <a:lnTo>
                  <a:pt x="5044" y="1397"/>
                </a:lnTo>
                <a:lnTo>
                  <a:pt x="4323" y="1397"/>
                </a:lnTo>
                <a:lnTo>
                  <a:pt x="3603" y="1397"/>
                </a:lnTo>
                <a:lnTo>
                  <a:pt x="2882" y="1397"/>
                </a:lnTo>
                <a:lnTo>
                  <a:pt x="2162" y="1397"/>
                </a:lnTo>
                <a:lnTo>
                  <a:pt x="1441" y="1397"/>
                </a:lnTo>
                <a:lnTo>
                  <a:pt x="721" y="1397"/>
                </a:lnTo>
                <a:lnTo>
                  <a:pt x="0" y="1397"/>
                </a:lnTo>
                <a:close/>
                <a:moveTo>
                  <a:pt x="0" y="1365"/>
                </a:moveTo>
                <a:lnTo>
                  <a:pt x="0" y="1348"/>
                </a:lnTo>
                <a:lnTo>
                  <a:pt x="721" y="1348"/>
                </a:lnTo>
                <a:lnTo>
                  <a:pt x="1441" y="1348"/>
                </a:lnTo>
                <a:lnTo>
                  <a:pt x="2162" y="1348"/>
                </a:lnTo>
                <a:lnTo>
                  <a:pt x="2882" y="1348"/>
                </a:lnTo>
                <a:lnTo>
                  <a:pt x="3603" y="1348"/>
                </a:lnTo>
                <a:lnTo>
                  <a:pt x="4323" y="1348"/>
                </a:lnTo>
                <a:lnTo>
                  <a:pt x="5044" y="1348"/>
                </a:lnTo>
                <a:lnTo>
                  <a:pt x="5764" y="1348"/>
                </a:lnTo>
                <a:lnTo>
                  <a:pt x="5764" y="1365"/>
                </a:lnTo>
                <a:lnTo>
                  <a:pt x="5044" y="1365"/>
                </a:lnTo>
                <a:lnTo>
                  <a:pt x="4323" y="1365"/>
                </a:lnTo>
                <a:lnTo>
                  <a:pt x="3603" y="1365"/>
                </a:lnTo>
                <a:lnTo>
                  <a:pt x="2882" y="1365"/>
                </a:lnTo>
                <a:lnTo>
                  <a:pt x="2162" y="1365"/>
                </a:lnTo>
                <a:lnTo>
                  <a:pt x="1441" y="1365"/>
                </a:lnTo>
                <a:lnTo>
                  <a:pt x="721" y="1365"/>
                </a:lnTo>
                <a:lnTo>
                  <a:pt x="0" y="1365"/>
                </a:lnTo>
                <a:close/>
                <a:moveTo>
                  <a:pt x="0" y="1332"/>
                </a:moveTo>
                <a:lnTo>
                  <a:pt x="0" y="1315"/>
                </a:lnTo>
                <a:lnTo>
                  <a:pt x="721" y="1315"/>
                </a:lnTo>
                <a:lnTo>
                  <a:pt x="1441" y="1315"/>
                </a:lnTo>
                <a:lnTo>
                  <a:pt x="2162" y="1315"/>
                </a:lnTo>
                <a:lnTo>
                  <a:pt x="2882" y="1315"/>
                </a:lnTo>
                <a:lnTo>
                  <a:pt x="3603" y="1315"/>
                </a:lnTo>
                <a:lnTo>
                  <a:pt x="4323" y="1315"/>
                </a:lnTo>
                <a:lnTo>
                  <a:pt x="5044" y="1315"/>
                </a:lnTo>
                <a:lnTo>
                  <a:pt x="5764" y="1315"/>
                </a:lnTo>
                <a:lnTo>
                  <a:pt x="5764" y="1332"/>
                </a:lnTo>
                <a:lnTo>
                  <a:pt x="5044" y="1332"/>
                </a:lnTo>
                <a:lnTo>
                  <a:pt x="4323" y="1332"/>
                </a:lnTo>
                <a:lnTo>
                  <a:pt x="3603" y="1332"/>
                </a:lnTo>
                <a:lnTo>
                  <a:pt x="2882" y="1332"/>
                </a:lnTo>
                <a:lnTo>
                  <a:pt x="2162" y="1332"/>
                </a:lnTo>
                <a:lnTo>
                  <a:pt x="1441" y="1332"/>
                </a:lnTo>
                <a:lnTo>
                  <a:pt x="721" y="1332"/>
                </a:lnTo>
                <a:lnTo>
                  <a:pt x="0" y="1332"/>
                </a:lnTo>
                <a:close/>
                <a:moveTo>
                  <a:pt x="0" y="1299"/>
                </a:moveTo>
                <a:lnTo>
                  <a:pt x="0" y="1282"/>
                </a:lnTo>
                <a:lnTo>
                  <a:pt x="721" y="1282"/>
                </a:lnTo>
                <a:lnTo>
                  <a:pt x="1441" y="1282"/>
                </a:lnTo>
                <a:lnTo>
                  <a:pt x="2162" y="1282"/>
                </a:lnTo>
                <a:lnTo>
                  <a:pt x="2882" y="1282"/>
                </a:lnTo>
                <a:lnTo>
                  <a:pt x="3603" y="1282"/>
                </a:lnTo>
                <a:lnTo>
                  <a:pt x="4323" y="1282"/>
                </a:lnTo>
                <a:lnTo>
                  <a:pt x="5044" y="1282"/>
                </a:lnTo>
                <a:lnTo>
                  <a:pt x="5764" y="1282"/>
                </a:lnTo>
                <a:lnTo>
                  <a:pt x="5764" y="1299"/>
                </a:lnTo>
                <a:lnTo>
                  <a:pt x="5044" y="1299"/>
                </a:lnTo>
                <a:lnTo>
                  <a:pt x="4323" y="1299"/>
                </a:lnTo>
                <a:lnTo>
                  <a:pt x="3603" y="1299"/>
                </a:lnTo>
                <a:lnTo>
                  <a:pt x="2882" y="1299"/>
                </a:lnTo>
                <a:lnTo>
                  <a:pt x="2162" y="1299"/>
                </a:lnTo>
                <a:lnTo>
                  <a:pt x="1441" y="1299"/>
                </a:lnTo>
                <a:lnTo>
                  <a:pt x="721" y="1299"/>
                </a:lnTo>
                <a:lnTo>
                  <a:pt x="0" y="1299"/>
                </a:lnTo>
                <a:close/>
                <a:moveTo>
                  <a:pt x="0" y="1266"/>
                </a:moveTo>
                <a:lnTo>
                  <a:pt x="0" y="1249"/>
                </a:lnTo>
                <a:lnTo>
                  <a:pt x="721" y="1249"/>
                </a:lnTo>
                <a:lnTo>
                  <a:pt x="1441" y="1249"/>
                </a:lnTo>
                <a:lnTo>
                  <a:pt x="2162" y="1249"/>
                </a:lnTo>
                <a:lnTo>
                  <a:pt x="2882" y="1249"/>
                </a:lnTo>
                <a:lnTo>
                  <a:pt x="3603" y="1249"/>
                </a:lnTo>
                <a:lnTo>
                  <a:pt x="4323" y="1249"/>
                </a:lnTo>
                <a:lnTo>
                  <a:pt x="5044" y="1249"/>
                </a:lnTo>
                <a:lnTo>
                  <a:pt x="5764" y="1249"/>
                </a:lnTo>
                <a:lnTo>
                  <a:pt x="5764" y="1266"/>
                </a:lnTo>
                <a:lnTo>
                  <a:pt x="5044" y="1266"/>
                </a:lnTo>
                <a:lnTo>
                  <a:pt x="4323" y="1266"/>
                </a:lnTo>
                <a:lnTo>
                  <a:pt x="3603" y="1266"/>
                </a:lnTo>
                <a:lnTo>
                  <a:pt x="2882" y="1266"/>
                </a:lnTo>
                <a:lnTo>
                  <a:pt x="2162" y="1266"/>
                </a:lnTo>
                <a:lnTo>
                  <a:pt x="1441" y="1266"/>
                </a:lnTo>
                <a:lnTo>
                  <a:pt x="721" y="1266"/>
                </a:lnTo>
                <a:lnTo>
                  <a:pt x="0" y="1266"/>
                </a:lnTo>
                <a:close/>
                <a:moveTo>
                  <a:pt x="0" y="1233"/>
                </a:moveTo>
                <a:lnTo>
                  <a:pt x="0" y="1216"/>
                </a:lnTo>
                <a:lnTo>
                  <a:pt x="721" y="1216"/>
                </a:lnTo>
                <a:lnTo>
                  <a:pt x="1441" y="1216"/>
                </a:lnTo>
                <a:lnTo>
                  <a:pt x="2162" y="1216"/>
                </a:lnTo>
                <a:lnTo>
                  <a:pt x="2882" y="1216"/>
                </a:lnTo>
                <a:lnTo>
                  <a:pt x="3603" y="1216"/>
                </a:lnTo>
                <a:lnTo>
                  <a:pt x="4323" y="1216"/>
                </a:lnTo>
                <a:lnTo>
                  <a:pt x="5044" y="1216"/>
                </a:lnTo>
                <a:lnTo>
                  <a:pt x="5764" y="1216"/>
                </a:lnTo>
                <a:lnTo>
                  <a:pt x="5764" y="1233"/>
                </a:lnTo>
                <a:lnTo>
                  <a:pt x="5044" y="1233"/>
                </a:lnTo>
                <a:lnTo>
                  <a:pt x="4323" y="1233"/>
                </a:lnTo>
                <a:lnTo>
                  <a:pt x="3603" y="1233"/>
                </a:lnTo>
                <a:lnTo>
                  <a:pt x="2882" y="1233"/>
                </a:lnTo>
                <a:lnTo>
                  <a:pt x="2162" y="1233"/>
                </a:lnTo>
                <a:lnTo>
                  <a:pt x="1441" y="1233"/>
                </a:lnTo>
                <a:lnTo>
                  <a:pt x="721" y="1233"/>
                </a:lnTo>
                <a:lnTo>
                  <a:pt x="0" y="1233"/>
                </a:lnTo>
                <a:close/>
                <a:moveTo>
                  <a:pt x="0" y="1200"/>
                </a:moveTo>
                <a:lnTo>
                  <a:pt x="0" y="1184"/>
                </a:lnTo>
                <a:lnTo>
                  <a:pt x="721" y="1184"/>
                </a:lnTo>
                <a:lnTo>
                  <a:pt x="1441" y="1184"/>
                </a:lnTo>
                <a:lnTo>
                  <a:pt x="2162" y="1184"/>
                </a:lnTo>
                <a:lnTo>
                  <a:pt x="2882" y="1184"/>
                </a:lnTo>
                <a:lnTo>
                  <a:pt x="3603" y="1184"/>
                </a:lnTo>
                <a:lnTo>
                  <a:pt x="4323" y="1184"/>
                </a:lnTo>
                <a:lnTo>
                  <a:pt x="5044" y="1184"/>
                </a:lnTo>
                <a:lnTo>
                  <a:pt x="5764" y="1184"/>
                </a:lnTo>
                <a:lnTo>
                  <a:pt x="5764" y="1200"/>
                </a:lnTo>
                <a:lnTo>
                  <a:pt x="5044" y="1200"/>
                </a:lnTo>
                <a:lnTo>
                  <a:pt x="4323" y="1200"/>
                </a:lnTo>
                <a:lnTo>
                  <a:pt x="3603" y="1200"/>
                </a:lnTo>
                <a:lnTo>
                  <a:pt x="2882" y="1200"/>
                </a:lnTo>
                <a:lnTo>
                  <a:pt x="2162" y="1200"/>
                </a:lnTo>
                <a:lnTo>
                  <a:pt x="1441" y="1200"/>
                </a:lnTo>
                <a:lnTo>
                  <a:pt x="721" y="1200"/>
                </a:lnTo>
                <a:lnTo>
                  <a:pt x="0" y="1200"/>
                </a:lnTo>
                <a:close/>
                <a:moveTo>
                  <a:pt x="0" y="1168"/>
                </a:moveTo>
                <a:lnTo>
                  <a:pt x="0" y="1151"/>
                </a:lnTo>
                <a:lnTo>
                  <a:pt x="721" y="1151"/>
                </a:lnTo>
                <a:lnTo>
                  <a:pt x="1441" y="1151"/>
                </a:lnTo>
                <a:lnTo>
                  <a:pt x="2162" y="1151"/>
                </a:lnTo>
                <a:lnTo>
                  <a:pt x="2882" y="1151"/>
                </a:lnTo>
                <a:lnTo>
                  <a:pt x="3603" y="1151"/>
                </a:lnTo>
                <a:lnTo>
                  <a:pt x="4323" y="1151"/>
                </a:lnTo>
                <a:lnTo>
                  <a:pt x="5044" y="1151"/>
                </a:lnTo>
                <a:lnTo>
                  <a:pt x="5764" y="1151"/>
                </a:lnTo>
                <a:lnTo>
                  <a:pt x="5764" y="1168"/>
                </a:lnTo>
                <a:lnTo>
                  <a:pt x="5044" y="1168"/>
                </a:lnTo>
                <a:lnTo>
                  <a:pt x="4323" y="1168"/>
                </a:lnTo>
                <a:lnTo>
                  <a:pt x="3603" y="1168"/>
                </a:lnTo>
                <a:lnTo>
                  <a:pt x="2882" y="1168"/>
                </a:lnTo>
                <a:lnTo>
                  <a:pt x="2162" y="1168"/>
                </a:lnTo>
                <a:lnTo>
                  <a:pt x="1441" y="1168"/>
                </a:lnTo>
                <a:lnTo>
                  <a:pt x="721" y="1168"/>
                </a:lnTo>
                <a:lnTo>
                  <a:pt x="0" y="1168"/>
                </a:lnTo>
                <a:close/>
                <a:moveTo>
                  <a:pt x="0" y="1135"/>
                </a:moveTo>
                <a:lnTo>
                  <a:pt x="0" y="1118"/>
                </a:lnTo>
                <a:lnTo>
                  <a:pt x="721" y="1118"/>
                </a:lnTo>
                <a:lnTo>
                  <a:pt x="1441" y="1118"/>
                </a:lnTo>
                <a:lnTo>
                  <a:pt x="2162" y="1118"/>
                </a:lnTo>
                <a:lnTo>
                  <a:pt x="2882" y="1118"/>
                </a:lnTo>
                <a:lnTo>
                  <a:pt x="3603" y="1118"/>
                </a:lnTo>
                <a:lnTo>
                  <a:pt x="4323" y="1118"/>
                </a:lnTo>
                <a:lnTo>
                  <a:pt x="5044" y="1118"/>
                </a:lnTo>
                <a:lnTo>
                  <a:pt x="5764" y="1118"/>
                </a:lnTo>
                <a:lnTo>
                  <a:pt x="5764" y="1135"/>
                </a:lnTo>
                <a:lnTo>
                  <a:pt x="5044" y="1135"/>
                </a:lnTo>
                <a:lnTo>
                  <a:pt x="4323" y="1135"/>
                </a:lnTo>
                <a:lnTo>
                  <a:pt x="3603" y="1135"/>
                </a:lnTo>
                <a:lnTo>
                  <a:pt x="2882" y="1135"/>
                </a:lnTo>
                <a:lnTo>
                  <a:pt x="2162" y="1135"/>
                </a:lnTo>
                <a:lnTo>
                  <a:pt x="1441" y="1135"/>
                </a:lnTo>
                <a:lnTo>
                  <a:pt x="721" y="1135"/>
                </a:lnTo>
                <a:lnTo>
                  <a:pt x="0" y="1135"/>
                </a:lnTo>
                <a:close/>
                <a:moveTo>
                  <a:pt x="0" y="1102"/>
                </a:moveTo>
                <a:lnTo>
                  <a:pt x="0" y="1085"/>
                </a:lnTo>
                <a:lnTo>
                  <a:pt x="721" y="1085"/>
                </a:lnTo>
                <a:lnTo>
                  <a:pt x="1441" y="1085"/>
                </a:lnTo>
                <a:lnTo>
                  <a:pt x="2162" y="1085"/>
                </a:lnTo>
                <a:lnTo>
                  <a:pt x="2882" y="1085"/>
                </a:lnTo>
                <a:lnTo>
                  <a:pt x="3603" y="1085"/>
                </a:lnTo>
                <a:lnTo>
                  <a:pt x="4323" y="1085"/>
                </a:lnTo>
                <a:lnTo>
                  <a:pt x="5044" y="1085"/>
                </a:lnTo>
                <a:lnTo>
                  <a:pt x="5764" y="1085"/>
                </a:lnTo>
                <a:lnTo>
                  <a:pt x="5764" y="1102"/>
                </a:lnTo>
                <a:lnTo>
                  <a:pt x="5044" y="1102"/>
                </a:lnTo>
                <a:lnTo>
                  <a:pt x="4323" y="1102"/>
                </a:lnTo>
                <a:lnTo>
                  <a:pt x="3603" y="1102"/>
                </a:lnTo>
                <a:lnTo>
                  <a:pt x="2882" y="1102"/>
                </a:lnTo>
                <a:lnTo>
                  <a:pt x="2162" y="1102"/>
                </a:lnTo>
                <a:lnTo>
                  <a:pt x="1441" y="1102"/>
                </a:lnTo>
                <a:lnTo>
                  <a:pt x="721" y="1102"/>
                </a:lnTo>
                <a:lnTo>
                  <a:pt x="0" y="1102"/>
                </a:lnTo>
                <a:close/>
                <a:moveTo>
                  <a:pt x="0" y="1069"/>
                </a:moveTo>
                <a:lnTo>
                  <a:pt x="0" y="1052"/>
                </a:lnTo>
                <a:lnTo>
                  <a:pt x="721" y="1052"/>
                </a:lnTo>
                <a:lnTo>
                  <a:pt x="1441" y="1052"/>
                </a:lnTo>
                <a:lnTo>
                  <a:pt x="2162" y="1052"/>
                </a:lnTo>
                <a:lnTo>
                  <a:pt x="2882" y="1052"/>
                </a:lnTo>
                <a:lnTo>
                  <a:pt x="3603" y="1052"/>
                </a:lnTo>
                <a:lnTo>
                  <a:pt x="4323" y="1052"/>
                </a:lnTo>
                <a:lnTo>
                  <a:pt x="5044" y="1052"/>
                </a:lnTo>
                <a:lnTo>
                  <a:pt x="5764" y="1052"/>
                </a:lnTo>
                <a:lnTo>
                  <a:pt x="5764" y="1069"/>
                </a:lnTo>
                <a:lnTo>
                  <a:pt x="5044" y="1069"/>
                </a:lnTo>
                <a:lnTo>
                  <a:pt x="4323" y="1069"/>
                </a:lnTo>
                <a:lnTo>
                  <a:pt x="3603" y="1069"/>
                </a:lnTo>
                <a:lnTo>
                  <a:pt x="2882" y="1069"/>
                </a:lnTo>
                <a:lnTo>
                  <a:pt x="2162" y="1069"/>
                </a:lnTo>
                <a:lnTo>
                  <a:pt x="1441" y="1069"/>
                </a:lnTo>
                <a:lnTo>
                  <a:pt x="721" y="1069"/>
                </a:lnTo>
                <a:lnTo>
                  <a:pt x="0" y="1069"/>
                </a:lnTo>
                <a:close/>
                <a:moveTo>
                  <a:pt x="0" y="1036"/>
                </a:moveTo>
                <a:lnTo>
                  <a:pt x="0" y="1019"/>
                </a:lnTo>
                <a:lnTo>
                  <a:pt x="721" y="1019"/>
                </a:lnTo>
                <a:lnTo>
                  <a:pt x="1441" y="1019"/>
                </a:lnTo>
                <a:lnTo>
                  <a:pt x="2162" y="1019"/>
                </a:lnTo>
                <a:lnTo>
                  <a:pt x="2882" y="1019"/>
                </a:lnTo>
                <a:lnTo>
                  <a:pt x="3603" y="1019"/>
                </a:lnTo>
                <a:lnTo>
                  <a:pt x="4323" y="1019"/>
                </a:lnTo>
                <a:lnTo>
                  <a:pt x="5044" y="1019"/>
                </a:lnTo>
                <a:lnTo>
                  <a:pt x="5764" y="1019"/>
                </a:lnTo>
                <a:lnTo>
                  <a:pt x="5764" y="1036"/>
                </a:lnTo>
                <a:lnTo>
                  <a:pt x="5044" y="1036"/>
                </a:lnTo>
                <a:lnTo>
                  <a:pt x="4323" y="1036"/>
                </a:lnTo>
                <a:lnTo>
                  <a:pt x="3603" y="1036"/>
                </a:lnTo>
                <a:lnTo>
                  <a:pt x="2882" y="1036"/>
                </a:lnTo>
                <a:lnTo>
                  <a:pt x="2162" y="1036"/>
                </a:lnTo>
                <a:lnTo>
                  <a:pt x="1441" y="1036"/>
                </a:lnTo>
                <a:lnTo>
                  <a:pt x="721" y="1036"/>
                </a:lnTo>
                <a:lnTo>
                  <a:pt x="0" y="1036"/>
                </a:lnTo>
                <a:close/>
                <a:moveTo>
                  <a:pt x="0" y="1003"/>
                </a:moveTo>
                <a:lnTo>
                  <a:pt x="0" y="986"/>
                </a:lnTo>
                <a:lnTo>
                  <a:pt x="721" y="986"/>
                </a:lnTo>
                <a:lnTo>
                  <a:pt x="1441" y="986"/>
                </a:lnTo>
                <a:lnTo>
                  <a:pt x="2162" y="986"/>
                </a:lnTo>
                <a:lnTo>
                  <a:pt x="2882" y="986"/>
                </a:lnTo>
                <a:lnTo>
                  <a:pt x="3603" y="986"/>
                </a:lnTo>
                <a:lnTo>
                  <a:pt x="4323" y="986"/>
                </a:lnTo>
                <a:lnTo>
                  <a:pt x="5044" y="986"/>
                </a:lnTo>
                <a:lnTo>
                  <a:pt x="5764" y="986"/>
                </a:lnTo>
                <a:lnTo>
                  <a:pt x="5764" y="1003"/>
                </a:lnTo>
                <a:lnTo>
                  <a:pt x="5044" y="1003"/>
                </a:lnTo>
                <a:lnTo>
                  <a:pt x="4323" y="1003"/>
                </a:lnTo>
                <a:lnTo>
                  <a:pt x="3603" y="1003"/>
                </a:lnTo>
                <a:lnTo>
                  <a:pt x="2882" y="1003"/>
                </a:lnTo>
                <a:lnTo>
                  <a:pt x="2162" y="1003"/>
                </a:lnTo>
                <a:lnTo>
                  <a:pt x="1441" y="1003"/>
                </a:lnTo>
                <a:lnTo>
                  <a:pt x="721" y="1003"/>
                </a:lnTo>
                <a:lnTo>
                  <a:pt x="0" y="1003"/>
                </a:lnTo>
                <a:close/>
                <a:moveTo>
                  <a:pt x="0" y="970"/>
                </a:moveTo>
                <a:lnTo>
                  <a:pt x="0" y="954"/>
                </a:lnTo>
                <a:lnTo>
                  <a:pt x="721" y="954"/>
                </a:lnTo>
                <a:lnTo>
                  <a:pt x="1441" y="954"/>
                </a:lnTo>
                <a:lnTo>
                  <a:pt x="2162" y="954"/>
                </a:lnTo>
                <a:lnTo>
                  <a:pt x="2882" y="954"/>
                </a:lnTo>
                <a:lnTo>
                  <a:pt x="3603" y="954"/>
                </a:lnTo>
                <a:lnTo>
                  <a:pt x="4323" y="954"/>
                </a:lnTo>
                <a:lnTo>
                  <a:pt x="5044" y="954"/>
                </a:lnTo>
                <a:lnTo>
                  <a:pt x="5764" y="954"/>
                </a:lnTo>
                <a:lnTo>
                  <a:pt x="5764" y="970"/>
                </a:lnTo>
                <a:lnTo>
                  <a:pt x="5044" y="970"/>
                </a:lnTo>
                <a:lnTo>
                  <a:pt x="4323" y="970"/>
                </a:lnTo>
                <a:lnTo>
                  <a:pt x="3603" y="970"/>
                </a:lnTo>
                <a:lnTo>
                  <a:pt x="2882" y="970"/>
                </a:lnTo>
                <a:lnTo>
                  <a:pt x="2162" y="970"/>
                </a:lnTo>
                <a:lnTo>
                  <a:pt x="1441" y="970"/>
                </a:lnTo>
                <a:lnTo>
                  <a:pt x="721" y="970"/>
                </a:lnTo>
                <a:lnTo>
                  <a:pt x="0" y="970"/>
                </a:lnTo>
                <a:close/>
                <a:moveTo>
                  <a:pt x="0" y="938"/>
                </a:moveTo>
                <a:lnTo>
                  <a:pt x="0" y="921"/>
                </a:lnTo>
                <a:lnTo>
                  <a:pt x="721" y="921"/>
                </a:lnTo>
                <a:lnTo>
                  <a:pt x="1441" y="921"/>
                </a:lnTo>
                <a:lnTo>
                  <a:pt x="2162" y="921"/>
                </a:lnTo>
                <a:lnTo>
                  <a:pt x="2882" y="921"/>
                </a:lnTo>
                <a:lnTo>
                  <a:pt x="3603" y="921"/>
                </a:lnTo>
                <a:lnTo>
                  <a:pt x="4323" y="921"/>
                </a:lnTo>
                <a:lnTo>
                  <a:pt x="5044" y="921"/>
                </a:lnTo>
                <a:lnTo>
                  <a:pt x="5764" y="921"/>
                </a:lnTo>
                <a:lnTo>
                  <a:pt x="5764" y="938"/>
                </a:lnTo>
                <a:lnTo>
                  <a:pt x="5044" y="938"/>
                </a:lnTo>
                <a:lnTo>
                  <a:pt x="4323" y="938"/>
                </a:lnTo>
                <a:lnTo>
                  <a:pt x="3603" y="938"/>
                </a:lnTo>
                <a:lnTo>
                  <a:pt x="2882" y="938"/>
                </a:lnTo>
                <a:lnTo>
                  <a:pt x="2162" y="938"/>
                </a:lnTo>
                <a:lnTo>
                  <a:pt x="1441" y="938"/>
                </a:lnTo>
                <a:lnTo>
                  <a:pt x="721" y="938"/>
                </a:lnTo>
                <a:lnTo>
                  <a:pt x="0" y="938"/>
                </a:lnTo>
                <a:close/>
                <a:moveTo>
                  <a:pt x="0" y="905"/>
                </a:moveTo>
                <a:lnTo>
                  <a:pt x="0" y="888"/>
                </a:lnTo>
                <a:lnTo>
                  <a:pt x="721" y="888"/>
                </a:lnTo>
                <a:lnTo>
                  <a:pt x="1441" y="888"/>
                </a:lnTo>
                <a:lnTo>
                  <a:pt x="2162" y="888"/>
                </a:lnTo>
                <a:lnTo>
                  <a:pt x="2882" y="888"/>
                </a:lnTo>
                <a:lnTo>
                  <a:pt x="3603" y="888"/>
                </a:lnTo>
                <a:lnTo>
                  <a:pt x="4323" y="888"/>
                </a:lnTo>
                <a:lnTo>
                  <a:pt x="5044" y="888"/>
                </a:lnTo>
                <a:lnTo>
                  <a:pt x="5764" y="888"/>
                </a:lnTo>
                <a:lnTo>
                  <a:pt x="5764" y="905"/>
                </a:lnTo>
                <a:lnTo>
                  <a:pt x="5044" y="905"/>
                </a:lnTo>
                <a:lnTo>
                  <a:pt x="4323" y="905"/>
                </a:lnTo>
                <a:lnTo>
                  <a:pt x="3603" y="905"/>
                </a:lnTo>
                <a:lnTo>
                  <a:pt x="2882" y="905"/>
                </a:lnTo>
                <a:lnTo>
                  <a:pt x="2162" y="905"/>
                </a:lnTo>
                <a:lnTo>
                  <a:pt x="1441" y="905"/>
                </a:lnTo>
                <a:lnTo>
                  <a:pt x="721" y="905"/>
                </a:lnTo>
                <a:lnTo>
                  <a:pt x="0" y="905"/>
                </a:lnTo>
                <a:close/>
                <a:moveTo>
                  <a:pt x="0" y="872"/>
                </a:moveTo>
                <a:lnTo>
                  <a:pt x="0" y="855"/>
                </a:lnTo>
                <a:lnTo>
                  <a:pt x="721" y="855"/>
                </a:lnTo>
                <a:lnTo>
                  <a:pt x="1441" y="855"/>
                </a:lnTo>
                <a:lnTo>
                  <a:pt x="2162" y="855"/>
                </a:lnTo>
                <a:lnTo>
                  <a:pt x="2882" y="855"/>
                </a:lnTo>
                <a:lnTo>
                  <a:pt x="3603" y="855"/>
                </a:lnTo>
                <a:lnTo>
                  <a:pt x="4323" y="855"/>
                </a:lnTo>
                <a:lnTo>
                  <a:pt x="5044" y="855"/>
                </a:lnTo>
                <a:lnTo>
                  <a:pt x="5764" y="855"/>
                </a:lnTo>
                <a:lnTo>
                  <a:pt x="5764" y="872"/>
                </a:lnTo>
                <a:lnTo>
                  <a:pt x="5044" y="872"/>
                </a:lnTo>
                <a:lnTo>
                  <a:pt x="4323" y="872"/>
                </a:lnTo>
                <a:lnTo>
                  <a:pt x="3603" y="872"/>
                </a:lnTo>
                <a:lnTo>
                  <a:pt x="2882" y="872"/>
                </a:lnTo>
                <a:lnTo>
                  <a:pt x="2162" y="872"/>
                </a:lnTo>
                <a:lnTo>
                  <a:pt x="1441" y="872"/>
                </a:lnTo>
                <a:lnTo>
                  <a:pt x="721" y="872"/>
                </a:lnTo>
                <a:lnTo>
                  <a:pt x="0" y="872"/>
                </a:lnTo>
                <a:close/>
                <a:moveTo>
                  <a:pt x="0" y="839"/>
                </a:moveTo>
                <a:lnTo>
                  <a:pt x="0" y="822"/>
                </a:lnTo>
                <a:lnTo>
                  <a:pt x="721" y="822"/>
                </a:lnTo>
                <a:lnTo>
                  <a:pt x="1441" y="822"/>
                </a:lnTo>
                <a:lnTo>
                  <a:pt x="2162" y="822"/>
                </a:lnTo>
                <a:lnTo>
                  <a:pt x="2882" y="822"/>
                </a:lnTo>
                <a:lnTo>
                  <a:pt x="3603" y="822"/>
                </a:lnTo>
                <a:lnTo>
                  <a:pt x="4323" y="822"/>
                </a:lnTo>
                <a:lnTo>
                  <a:pt x="5044" y="822"/>
                </a:lnTo>
                <a:lnTo>
                  <a:pt x="5764" y="822"/>
                </a:lnTo>
                <a:lnTo>
                  <a:pt x="5764" y="839"/>
                </a:lnTo>
                <a:lnTo>
                  <a:pt x="5044" y="839"/>
                </a:lnTo>
                <a:lnTo>
                  <a:pt x="4323" y="839"/>
                </a:lnTo>
                <a:lnTo>
                  <a:pt x="3603" y="839"/>
                </a:lnTo>
                <a:lnTo>
                  <a:pt x="2882" y="839"/>
                </a:lnTo>
                <a:lnTo>
                  <a:pt x="2162" y="839"/>
                </a:lnTo>
                <a:lnTo>
                  <a:pt x="1441" y="839"/>
                </a:lnTo>
                <a:lnTo>
                  <a:pt x="721" y="839"/>
                </a:lnTo>
                <a:lnTo>
                  <a:pt x="0" y="839"/>
                </a:lnTo>
                <a:close/>
                <a:moveTo>
                  <a:pt x="0" y="806"/>
                </a:moveTo>
                <a:lnTo>
                  <a:pt x="0" y="789"/>
                </a:lnTo>
                <a:lnTo>
                  <a:pt x="721" y="789"/>
                </a:lnTo>
                <a:lnTo>
                  <a:pt x="1441" y="789"/>
                </a:lnTo>
                <a:lnTo>
                  <a:pt x="2162" y="789"/>
                </a:lnTo>
                <a:lnTo>
                  <a:pt x="2882" y="789"/>
                </a:lnTo>
                <a:lnTo>
                  <a:pt x="3603" y="789"/>
                </a:lnTo>
                <a:lnTo>
                  <a:pt x="4323" y="789"/>
                </a:lnTo>
                <a:lnTo>
                  <a:pt x="5044" y="789"/>
                </a:lnTo>
                <a:lnTo>
                  <a:pt x="5764" y="789"/>
                </a:lnTo>
                <a:lnTo>
                  <a:pt x="5764" y="806"/>
                </a:lnTo>
                <a:lnTo>
                  <a:pt x="5044" y="806"/>
                </a:lnTo>
                <a:lnTo>
                  <a:pt x="4323" y="806"/>
                </a:lnTo>
                <a:lnTo>
                  <a:pt x="3603" y="806"/>
                </a:lnTo>
                <a:lnTo>
                  <a:pt x="2882" y="806"/>
                </a:lnTo>
                <a:lnTo>
                  <a:pt x="2162" y="806"/>
                </a:lnTo>
                <a:lnTo>
                  <a:pt x="1441" y="806"/>
                </a:lnTo>
                <a:lnTo>
                  <a:pt x="721" y="806"/>
                </a:lnTo>
                <a:lnTo>
                  <a:pt x="0" y="806"/>
                </a:lnTo>
                <a:close/>
                <a:moveTo>
                  <a:pt x="0" y="773"/>
                </a:moveTo>
                <a:lnTo>
                  <a:pt x="0" y="757"/>
                </a:lnTo>
                <a:lnTo>
                  <a:pt x="721" y="757"/>
                </a:lnTo>
                <a:lnTo>
                  <a:pt x="1441" y="757"/>
                </a:lnTo>
                <a:lnTo>
                  <a:pt x="2162" y="757"/>
                </a:lnTo>
                <a:lnTo>
                  <a:pt x="2882" y="757"/>
                </a:lnTo>
                <a:lnTo>
                  <a:pt x="3603" y="757"/>
                </a:lnTo>
                <a:lnTo>
                  <a:pt x="4323" y="757"/>
                </a:lnTo>
                <a:lnTo>
                  <a:pt x="5044" y="757"/>
                </a:lnTo>
                <a:lnTo>
                  <a:pt x="5764" y="757"/>
                </a:lnTo>
                <a:lnTo>
                  <a:pt x="5764" y="773"/>
                </a:lnTo>
                <a:lnTo>
                  <a:pt x="5044" y="773"/>
                </a:lnTo>
                <a:lnTo>
                  <a:pt x="4323" y="773"/>
                </a:lnTo>
                <a:lnTo>
                  <a:pt x="3603" y="773"/>
                </a:lnTo>
                <a:lnTo>
                  <a:pt x="2882" y="773"/>
                </a:lnTo>
                <a:lnTo>
                  <a:pt x="2162" y="773"/>
                </a:lnTo>
                <a:lnTo>
                  <a:pt x="1441" y="773"/>
                </a:lnTo>
                <a:lnTo>
                  <a:pt x="721" y="773"/>
                </a:lnTo>
                <a:lnTo>
                  <a:pt x="0" y="773"/>
                </a:lnTo>
                <a:close/>
                <a:moveTo>
                  <a:pt x="0" y="741"/>
                </a:moveTo>
                <a:lnTo>
                  <a:pt x="0" y="724"/>
                </a:lnTo>
                <a:lnTo>
                  <a:pt x="721" y="724"/>
                </a:lnTo>
                <a:lnTo>
                  <a:pt x="1441" y="724"/>
                </a:lnTo>
                <a:lnTo>
                  <a:pt x="2162" y="724"/>
                </a:lnTo>
                <a:lnTo>
                  <a:pt x="2882" y="724"/>
                </a:lnTo>
                <a:lnTo>
                  <a:pt x="3603" y="724"/>
                </a:lnTo>
                <a:lnTo>
                  <a:pt x="4323" y="724"/>
                </a:lnTo>
                <a:lnTo>
                  <a:pt x="5044" y="724"/>
                </a:lnTo>
                <a:lnTo>
                  <a:pt x="5764" y="724"/>
                </a:lnTo>
                <a:lnTo>
                  <a:pt x="5764" y="741"/>
                </a:lnTo>
                <a:lnTo>
                  <a:pt x="5044" y="741"/>
                </a:lnTo>
                <a:lnTo>
                  <a:pt x="4323" y="741"/>
                </a:lnTo>
                <a:lnTo>
                  <a:pt x="3603" y="741"/>
                </a:lnTo>
                <a:lnTo>
                  <a:pt x="2882" y="741"/>
                </a:lnTo>
                <a:lnTo>
                  <a:pt x="2162" y="741"/>
                </a:lnTo>
                <a:lnTo>
                  <a:pt x="1441" y="741"/>
                </a:lnTo>
                <a:lnTo>
                  <a:pt x="721" y="741"/>
                </a:lnTo>
                <a:lnTo>
                  <a:pt x="0" y="741"/>
                </a:lnTo>
                <a:close/>
                <a:moveTo>
                  <a:pt x="0" y="707"/>
                </a:moveTo>
                <a:lnTo>
                  <a:pt x="0" y="690"/>
                </a:lnTo>
                <a:lnTo>
                  <a:pt x="721" y="690"/>
                </a:lnTo>
                <a:lnTo>
                  <a:pt x="1441" y="690"/>
                </a:lnTo>
                <a:lnTo>
                  <a:pt x="2162" y="690"/>
                </a:lnTo>
                <a:lnTo>
                  <a:pt x="2882" y="690"/>
                </a:lnTo>
                <a:lnTo>
                  <a:pt x="3603" y="690"/>
                </a:lnTo>
                <a:lnTo>
                  <a:pt x="4323" y="690"/>
                </a:lnTo>
                <a:lnTo>
                  <a:pt x="5044" y="690"/>
                </a:lnTo>
                <a:lnTo>
                  <a:pt x="5764" y="690"/>
                </a:lnTo>
                <a:lnTo>
                  <a:pt x="5764" y="707"/>
                </a:lnTo>
                <a:lnTo>
                  <a:pt x="5044" y="707"/>
                </a:lnTo>
                <a:lnTo>
                  <a:pt x="4323" y="707"/>
                </a:lnTo>
                <a:lnTo>
                  <a:pt x="3603" y="707"/>
                </a:lnTo>
                <a:lnTo>
                  <a:pt x="2882" y="707"/>
                </a:lnTo>
                <a:lnTo>
                  <a:pt x="2162" y="707"/>
                </a:lnTo>
                <a:lnTo>
                  <a:pt x="1441" y="707"/>
                </a:lnTo>
                <a:lnTo>
                  <a:pt x="721" y="707"/>
                </a:lnTo>
                <a:lnTo>
                  <a:pt x="0" y="707"/>
                </a:lnTo>
                <a:close/>
                <a:moveTo>
                  <a:pt x="0" y="674"/>
                </a:moveTo>
                <a:lnTo>
                  <a:pt x="0" y="657"/>
                </a:lnTo>
                <a:lnTo>
                  <a:pt x="721" y="657"/>
                </a:lnTo>
                <a:lnTo>
                  <a:pt x="1441" y="657"/>
                </a:lnTo>
                <a:lnTo>
                  <a:pt x="2162" y="657"/>
                </a:lnTo>
                <a:lnTo>
                  <a:pt x="2882" y="657"/>
                </a:lnTo>
                <a:lnTo>
                  <a:pt x="3603" y="657"/>
                </a:lnTo>
                <a:lnTo>
                  <a:pt x="4323" y="657"/>
                </a:lnTo>
                <a:lnTo>
                  <a:pt x="5044" y="657"/>
                </a:lnTo>
                <a:lnTo>
                  <a:pt x="5764" y="657"/>
                </a:lnTo>
                <a:lnTo>
                  <a:pt x="5764" y="674"/>
                </a:lnTo>
                <a:lnTo>
                  <a:pt x="5044" y="674"/>
                </a:lnTo>
                <a:lnTo>
                  <a:pt x="4323" y="674"/>
                </a:lnTo>
                <a:lnTo>
                  <a:pt x="3603" y="674"/>
                </a:lnTo>
                <a:lnTo>
                  <a:pt x="2882" y="674"/>
                </a:lnTo>
                <a:lnTo>
                  <a:pt x="2162" y="674"/>
                </a:lnTo>
                <a:lnTo>
                  <a:pt x="1441" y="674"/>
                </a:lnTo>
                <a:lnTo>
                  <a:pt x="721" y="674"/>
                </a:lnTo>
                <a:lnTo>
                  <a:pt x="0" y="674"/>
                </a:lnTo>
                <a:close/>
                <a:moveTo>
                  <a:pt x="0" y="641"/>
                </a:moveTo>
                <a:lnTo>
                  <a:pt x="0" y="624"/>
                </a:lnTo>
                <a:lnTo>
                  <a:pt x="721" y="624"/>
                </a:lnTo>
                <a:lnTo>
                  <a:pt x="1441" y="624"/>
                </a:lnTo>
                <a:lnTo>
                  <a:pt x="2162" y="624"/>
                </a:lnTo>
                <a:lnTo>
                  <a:pt x="2882" y="624"/>
                </a:lnTo>
                <a:lnTo>
                  <a:pt x="3603" y="624"/>
                </a:lnTo>
                <a:lnTo>
                  <a:pt x="4323" y="624"/>
                </a:lnTo>
                <a:lnTo>
                  <a:pt x="5044" y="624"/>
                </a:lnTo>
                <a:lnTo>
                  <a:pt x="5764" y="624"/>
                </a:lnTo>
                <a:lnTo>
                  <a:pt x="5764" y="641"/>
                </a:lnTo>
                <a:lnTo>
                  <a:pt x="5044" y="641"/>
                </a:lnTo>
                <a:lnTo>
                  <a:pt x="4323" y="641"/>
                </a:lnTo>
                <a:lnTo>
                  <a:pt x="3603" y="641"/>
                </a:lnTo>
                <a:lnTo>
                  <a:pt x="2882" y="641"/>
                </a:lnTo>
                <a:lnTo>
                  <a:pt x="2162" y="641"/>
                </a:lnTo>
                <a:lnTo>
                  <a:pt x="1441" y="641"/>
                </a:lnTo>
                <a:lnTo>
                  <a:pt x="721" y="641"/>
                </a:lnTo>
                <a:lnTo>
                  <a:pt x="0" y="641"/>
                </a:lnTo>
                <a:close/>
                <a:moveTo>
                  <a:pt x="0" y="608"/>
                </a:moveTo>
                <a:lnTo>
                  <a:pt x="0" y="591"/>
                </a:lnTo>
                <a:lnTo>
                  <a:pt x="721" y="591"/>
                </a:lnTo>
                <a:lnTo>
                  <a:pt x="1441" y="591"/>
                </a:lnTo>
                <a:lnTo>
                  <a:pt x="2162" y="591"/>
                </a:lnTo>
                <a:lnTo>
                  <a:pt x="2882" y="591"/>
                </a:lnTo>
                <a:lnTo>
                  <a:pt x="3603" y="591"/>
                </a:lnTo>
                <a:lnTo>
                  <a:pt x="4323" y="591"/>
                </a:lnTo>
                <a:lnTo>
                  <a:pt x="5044" y="591"/>
                </a:lnTo>
                <a:lnTo>
                  <a:pt x="5764" y="591"/>
                </a:lnTo>
                <a:lnTo>
                  <a:pt x="5764" y="608"/>
                </a:lnTo>
                <a:lnTo>
                  <a:pt x="5044" y="608"/>
                </a:lnTo>
                <a:lnTo>
                  <a:pt x="4323" y="608"/>
                </a:lnTo>
                <a:lnTo>
                  <a:pt x="3603" y="608"/>
                </a:lnTo>
                <a:lnTo>
                  <a:pt x="2882" y="608"/>
                </a:lnTo>
                <a:lnTo>
                  <a:pt x="2162" y="608"/>
                </a:lnTo>
                <a:lnTo>
                  <a:pt x="1441" y="608"/>
                </a:lnTo>
                <a:lnTo>
                  <a:pt x="721" y="608"/>
                </a:lnTo>
                <a:lnTo>
                  <a:pt x="0" y="608"/>
                </a:lnTo>
                <a:close/>
                <a:moveTo>
                  <a:pt x="0" y="575"/>
                </a:moveTo>
                <a:lnTo>
                  <a:pt x="0" y="558"/>
                </a:lnTo>
                <a:lnTo>
                  <a:pt x="721" y="558"/>
                </a:lnTo>
                <a:lnTo>
                  <a:pt x="1441" y="558"/>
                </a:lnTo>
                <a:lnTo>
                  <a:pt x="2162" y="558"/>
                </a:lnTo>
                <a:lnTo>
                  <a:pt x="2882" y="558"/>
                </a:lnTo>
                <a:lnTo>
                  <a:pt x="3603" y="558"/>
                </a:lnTo>
                <a:lnTo>
                  <a:pt x="4323" y="558"/>
                </a:lnTo>
                <a:lnTo>
                  <a:pt x="5044" y="558"/>
                </a:lnTo>
                <a:lnTo>
                  <a:pt x="5764" y="558"/>
                </a:lnTo>
                <a:lnTo>
                  <a:pt x="5764" y="575"/>
                </a:lnTo>
                <a:lnTo>
                  <a:pt x="5044" y="575"/>
                </a:lnTo>
                <a:lnTo>
                  <a:pt x="4323" y="575"/>
                </a:lnTo>
                <a:lnTo>
                  <a:pt x="3603" y="575"/>
                </a:lnTo>
                <a:lnTo>
                  <a:pt x="2882" y="575"/>
                </a:lnTo>
                <a:lnTo>
                  <a:pt x="2162" y="575"/>
                </a:lnTo>
                <a:lnTo>
                  <a:pt x="1441" y="575"/>
                </a:lnTo>
                <a:lnTo>
                  <a:pt x="721" y="575"/>
                </a:lnTo>
                <a:lnTo>
                  <a:pt x="0" y="575"/>
                </a:lnTo>
                <a:close/>
                <a:moveTo>
                  <a:pt x="0" y="542"/>
                </a:moveTo>
                <a:lnTo>
                  <a:pt x="0" y="526"/>
                </a:lnTo>
                <a:lnTo>
                  <a:pt x="721" y="526"/>
                </a:lnTo>
                <a:lnTo>
                  <a:pt x="1441" y="526"/>
                </a:lnTo>
                <a:lnTo>
                  <a:pt x="2162" y="526"/>
                </a:lnTo>
                <a:lnTo>
                  <a:pt x="2882" y="526"/>
                </a:lnTo>
                <a:lnTo>
                  <a:pt x="3603" y="526"/>
                </a:lnTo>
                <a:lnTo>
                  <a:pt x="4323" y="526"/>
                </a:lnTo>
                <a:lnTo>
                  <a:pt x="5044" y="526"/>
                </a:lnTo>
                <a:lnTo>
                  <a:pt x="5764" y="526"/>
                </a:lnTo>
                <a:lnTo>
                  <a:pt x="5764" y="542"/>
                </a:lnTo>
                <a:lnTo>
                  <a:pt x="5044" y="542"/>
                </a:lnTo>
                <a:lnTo>
                  <a:pt x="4323" y="542"/>
                </a:lnTo>
                <a:lnTo>
                  <a:pt x="3603" y="542"/>
                </a:lnTo>
                <a:lnTo>
                  <a:pt x="2882" y="542"/>
                </a:lnTo>
                <a:lnTo>
                  <a:pt x="2162" y="542"/>
                </a:lnTo>
                <a:lnTo>
                  <a:pt x="1441" y="542"/>
                </a:lnTo>
                <a:lnTo>
                  <a:pt x="721" y="542"/>
                </a:lnTo>
                <a:lnTo>
                  <a:pt x="0" y="542"/>
                </a:lnTo>
                <a:close/>
                <a:moveTo>
                  <a:pt x="0" y="510"/>
                </a:moveTo>
                <a:lnTo>
                  <a:pt x="0" y="493"/>
                </a:lnTo>
                <a:lnTo>
                  <a:pt x="721" y="493"/>
                </a:lnTo>
                <a:lnTo>
                  <a:pt x="1441" y="493"/>
                </a:lnTo>
                <a:lnTo>
                  <a:pt x="2162" y="493"/>
                </a:lnTo>
                <a:lnTo>
                  <a:pt x="2882" y="493"/>
                </a:lnTo>
                <a:lnTo>
                  <a:pt x="3603" y="493"/>
                </a:lnTo>
                <a:lnTo>
                  <a:pt x="4323" y="493"/>
                </a:lnTo>
                <a:lnTo>
                  <a:pt x="5044" y="493"/>
                </a:lnTo>
                <a:lnTo>
                  <a:pt x="5764" y="493"/>
                </a:lnTo>
                <a:lnTo>
                  <a:pt x="5764" y="510"/>
                </a:lnTo>
                <a:lnTo>
                  <a:pt x="5044" y="510"/>
                </a:lnTo>
                <a:lnTo>
                  <a:pt x="4323" y="510"/>
                </a:lnTo>
                <a:lnTo>
                  <a:pt x="3603" y="510"/>
                </a:lnTo>
                <a:lnTo>
                  <a:pt x="2882" y="510"/>
                </a:lnTo>
                <a:lnTo>
                  <a:pt x="2162" y="510"/>
                </a:lnTo>
                <a:lnTo>
                  <a:pt x="1441" y="510"/>
                </a:lnTo>
                <a:lnTo>
                  <a:pt x="721" y="510"/>
                </a:lnTo>
                <a:lnTo>
                  <a:pt x="0" y="510"/>
                </a:lnTo>
                <a:close/>
                <a:moveTo>
                  <a:pt x="0" y="477"/>
                </a:moveTo>
                <a:lnTo>
                  <a:pt x="0" y="460"/>
                </a:lnTo>
                <a:lnTo>
                  <a:pt x="721" y="460"/>
                </a:lnTo>
                <a:lnTo>
                  <a:pt x="1441" y="460"/>
                </a:lnTo>
                <a:lnTo>
                  <a:pt x="2162" y="460"/>
                </a:lnTo>
                <a:lnTo>
                  <a:pt x="2882" y="460"/>
                </a:lnTo>
                <a:lnTo>
                  <a:pt x="3603" y="460"/>
                </a:lnTo>
                <a:lnTo>
                  <a:pt x="4323" y="460"/>
                </a:lnTo>
                <a:lnTo>
                  <a:pt x="5044" y="460"/>
                </a:lnTo>
                <a:lnTo>
                  <a:pt x="5764" y="460"/>
                </a:lnTo>
                <a:lnTo>
                  <a:pt x="5764" y="477"/>
                </a:lnTo>
                <a:lnTo>
                  <a:pt x="5044" y="477"/>
                </a:lnTo>
                <a:lnTo>
                  <a:pt x="4323" y="477"/>
                </a:lnTo>
                <a:lnTo>
                  <a:pt x="3603" y="477"/>
                </a:lnTo>
                <a:lnTo>
                  <a:pt x="2882" y="477"/>
                </a:lnTo>
                <a:lnTo>
                  <a:pt x="2162" y="477"/>
                </a:lnTo>
                <a:lnTo>
                  <a:pt x="1441" y="477"/>
                </a:lnTo>
                <a:lnTo>
                  <a:pt x="721" y="477"/>
                </a:lnTo>
                <a:lnTo>
                  <a:pt x="0" y="477"/>
                </a:lnTo>
                <a:close/>
                <a:moveTo>
                  <a:pt x="0" y="444"/>
                </a:moveTo>
                <a:lnTo>
                  <a:pt x="0" y="427"/>
                </a:lnTo>
                <a:lnTo>
                  <a:pt x="721" y="427"/>
                </a:lnTo>
                <a:lnTo>
                  <a:pt x="1441" y="427"/>
                </a:lnTo>
                <a:lnTo>
                  <a:pt x="2162" y="427"/>
                </a:lnTo>
                <a:lnTo>
                  <a:pt x="2882" y="427"/>
                </a:lnTo>
                <a:lnTo>
                  <a:pt x="3603" y="427"/>
                </a:lnTo>
                <a:lnTo>
                  <a:pt x="4323" y="427"/>
                </a:lnTo>
                <a:lnTo>
                  <a:pt x="5044" y="427"/>
                </a:lnTo>
                <a:lnTo>
                  <a:pt x="5764" y="427"/>
                </a:lnTo>
                <a:lnTo>
                  <a:pt x="5764" y="444"/>
                </a:lnTo>
                <a:lnTo>
                  <a:pt x="5044" y="444"/>
                </a:lnTo>
                <a:lnTo>
                  <a:pt x="4323" y="444"/>
                </a:lnTo>
                <a:lnTo>
                  <a:pt x="3603" y="444"/>
                </a:lnTo>
                <a:lnTo>
                  <a:pt x="2882" y="444"/>
                </a:lnTo>
                <a:lnTo>
                  <a:pt x="2162" y="444"/>
                </a:lnTo>
                <a:lnTo>
                  <a:pt x="1441" y="444"/>
                </a:lnTo>
                <a:lnTo>
                  <a:pt x="721" y="444"/>
                </a:lnTo>
                <a:lnTo>
                  <a:pt x="0" y="444"/>
                </a:lnTo>
                <a:close/>
                <a:moveTo>
                  <a:pt x="0" y="411"/>
                </a:moveTo>
                <a:lnTo>
                  <a:pt x="0" y="394"/>
                </a:lnTo>
                <a:lnTo>
                  <a:pt x="721" y="394"/>
                </a:lnTo>
                <a:lnTo>
                  <a:pt x="1441" y="394"/>
                </a:lnTo>
                <a:lnTo>
                  <a:pt x="2162" y="394"/>
                </a:lnTo>
                <a:lnTo>
                  <a:pt x="2882" y="394"/>
                </a:lnTo>
                <a:lnTo>
                  <a:pt x="3603" y="394"/>
                </a:lnTo>
                <a:lnTo>
                  <a:pt x="4323" y="394"/>
                </a:lnTo>
                <a:lnTo>
                  <a:pt x="5044" y="394"/>
                </a:lnTo>
                <a:lnTo>
                  <a:pt x="5764" y="394"/>
                </a:lnTo>
                <a:lnTo>
                  <a:pt x="5764" y="411"/>
                </a:lnTo>
                <a:lnTo>
                  <a:pt x="5044" y="411"/>
                </a:lnTo>
                <a:lnTo>
                  <a:pt x="4323" y="411"/>
                </a:lnTo>
                <a:lnTo>
                  <a:pt x="3603" y="411"/>
                </a:lnTo>
                <a:lnTo>
                  <a:pt x="2882" y="411"/>
                </a:lnTo>
                <a:lnTo>
                  <a:pt x="2162" y="411"/>
                </a:lnTo>
                <a:lnTo>
                  <a:pt x="1441" y="411"/>
                </a:lnTo>
                <a:lnTo>
                  <a:pt x="721" y="411"/>
                </a:lnTo>
                <a:lnTo>
                  <a:pt x="0" y="411"/>
                </a:lnTo>
                <a:close/>
                <a:moveTo>
                  <a:pt x="0" y="378"/>
                </a:moveTo>
                <a:lnTo>
                  <a:pt x="0" y="361"/>
                </a:lnTo>
                <a:lnTo>
                  <a:pt x="721" y="361"/>
                </a:lnTo>
                <a:lnTo>
                  <a:pt x="1441" y="361"/>
                </a:lnTo>
                <a:lnTo>
                  <a:pt x="2162" y="361"/>
                </a:lnTo>
                <a:lnTo>
                  <a:pt x="2882" y="361"/>
                </a:lnTo>
                <a:lnTo>
                  <a:pt x="3603" y="361"/>
                </a:lnTo>
                <a:lnTo>
                  <a:pt x="4323" y="361"/>
                </a:lnTo>
                <a:lnTo>
                  <a:pt x="5044" y="361"/>
                </a:lnTo>
                <a:lnTo>
                  <a:pt x="5764" y="361"/>
                </a:lnTo>
                <a:lnTo>
                  <a:pt x="5764" y="378"/>
                </a:lnTo>
                <a:lnTo>
                  <a:pt x="5044" y="378"/>
                </a:lnTo>
                <a:lnTo>
                  <a:pt x="4323" y="378"/>
                </a:lnTo>
                <a:lnTo>
                  <a:pt x="3603" y="378"/>
                </a:lnTo>
                <a:lnTo>
                  <a:pt x="2882" y="378"/>
                </a:lnTo>
                <a:lnTo>
                  <a:pt x="2162" y="378"/>
                </a:lnTo>
                <a:lnTo>
                  <a:pt x="1441" y="378"/>
                </a:lnTo>
                <a:lnTo>
                  <a:pt x="721" y="378"/>
                </a:lnTo>
                <a:lnTo>
                  <a:pt x="0" y="378"/>
                </a:lnTo>
                <a:close/>
                <a:moveTo>
                  <a:pt x="0" y="345"/>
                </a:moveTo>
                <a:lnTo>
                  <a:pt x="0" y="329"/>
                </a:lnTo>
                <a:lnTo>
                  <a:pt x="721" y="329"/>
                </a:lnTo>
                <a:lnTo>
                  <a:pt x="1441" y="329"/>
                </a:lnTo>
                <a:lnTo>
                  <a:pt x="2162" y="329"/>
                </a:lnTo>
                <a:lnTo>
                  <a:pt x="2882" y="329"/>
                </a:lnTo>
                <a:lnTo>
                  <a:pt x="3603" y="329"/>
                </a:lnTo>
                <a:lnTo>
                  <a:pt x="4323" y="329"/>
                </a:lnTo>
                <a:lnTo>
                  <a:pt x="5044" y="329"/>
                </a:lnTo>
                <a:lnTo>
                  <a:pt x="5764" y="329"/>
                </a:lnTo>
                <a:lnTo>
                  <a:pt x="5764" y="345"/>
                </a:lnTo>
                <a:lnTo>
                  <a:pt x="5044" y="345"/>
                </a:lnTo>
                <a:lnTo>
                  <a:pt x="4323" y="345"/>
                </a:lnTo>
                <a:lnTo>
                  <a:pt x="3603" y="345"/>
                </a:lnTo>
                <a:lnTo>
                  <a:pt x="2882" y="345"/>
                </a:lnTo>
                <a:lnTo>
                  <a:pt x="2162" y="345"/>
                </a:lnTo>
                <a:lnTo>
                  <a:pt x="1441" y="345"/>
                </a:lnTo>
                <a:lnTo>
                  <a:pt x="721" y="345"/>
                </a:lnTo>
                <a:lnTo>
                  <a:pt x="0" y="345"/>
                </a:lnTo>
                <a:close/>
                <a:moveTo>
                  <a:pt x="0" y="312"/>
                </a:moveTo>
                <a:lnTo>
                  <a:pt x="0" y="296"/>
                </a:lnTo>
                <a:lnTo>
                  <a:pt x="721" y="296"/>
                </a:lnTo>
                <a:lnTo>
                  <a:pt x="1441" y="296"/>
                </a:lnTo>
                <a:lnTo>
                  <a:pt x="2162" y="296"/>
                </a:lnTo>
                <a:lnTo>
                  <a:pt x="2882" y="296"/>
                </a:lnTo>
                <a:lnTo>
                  <a:pt x="3603" y="296"/>
                </a:lnTo>
                <a:lnTo>
                  <a:pt x="4323" y="296"/>
                </a:lnTo>
                <a:lnTo>
                  <a:pt x="5044" y="296"/>
                </a:lnTo>
                <a:lnTo>
                  <a:pt x="5764" y="296"/>
                </a:lnTo>
                <a:lnTo>
                  <a:pt x="5764" y="312"/>
                </a:lnTo>
                <a:lnTo>
                  <a:pt x="5044" y="312"/>
                </a:lnTo>
                <a:lnTo>
                  <a:pt x="4323" y="312"/>
                </a:lnTo>
                <a:lnTo>
                  <a:pt x="3603" y="312"/>
                </a:lnTo>
                <a:lnTo>
                  <a:pt x="2882" y="312"/>
                </a:lnTo>
                <a:lnTo>
                  <a:pt x="2162" y="312"/>
                </a:lnTo>
                <a:lnTo>
                  <a:pt x="1441" y="312"/>
                </a:lnTo>
                <a:lnTo>
                  <a:pt x="721" y="312"/>
                </a:lnTo>
                <a:lnTo>
                  <a:pt x="0" y="312"/>
                </a:lnTo>
                <a:close/>
                <a:moveTo>
                  <a:pt x="0" y="280"/>
                </a:moveTo>
                <a:lnTo>
                  <a:pt x="0" y="263"/>
                </a:lnTo>
                <a:lnTo>
                  <a:pt x="721" y="263"/>
                </a:lnTo>
                <a:lnTo>
                  <a:pt x="1441" y="263"/>
                </a:lnTo>
                <a:lnTo>
                  <a:pt x="2162" y="263"/>
                </a:lnTo>
                <a:lnTo>
                  <a:pt x="2882" y="263"/>
                </a:lnTo>
                <a:lnTo>
                  <a:pt x="3603" y="263"/>
                </a:lnTo>
                <a:lnTo>
                  <a:pt x="4323" y="263"/>
                </a:lnTo>
                <a:lnTo>
                  <a:pt x="5044" y="263"/>
                </a:lnTo>
                <a:lnTo>
                  <a:pt x="5764" y="263"/>
                </a:lnTo>
                <a:lnTo>
                  <a:pt x="5764" y="280"/>
                </a:lnTo>
                <a:lnTo>
                  <a:pt x="5044" y="280"/>
                </a:lnTo>
                <a:lnTo>
                  <a:pt x="4323" y="280"/>
                </a:lnTo>
                <a:lnTo>
                  <a:pt x="3603" y="280"/>
                </a:lnTo>
                <a:lnTo>
                  <a:pt x="2882" y="280"/>
                </a:lnTo>
                <a:lnTo>
                  <a:pt x="2162" y="280"/>
                </a:lnTo>
                <a:lnTo>
                  <a:pt x="1441" y="280"/>
                </a:lnTo>
                <a:lnTo>
                  <a:pt x="721" y="280"/>
                </a:lnTo>
                <a:lnTo>
                  <a:pt x="0" y="280"/>
                </a:lnTo>
                <a:close/>
                <a:moveTo>
                  <a:pt x="0" y="247"/>
                </a:moveTo>
                <a:lnTo>
                  <a:pt x="0" y="230"/>
                </a:lnTo>
                <a:lnTo>
                  <a:pt x="721" y="230"/>
                </a:lnTo>
                <a:lnTo>
                  <a:pt x="1441" y="230"/>
                </a:lnTo>
                <a:lnTo>
                  <a:pt x="2162" y="230"/>
                </a:lnTo>
                <a:lnTo>
                  <a:pt x="2882" y="230"/>
                </a:lnTo>
                <a:lnTo>
                  <a:pt x="3603" y="230"/>
                </a:lnTo>
                <a:lnTo>
                  <a:pt x="4323" y="230"/>
                </a:lnTo>
                <a:lnTo>
                  <a:pt x="5044" y="230"/>
                </a:lnTo>
                <a:lnTo>
                  <a:pt x="5764" y="230"/>
                </a:lnTo>
                <a:lnTo>
                  <a:pt x="5764" y="247"/>
                </a:lnTo>
                <a:lnTo>
                  <a:pt x="5044" y="247"/>
                </a:lnTo>
                <a:lnTo>
                  <a:pt x="4323" y="247"/>
                </a:lnTo>
                <a:lnTo>
                  <a:pt x="3603" y="247"/>
                </a:lnTo>
                <a:lnTo>
                  <a:pt x="2882" y="247"/>
                </a:lnTo>
                <a:lnTo>
                  <a:pt x="2162" y="247"/>
                </a:lnTo>
                <a:lnTo>
                  <a:pt x="1441" y="247"/>
                </a:lnTo>
                <a:lnTo>
                  <a:pt x="721" y="247"/>
                </a:lnTo>
                <a:lnTo>
                  <a:pt x="0" y="247"/>
                </a:lnTo>
                <a:close/>
                <a:moveTo>
                  <a:pt x="0" y="214"/>
                </a:moveTo>
                <a:lnTo>
                  <a:pt x="0" y="197"/>
                </a:lnTo>
                <a:lnTo>
                  <a:pt x="721" y="197"/>
                </a:lnTo>
                <a:lnTo>
                  <a:pt x="1441" y="197"/>
                </a:lnTo>
                <a:lnTo>
                  <a:pt x="2162" y="197"/>
                </a:lnTo>
                <a:lnTo>
                  <a:pt x="2882" y="197"/>
                </a:lnTo>
                <a:lnTo>
                  <a:pt x="3603" y="197"/>
                </a:lnTo>
                <a:lnTo>
                  <a:pt x="4323" y="197"/>
                </a:lnTo>
                <a:lnTo>
                  <a:pt x="5044" y="197"/>
                </a:lnTo>
                <a:lnTo>
                  <a:pt x="5764" y="197"/>
                </a:lnTo>
                <a:lnTo>
                  <a:pt x="5764" y="214"/>
                </a:lnTo>
                <a:lnTo>
                  <a:pt x="5044" y="214"/>
                </a:lnTo>
                <a:lnTo>
                  <a:pt x="4323" y="214"/>
                </a:lnTo>
                <a:lnTo>
                  <a:pt x="3603" y="214"/>
                </a:lnTo>
                <a:lnTo>
                  <a:pt x="2882" y="214"/>
                </a:lnTo>
                <a:lnTo>
                  <a:pt x="2162" y="214"/>
                </a:lnTo>
                <a:lnTo>
                  <a:pt x="1441" y="214"/>
                </a:lnTo>
                <a:lnTo>
                  <a:pt x="721" y="214"/>
                </a:lnTo>
                <a:lnTo>
                  <a:pt x="0" y="214"/>
                </a:lnTo>
                <a:close/>
                <a:moveTo>
                  <a:pt x="0" y="181"/>
                </a:moveTo>
                <a:lnTo>
                  <a:pt x="0" y="164"/>
                </a:lnTo>
                <a:lnTo>
                  <a:pt x="721" y="164"/>
                </a:lnTo>
                <a:lnTo>
                  <a:pt x="1441" y="164"/>
                </a:lnTo>
                <a:lnTo>
                  <a:pt x="2162" y="164"/>
                </a:lnTo>
                <a:lnTo>
                  <a:pt x="2882" y="164"/>
                </a:lnTo>
                <a:lnTo>
                  <a:pt x="3603" y="164"/>
                </a:lnTo>
                <a:lnTo>
                  <a:pt x="4323" y="164"/>
                </a:lnTo>
                <a:lnTo>
                  <a:pt x="5044" y="164"/>
                </a:lnTo>
                <a:lnTo>
                  <a:pt x="5764" y="164"/>
                </a:lnTo>
                <a:lnTo>
                  <a:pt x="5764" y="181"/>
                </a:lnTo>
                <a:lnTo>
                  <a:pt x="5044" y="181"/>
                </a:lnTo>
                <a:lnTo>
                  <a:pt x="4323" y="181"/>
                </a:lnTo>
                <a:lnTo>
                  <a:pt x="3603" y="181"/>
                </a:lnTo>
                <a:lnTo>
                  <a:pt x="2882" y="181"/>
                </a:lnTo>
                <a:lnTo>
                  <a:pt x="2162" y="181"/>
                </a:lnTo>
                <a:lnTo>
                  <a:pt x="1441" y="181"/>
                </a:lnTo>
                <a:lnTo>
                  <a:pt x="721" y="181"/>
                </a:lnTo>
                <a:lnTo>
                  <a:pt x="0" y="181"/>
                </a:lnTo>
                <a:close/>
                <a:moveTo>
                  <a:pt x="0" y="148"/>
                </a:moveTo>
                <a:lnTo>
                  <a:pt x="0" y="131"/>
                </a:lnTo>
                <a:lnTo>
                  <a:pt x="721" y="131"/>
                </a:lnTo>
                <a:lnTo>
                  <a:pt x="1441" y="131"/>
                </a:lnTo>
                <a:lnTo>
                  <a:pt x="2162" y="131"/>
                </a:lnTo>
                <a:lnTo>
                  <a:pt x="2882" y="131"/>
                </a:lnTo>
                <a:lnTo>
                  <a:pt x="3603" y="131"/>
                </a:lnTo>
                <a:lnTo>
                  <a:pt x="4323" y="131"/>
                </a:lnTo>
                <a:lnTo>
                  <a:pt x="5044" y="131"/>
                </a:lnTo>
                <a:lnTo>
                  <a:pt x="5764" y="131"/>
                </a:lnTo>
                <a:lnTo>
                  <a:pt x="5764" y="148"/>
                </a:lnTo>
                <a:lnTo>
                  <a:pt x="5044" y="148"/>
                </a:lnTo>
                <a:lnTo>
                  <a:pt x="4323" y="148"/>
                </a:lnTo>
                <a:lnTo>
                  <a:pt x="3603" y="148"/>
                </a:lnTo>
                <a:lnTo>
                  <a:pt x="2882" y="148"/>
                </a:lnTo>
                <a:lnTo>
                  <a:pt x="2162" y="148"/>
                </a:lnTo>
                <a:lnTo>
                  <a:pt x="1441" y="148"/>
                </a:lnTo>
                <a:lnTo>
                  <a:pt x="721" y="148"/>
                </a:lnTo>
                <a:lnTo>
                  <a:pt x="0" y="148"/>
                </a:lnTo>
                <a:close/>
                <a:moveTo>
                  <a:pt x="0" y="115"/>
                </a:moveTo>
                <a:lnTo>
                  <a:pt x="0" y="99"/>
                </a:lnTo>
                <a:lnTo>
                  <a:pt x="721" y="99"/>
                </a:lnTo>
                <a:lnTo>
                  <a:pt x="1441" y="99"/>
                </a:lnTo>
                <a:lnTo>
                  <a:pt x="2162" y="99"/>
                </a:lnTo>
                <a:lnTo>
                  <a:pt x="2882" y="99"/>
                </a:lnTo>
                <a:lnTo>
                  <a:pt x="3603" y="99"/>
                </a:lnTo>
                <a:lnTo>
                  <a:pt x="4323" y="99"/>
                </a:lnTo>
                <a:lnTo>
                  <a:pt x="5044" y="99"/>
                </a:lnTo>
                <a:lnTo>
                  <a:pt x="5764" y="99"/>
                </a:lnTo>
                <a:lnTo>
                  <a:pt x="5764" y="115"/>
                </a:lnTo>
                <a:lnTo>
                  <a:pt x="5044" y="115"/>
                </a:lnTo>
                <a:lnTo>
                  <a:pt x="4323" y="115"/>
                </a:lnTo>
                <a:lnTo>
                  <a:pt x="3603" y="115"/>
                </a:lnTo>
                <a:lnTo>
                  <a:pt x="2882" y="115"/>
                </a:lnTo>
                <a:lnTo>
                  <a:pt x="2162" y="115"/>
                </a:lnTo>
                <a:lnTo>
                  <a:pt x="1441" y="115"/>
                </a:lnTo>
                <a:lnTo>
                  <a:pt x="721" y="115"/>
                </a:lnTo>
                <a:lnTo>
                  <a:pt x="0" y="115"/>
                </a:lnTo>
                <a:close/>
                <a:moveTo>
                  <a:pt x="0" y="83"/>
                </a:moveTo>
                <a:lnTo>
                  <a:pt x="0" y="66"/>
                </a:lnTo>
                <a:lnTo>
                  <a:pt x="721" y="66"/>
                </a:lnTo>
                <a:lnTo>
                  <a:pt x="1441" y="66"/>
                </a:lnTo>
                <a:lnTo>
                  <a:pt x="2162" y="66"/>
                </a:lnTo>
                <a:lnTo>
                  <a:pt x="2882" y="66"/>
                </a:lnTo>
                <a:lnTo>
                  <a:pt x="3603" y="66"/>
                </a:lnTo>
                <a:lnTo>
                  <a:pt x="4323" y="66"/>
                </a:lnTo>
                <a:lnTo>
                  <a:pt x="5044" y="66"/>
                </a:lnTo>
                <a:lnTo>
                  <a:pt x="5764" y="66"/>
                </a:lnTo>
                <a:lnTo>
                  <a:pt x="5764" y="83"/>
                </a:lnTo>
                <a:lnTo>
                  <a:pt x="5044" y="83"/>
                </a:lnTo>
                <a:lnTo>
                  <a:pt x="4323" y="83"/>
                </a:lnTo>
                <a:lnTo>
                  <a:pt x="3603" y="83"/>
                </a:lnTo>
                <a:lnTo>
                  <a:pt x="2882" y="83"/>
                </a:lnTo>
                <a:lnTo>
                  <a:pt x="2162" y="83"/>
                </a:lnTo>
                <a:lnTo>
                  <a:pt x="1441" y="83"/>
                </a:lnTo>
                <a:lnTo>
                  <a:pt x="721" y="83"/>
                </a:lnTo>
                <a:lnTo>
                  <a:pt x="0" y="83"/>
                </a:lnTo>
                <a:close/>
                <a:moveTo>
                  <a:pt x="0" y="50"/>
                </a:moveTo>
                <a:lnTo>
                  <a:pt x="0" y="33"/>
                </a:lnTo>
                <a:lnTo>
                  <a:pt x="721" y="33"/>
                </a:lnTo>
                <a:lnTo>
                  <a:pt x="1441" y="33"/>
                </a:lnTo>
                <a:lnTo>
                  <a:pt x="2162" y="33"/>
                </a:lnTo>
                <a:lnTo>
                  <a:pt x="2882" y="33"/>
                </a:lnTo>
                <a:lnTo>
                  <a:pt x="3603" y="33"/>
                </a:lnTo>
                <a:lnTo>
                  <a:pt x="4323" y="33"/>
                </a:lnTo>
                <a:lnTo>
                  <a:pt x="5044" y="33"/>
                </a:lnTo>
                <a:lnTo>
                  <a:pt x="5764" y="33"/>
                </a:lnTo>
                <a:lnTo>
                  <a:pt x="5764" y="50"/>
                </a:lnTo>
                <a:lnTo>
                  <a:pt x="5044" y="50"/>
                </a:lnTo>
                <a:lnTo>
                  <a:pt x="4323" y="50"/>
                </a:lnTo>
                <a:lnTo>
                  <a:pt x="3603" y="50"/>
                </a:lnTo>
                <a:lnTo>
                  <a:pt x="2882" y="50"/>
                </a:lnTo>
                <a:lnTo>
                  <a:pt x="2162" y="50"/>
                </a:lnTo>
                <a:lnTo>
                  <a:pt x="1441" y="50"/>
                </a:lnTo>
                <a:lnTo>
                  <a:pt x="721" y="50"/>
                </a:lnTo>
                <a:lnTo>
                  <a:pt x="0" y="50"/>
                </a:lnTo>
                <a:close/>
                <a:moveTo>
                  <a:pt x="0" y="0"/>
                </a:moveTo>
                <a:lnTo>
                  <a:pt x="721" y="0"/>
                </a:lnTo>
                <a:lnTo>
                  <a:pt x="1441" y="0"/>
                </a:lnTo>
                <a:lnTo>
                  <a:pt x="2162" y="0"/>
                </a:lnTo>
                <a:lnTo>
                  <a:pt x="2882" y="0"/>
                </a:lnTo>
                <a:lnTo>
                  <a:pt x="3603" y="0"/>
                </a:lnTo>
                <a:lnTo>
                  <a:pt x="4323" y="0"/>
                </a:lnTo>
                <a:lnTo>
                  <a:pt x="5044" y="0"/>
                </a:lnTo>
                <a:lnTo>
                  <a:pt x="5764" y="0"/>
                </a:lnTo>
                <a:lnTo>
                  <a:pt x="5764" y="17"/>
                </a:lnTo>
                <a:lnTo>
                  <a:pt x="5044" y="17"/>
                </a:lnTo>
                <a:lnTo>
                  <a:pt x="4323" y="17"/>
                </a:lnTo>
                <a:lnTo>
                  <a:pt x="3603" y="17"/>
                </a:lnTo>
                <a:lnTo>
                  <a:pt x="2882" y="17"/>
                </a:lnTo>
                <a:lnTo>
                  <a:pt x="2162" y="17"/>
                </a:lnTo>
                <a:lnTo>
                  <a:pt x="1441" y="17"/>
                </a:lnTo>
                <a:lnTo>
                  <a:pt x="721" y="17"/>
                </a:lnTo>
                <a:lnTo>
                  <a:pt x="0" y="17"/>
                </a:lnTo>
                <a:lnTo>
                  <a:pt x="0" y="0"/>
                </a:lnTo>
                <a:close/>
              </a:path>
            </a:pathLst>
          </a:custGeom>
          <a:solidFill>
            <a:srgbClr val="1C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000" b="1">
              <a:solidFill>
                <a:srgbClr val="000000"/>
              </a:solidFill>
            </a:endParaRPr>
          </a:p>
        </p:txBody>
      </p:sp>
      <p:pic>
        <p:nvPicPr>
          <p:cNvPr id="39946" name="Picture 10" descr="interrogacon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1" t="11940" r="38039" b="26476"/>
          <a:stretch>
            <a:fillRect/>
          </a:stretch>
        </p:blipFill>
        <p:spPr bwMode="auto">
          <a:xfrm>
            <a:off x="4854575" y="0"/>
            <a:ext cx="4289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31264" y="1602210"/>
            <a:ext cx="541888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9600" b="1" dirty="0" err="1" smtClean="0">
                <a:ln w="11430"/>
                <a:gradFill>
                  <a:gsLst>
                    <a:gs pos="0">
                      <a:srgbClr val="FF6600">
                        <a:tint val="90000"/>
                        <a:satMod val="120000"/>
                      </a:srgbClr>
                    </a:gs>
                    <a:gs pos="25000">
                      <a:srgbClr val="FF6600">
                        <a:tint val="93000"/>
                        <a:satMod val="120000"/>
                      </a:srgbClr>
                    </a:gs>
                    <a:gs pos="50000">
                      <a:srgbClr val="FF6600">
                        <a:shade val="89000"/>
                        <a:satMod val="110000"/>
                      </a:srgbClr>
                    </a:gs>
                    <a:gs pos="75000">
                      <a:srgbClr val="FF6600">
                        <a:tint val="93000"/>
                        <a:satMod val="120000"/>
                      </a:srgbClr>
                    </a:gs>
                    <a:gs pos="100000">
                      <a:srgbClr val="FF6600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Mengapa</a:t>
            </a:r>
            <a:endParaRPr lang="en-US" sz="9600" b="1" dirty="0" smtClean="0">
              <a:ln w="11430"/>
              <a:gradFill>
                <a:gsLst>
                  <a:gs pos="0">
                    <a:srgbClr val="FF6600">
                      <a:tint val="90000"/>
                      <a:satMod val="120000"/>
                    </a:srgbClr>
                  </a:gs>
                  <a:gs pos="25000">
                    <a:srgbClr val="FF6600">
                      <a:tint val="93000"/>
                      <a:satMod val="120000"/>
                    </a:srgbClr>
                  </a:gs>
                  <a:gs pos="50000">
                    <a:srgbClr val="FF6600">
                      <a:shade val="89000"/>
                      <a:satMod val="110000"/>
                    </a:srgbClr>
                  </a:gs>
                  <a:gs pos="75000">
                    <a:srgbClr val="FF6600">
                      <a:tint val="93000"/>
                      <a:satMod val="120000"/>
                    </a:srgbClr>
                  </a:gs>
                  <a:gs pos="100000">
                    <a:srgbClr val="FF6600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  <a:p>
            <a:pPr algn="ctr"/>
            <a:r>
              <a:rPr lang="en-US" sz="9600" b="1" dirty="0" err="1" smtClean="0">
                <a:ln w="11430"/>
                <a:gradFill>
                  <a:gsLst>
                    <a:gs pos="0">
                      <a:srgbClr val="FF6600">
                        <a:tint val="90000"/>
                        <a:satMod val="120000"/>
                      </a:srgbClr>
                    </a:gs>
                    <a:gs pos="25000">
                      <a:srgbClr val="FF6600">
                        <a:tint val="93000"/>
                        <a:satMod val="120000"/>
                      </a:srgbClr>
                    </a:gs>
                    <a:gs pos="50000">
                      <a:srgbClr val="FF6600">
                        <a:shade val="89000"/>
                        <a:satMod val="110000"/>
                      </a:srgbClr>
                    </a:gs>
                    <a:gs pos="75000">
                      <a:srgbClr val="FF6600">
                        <a:tint val="93000"/>
                        <a:satMod val="120000"/>
                      </a:srgbClr>
                    </a:gs>
                    <a:gs pos="100000">
                      <a:srgbClr val="FF6600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Perlu</a:t>
            </a:r>
            <a:r>
              <a:rPr lang="en-US" sz="9600" b="1" dirty="0" smtClean="0">
                <a:ln w="11430"/>
                <a:gradFill>
                  <a:gsLst>
                    <a:gs pos="0">
                      <a:srgbClr val="FF6600">
                        <a:tint val="90000"/>
                        <a:satMod val="120000"/>
                      </a:srgbClr>
                    </a:gs>
                    <a:gs pos="25000">
                      <a:srgbClr val="FF6600">
                        <a:tint val="93000"/>
                        <a:satMod val="120000"/>
                      </a:srgbClr>
                    </a:gs>
                    <a:gs pos="50000">
                      <a:srgbClr val="FF6600">
                        <a:shade val="89000"/>
                        <a:satMod val="110000"/>
                      </a:srgbClr>
                    </a:gs>
                    <a:gs pos="75000">
                      <a:srgbClr val="FF6600">
                        <a:tint val="93000"/>
                        <a:satMod val="120000"/>
                      </a:srgbClr>
                    </a:gs>
                    <a:gs pos="100000">
                      <a:srgbClr val="FF6600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sz="9600" b="1" dirty="0" err="1" smtClean="0">
                <a:ln w="11430"/>
                <a:gradFill>
                  <a:gsLst>
                    <a:gs pos="0">
                      <a:srgbClr val="FF6600">
                        <a:tint val="90000"/>
                        <a:satMod val="120000"/>
                      </a:srgbClr>
                    </a:gs>
                    <a:gs pos="25000">
                      <a:srgbClr val="FF6600">
                        <a:tint val="93000"/>
                        <a:satMod val="120000"/>
                      </a:srgbClr>
                    </a:gs>
                    <a:gs pos="50000">
                      <a:srgbClr val="FF6600">
                        <a:shade val="89000"/>
                        <a:satMod val="110000"/>
                      </a:srgbClr>
                    </a:gs>
                    <a:gs pos="75000">
                      <a:srgbClr val="FF6600">
                        <a:tint val="93000"/>
                        <a:satMod val="120000"/>
                      </a:srgbClr>
                    </a:gs>
                    <a:gs pos="100000">
                      <a:srgbClr val="FF6600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Rancang</a:t>
            </a:r>
            <a:endParaRPr lang="en-US" sz="4800" b="1" dirty="0">
              <a:ln w="11430"/>
              <a:gradFill>
                <a:gsLst>
                  <a:gs pos="0">
                    <a:srgbClr val="FF6600">
                      <a:tint val="90000"/>
                      <a:satMod val="120000"/>
                    </a:srgbClr>
                  </a:gs>
                  <a:gs pos="25000">
                    <a:srgbClr val="FF6600">
                      <a:tint val="93000"/>
                      <a:satMod val="120000"/>
                    </a:srgbClr>
                  </a:gs>
                  <a:gs pos="50000">
                    <a:srgbClr val="FF6600">
                      <a:shade val="89000"/>
                      <a:satMod val="110000"/>
                    </a:srgbClr>
                  </a:gs>
                  <a:gs pos="75000">
                    <a:srgbClr val="FF6600">
                      <a:tint val="93000"/>
                      <a:satMod val="120000"/>
                    </a:srgbClr>
                  </a:gs>
                  <a:gs pos="100000">
                    <a:srgbClr val="FF6600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212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 txBox="1">
            <a:spLocks/>
          </p:cNvSpPr>
          <p:nvPr/>
        </p:nvSpPr>
        <p:spPr>
          <a:xfrm>
            <a:off x="844216" y="533400"/>
            <a:ext cx="8299784" cy="84827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800" b="1" dirty="0" smtClean="0">
                <a:solidFill>
                  <a:schemeClr val="tx1"/>
                </a:solidFill>
              </a:rPr>
              <a:t>UNTUK MENCAPAI HASRAT PENDIDIKAN</a:t>
            </a:r>
            <a:endParaRPr lang="en-US" sz="2800" b="1" dirty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57200" y="1219200"/>
            <a:ext cx="8424935" cy="5492834"/>
            <a:chOff x="458664" y="1063594"/>
            <a:chExt cx="8424935" cy="5492834"/>
          </a:xfrm>
        </p:grpSpPr>
        <p:grpSp>
          <p:nvGrpSpPr>
            <p:cNvPr id="25" name="Group 24"/>
            <p:cNvGrpSpPr/>
            <p:nvPr/>
          </p:nvGrpSpPr>
          <p:grpSpPr>
            <a:xfrm>
              <a:off x="458664" y="1063594"/>
              <a:ext cx="8424935" cy="5492834"/>
              <a:chOff x="336161" y="1269100"/>
              <a:chExt cx="8424935" cy="5129014"/>
            </a:xfrm>
          </p:grpSpPr>
          <p:grpSp>
            <p:nvGrpSpPr>
              <p:cNvPr id="26" name="Group 25"/>
              <p:cNvGrpSpPr/>
              <p:nvPr/>
            </p:nvGrpSpPr>
            <p:grpSpPr>
              <a:xfrm>
                <a:off x="336161" y="1269100"/>
                <a:ext cx="8424935" cy="5111319"/>
                <a:chOff x="336161" y="1269100"/>
                <a:chExt cx="8424935" cy="5111319"/>
              </a:xfrm>
            </p:grpSpPr>
            <p:sp>
              <p:nvSpPr>
                <p:cNvPr id="31" name="Freeform 30"/>
                <p:cNvSpPr/>
                <p:nvPr/>
              </p:nvSpPr>
              <p:spPr>
                <a:xfrm>
                  <a:off x="336161" y="1269100"/>
                  <a:ext cx="3599520" cy="2375683"/>
                </a:xfrm>
                <a:custGeom>
                  <a:avLst/>
                  <a:gdLst>
                    <a:gd name="connsiteX0" fmla="*/ 0 w 3599520"/>
                    <a:gd name="connsiteY0" fmla="*/ 395955 h 2375683"/>
                    <a:gd name="connsiteX1" fmla="*/ 115973 w 3599520"/>
                    <a:gd name="connsiteY1" fmla="*/ 115973 h 2375683"/>
                    <a:gd name="connsiteX2" fmla="*/ 395956 w 3599520"/>
                    <a:gd name="connsiteY2" fmla="*/ 1 h 2375683"/>
                    <a:gd name="connsiteX3" fmla="*/ 3203565 w 3599520"/>
                    <a:gd name="connsiteY3" fmla="*/ 0 h 2375683"/>
                    <a:gd name="connsiteX4" fmla="*/ 3483547 w 3599520"/>
                    <a:gd name="connsiteY4" fmla="*/ 115973 h 2375683"/>
                    <a:gd name="connsiteX5" fmla="*/ 3599519 w 3599520"/>
                    <a:gd name="connsiteY5" fmla="*/ 395956 h 2375683"/>
                    <a:gd name="connsiteX6" fmla="*/ 3599520 w 3599520"/>
                    <a:gd name="connsiteY6" fmla="*/ 1979728 h 2375683"/>
                    <a:gd name="connsiteX7" fmla="*/ 3483547 w 3599520"/>
                    <a:gd name="connsiteY7" fmla="*/ 2259711 h 2375683"/>
                    <a:gd name="connsiteX8" fmla="*/ 3203564 w 3599520"/>
                    <a:gd name="connsiteY8" fmla="*/ 2375683 h 2375683"/>
                    <a:gd name="connsiteX9" fmla="*/ 395955 w 3599520"/>
                    <a:gd name="connsiteY9" fmla="*/ 2375683 h 2375683"/>
                    <a:gd name="connsiteX10" fmla="*/ 115973 w 3599520"/>
                    <a:gd name="connsiteY10" fmla="*/ 2259710 h 2375683"/>
                    <a:gd name="connsiteX11" fmla="*/ 1 w 3599520"/>
                    <a:gd name="connsiteY11" fmla="*/ 1979727 h 2375683"/>
                    <a:gd name="connsiteX12" fmla="*/ 0 w 3599520"/>
                    <a:gd name="connsiteY12" fmla="*/ 395955 h 2375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99520" h="2375683">
                      <a:moveTo>
                        <a:pt x="0" y="395955"/>
                      </a:moveTo>
                      <a:cubicBezTo>
                        <a:pt x="0" y="290941"/>
                        <a:pt x="41717" y="190228"/>
                        <a:pt x="115973" y="115973"/>
                      </a:cubicBezTo>
                      <a:cubicBezTo>
                        <a:pt x="190229" y="41717"/>
                        <a:pt x="290942" y="1"/>
                        <a:pt x="395956" y="1"/>
                      </a:cubicBezTo>
                      <a:lnTo>
                        <a:pt x="3203565" y="0"/>
                      </a:lnTo>
                      <a:cubicBezTo>
                        <a:pt x="3308579" y="0"/>
                        <a:pt x="3409292" y="41717"/>
                        <a:pt x="3483547" y="115973"/>
                      </a:cubicBezTo>
                      <a:cubicBezTo>
                        <a:pt x="3557803" y="190229"/>
                        <a:pt x="3599519" y="290942"/>
                        <a:pt x="3599519" y="395956"/>
                      </a:cubicBezTo>
                      <a:cubicBezTo>
                        <a:pt x="3599519" y="923880"/>
                        <a:pt x="3599520" y="1451804"/>
                        <a:pt x="3599520" y="1979728"/>
                      </a:cubicBezTo>
                      <a:cubicBezTo>
                        <a:pt x="3599520" y="2084742"/>
                        <a:pt x="3557803" y="2185455"/>
                        <a:pt x="3483547" y="2259711"/>
                      </a:cubicBezTo>
                      <a:cubicBezTo>
                        <a:pt x="3409291" y="2333967"/>
                        <a:pt x="3308578" y="2375684"/>
                        <a:pt x="3203564" y="2375683"/>
                      </a:cubicBezTo>
                      <a:lnTo>
                        <a:pt x="395955" y="2375683"/>
                      </a:lnTo>
                      <a:cubicBezTo>
                        <a:pt x="290941" y="2375683"/>
                        <a:pt x="190228" y="2333966"/>
                        <a:pt x="115973" y="2259710"/>
                      </a:cubicBezTo>
                      <a:cubicBezTo>
                        <a:pt x="41717" y="2185454"/>
                        <a:pt x="1" y="2084741"/>
                        <a:pt x="1" y="1979727"/>
                      </a:cubicBezTo>
                      <a:cubicBezTo>
                        <a:pt x="1" y="1451803"/>
                        <a:pt x="0" y="923879"/>
                        <a:pt x="0" y="395955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66E1A">
                        <a:hueOff val="0"/>
                        <a:satOff val="0"/>
                        <a:lumOff val="0"/>
                        <a:shade val="30000"/>
                        <a:satMod val="115000"/>
                      </a:srgbClr>
                    </a:gs>
                    <a:gs pos="50000">
                      <a:srgbClr val="F66E1A">
                        <a:hueOff val="0"/>
                        <a:satOff val="0"/>
                        <a:lumOff val="0"/>
                        <a:shade val="67500"/>
                        <a:satMod val="115000"/>
                      </a:srgbClr>
                    </a:gs>
                    <a:gs pos="100000">
                      <a:srgbClr val="F66E1A">
                        <a:hueOff val="0"/>
                        <a:satOff val="0"/>
                        <a:lumOff val="0"/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n w="38100" cap="flat" cmpd="sng" algn="ctr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3">
                  <a:scrgbClr r="0" g="0" b="0"/>
                </a:lnRef>
                <a:fillRef idx="1">
                  <a:scrgbClr r="0" g="0" b="0"/>
                </a:fillRef>
                <a:effectRef idx="1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51971" tIns="151971" rIns="151971" bIns="151971" numCol="1" spcCol="1270" anchor="t" anchorCtr="0">
                  <a:noAutofit/>
                </a:bodyPr>
                <a:lstStyle/>
                <a:p>
                  <a:pPr lvl="0" algn="l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600" b="1" u="none" kern="1200" dirty="0" err="1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Murid</a:t>
                  </a:r>
                  <a:r>
                    <a:rPr lang="en-US" sz="1600" b="1" u="none" kern="12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 yang </a:t>
                  </a:r>
                  <a:r>
                    <a:rPr lang="en-US" sz="1600" b="1" u="none" kern="1200" dirty="0" err="1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seimbang</a:t>
                  </a:r>
                  <a:r>
                    <a:rPr lang="en-US" sz="1600" b="1" u="none" kern="12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 </a:t>
                  </a:r>
                  <a:r>
                    <a:rPr lang="en-US" sz="1600" b="1" u="none" kern="1200" dirty="0" err="1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dari</a:t>
                  </a:r>
                  <a:r>
                    <a:rPr lang="en-US" sz="1600" b="1" u="none" kern="12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 </a:t>
                  </a:r>
                  <a:r>
                    <a:rPr lang="en-US" sz="1600" b="1" u="none" kern="1200" dirty="0" err="1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segi</a:t>
                  </a:r>
                  <a:r>
                    <a:rPr lang="en-US" sz="1600" b="1" u="none" kern="12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 </a:t>
                  </a:r>
                  <a:r>
                    <a:rPr lang="en-US" sz="1600" b="1" u="none" kern="1200" dirty="0" err="1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intelek</a:t>
                  </a:r>
                  <a:r>
                    <a:rPr lang="en-US" sz="1600" b="1" u="none" kern="12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, </a:t>
                  </a:r>
                  <a:r>
                    <a:rPr lang="en-US" sz="1600" b="1" u="none" kern="1200" dirty="0" err="1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rohani</a:t>
                  </a:r>
                  <a:r>
                    <a:rPr lang="en-US" sz="1600" b="1" u="none" kern="12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, </a:t>
                  </a:r>
                  <a:r>
                    <a:rPr lang="en-US" sz="1600" b="1" u="none" kern="1200" dirty="0" err="1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jasmani</a:t>
                  </a:r>
                  <a:r>
                    <a:rPr lang="en-US" sz="1600" b="1" u="none" kern="12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 </a:t>
                  </a:r>
                  <a:r>
                    <a:rPr lang="en-US" sz="1600" b="1" u="none" kern="1200" dirty="0" err="1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dan</a:t>
                  </a:r>
                  <a:r>
                    <a:rPr lang="en-US" sz="1600" b="1" u="none" kern="1200" dirty="0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 </a:t>
                  </a:r>
                  <a:r>
                    <a:rPr lang="en-US" sz="1600" b="1" u="none" kern="1200" dirty="0" err="1" smtClean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rebuchet MS" pitchFamily="34" charset="0"/>
                    </a:rPr>
                    <a:t>emosi</a:t>
                  </a:r>
                  <a:endParaRPr lang="en-US" sz="1600" b="1" u="none" kern="12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rebuchet MS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 31"/>
                <p:cNvSpPr/>
                <p:nvPr/>
              </p:nvSpPr>
              <p:spPr>
                <a:xfrm>
                  <a:off x="5161576" y="1269100"/>
                  <a:ext cx="3599520" cy="2375683"/>
                </a:xfrm>
                <a:custGeom>
                  <a:avLst/>
                  <a:gdLst>
                    <a:gd name="connsiteX0" fmla="*/ 0 w 3599520"/>
                    <a:gd name="connsiteY0" fmla="*/ 395955 h 2375683"/>
                    <a:gd name="connsiteX1" fmla="*/ 115973 w 3599520"/>
                    <a:gd name="connsiteY1" fmla="*/ 115973 h 2375683"/>
                    <a:gd name="connsiteX2" fmla="*/ 395956 w 3599520"/>
                    <a:gd name="connsiteY2" fmla="*/ 1 h 2375683"/>
                    <a:gd name="connsiteX3" fmla="*/ 3203565 w 3599520"/>
                    <a:gd name="connsiteY3" fmla="*/ 0 h 2375683"/>
                    <a:gd name="connsiteX4" fmla="*/ 3483547 w 3599520"/>
                    <a:gd name="connsiteY4" fmla="*/ 115973 h 2375683"/>
                    <a:gd name="connsiteX5" fmla="*/ 3599519 w 3599520"/>
                    <a:gd name="connsiteY5" fmla="*/ 395956 h 2375683"/>
                    <a:gd name="connsiteX6" fmla="*/ 3599520 w 3599520"/>
                    <a:gd name="connsiteY6" fmla="*/ 1979728 h 2375683"/>
                    <a:gd name="connsiteX7" fmla="*/ 3483547 w 3599520"/>
                    <a:gd name="connsiteY7" fmla="*/ 2259711 h 2375683"/>
                    <a:gd name="connsiteX8" fmla="*/ 3203564 w 3599520"/>
                    <a:gd name="connsiteY8" fmla="*/ 2375683 h 2375683"/>
                    <a:gd name="connsiteX9" fmla="*/ 395955 w 3599520"/>
                    <a:gd name="connsiteY9" fmla="*/ 2375683 h 2375683"/>
                    <a:gd name="connsiteX10" fmla="*/ 115973 w 3599520"/>
                    <a:gd name="connsiteY10" fmla="*/ 2259710 h 2375683"/>
                    <a:gd name="connsiteX11" fmla="*/ 1 w 3599520"/>
                    <a:gd name="connsiteY11" fmla="*/ 1979727 h 2375683"/>
                    <a:gd name="connsiteX12" fmla="*/ 0 w 3599520"/>
                    <a:gd name="connsiteY12" fmla="*/ 395955 h 2375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99520" h="2375683">
                      <a:moveTo>
                        <a:pt x="0" y="395955"/>
                      </a:moveTo>
                      <a:cubicBezTo>
                        <a:pt x="0" y="290941"/>
                        <a:pt x="41717" y="190228"/>
                        <a:pt x="115973" y="115973"/>
                      </a:cubicBezTo>
                      <a:cubicBezTo>
                        <a:pt x="190229" y="41717"/>
                        <a:pt x="290942" y="1"/>
                        <a:pt x="395956" y="1"/>
                      </a:cubicBezTo>
                      <a:lnTo>
                        <a:pt x="3203565" y="0"/>
                      </a:lnTo>
                      <a:cubicBezTo>
                        <a:pt x="3308579" y="0"/>
                        <a:pt x="3409292" y="41717"/>
                        <a:pt x="3483547" y="115973"/>
                      </a:cubicBezTo>
                      <a:cubicBezTo>
                        <a:pt x="3557803" y="190229"/>
                        <a:pt x="3599519" y="290942"/>
                        <a:pt x="3599519" y="395956"/>
                      </a:cubicBezTo>
                      <a:cubicBezTo>
                        <a:pt x="3599519" y="923880"/>
                        <a:pt x="3599520" y="1451804"/>
                        <a:pt x="3599520" y="1979728"/>
                      </a:cubicBezTo>
                      <a:cubicBezTo>
                        <a:pt x="3599520" y="2084742"/>
                        <a:pt x="3557803" y="2185455"/>
                        <a:pt x="3483547" y="2259711"/>
                      </a:cubicBezTo>
                      <a:cubicBezTo>
                        <a:pt x="3409291" y="2333967"/>
                        <a:pt x="3308578" y="2375684"/>
                        <a:pt x="3203564" y="2375683"/>
                      </a:cubicBezTo>
                      <a:lnTo>
                        <a:pt x="395955" y="2375683"/>
                      </a:lnTo>
                      <a:cubicBezTo>
                        <a:pt x="290941" y="2375683"/>
                        <a:pt x="190228" y="2333966"/>
                        <a:pt x="115973" y="2259710"/>
                      </a:cubicBezTo>
                      <a:cubicBezTo>
                        <a:pt x="41717" y="2185454"/>
                        <a:pt x="1" y="2084741"/>
                        <a:pt x="1" y="1979727"/>
                      </a:cubicBezTo>
                      <a:cubicBezTo>
                        <a:pt x="1" y="1451803"/>
                        <a:pt x="0" y="923879"/>
                        <a:pt x="0" y="395955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DEB400">
                        <a:hueOff val="0"/>
                        <a:satOff val="0"/>
                        <a:lumOff val="0"/>
                        <a:shade val="30000"/>
                        <a:satMod val="115000"/>
                      </a:srgbClr>
                    </a:gs>
                    <a:gs pos="50000">
                      <a:srgbClr val="DEB400">
                        <a:hueOff val="0"/>
                        <a:satOff val="0"/>
                        <a:lumOff val="0"/>
                        <a:shade val="67500"/>
                        <a:satMod val="115000"/>
                      </a:srgbClr>
                    </a:gs>
                    <a:gs pos="100000">
                      <a:srgbClr val="DEB400">
                        <a:hueOff val="0"/>
                        <a:satOff val="0"/>
                        <a:lumOff val="0"/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n w="38100" cap="flat" cmpd="sng" algn="ctr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3">
                  <a:scrgbClr r="0" g="0" b="0"/>
                </a:lnRef>
                <a:fillRef idx="1">
                  <a:scrgbClr r="0" g="0" b="0"/>
                </a:fillRef>
                <a:effectRef idx="1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51971" tIns="151971" rIns="151971" bIns="151971" numCol="1" spcCol="1270" anchor="t" anchorCtr="0">
                  <a:noAutofit/>
                </a:bodyPr>
                <a:lstStyle/>
                <a:p>
                  <a:pPr lvl="0" algn="l" defTabSz="7112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600" b="1" u="none" kern="1200" dirty="0" smtClean="0">
                      <a:solidFill>
                        <a:schemeClr val="bg1"/>
                      </a:solidFill>
                      <a:latin typeface="Trebuchet MS" pitchFamily="34" charset="0"/>
                    </a:rPr>
                    <a:t> </a:t>
                  </a:r>
                  <a:r>
                    <a:rPr lang="en-US" sz="1600" b="1" u="none" kern="1200" dirty="0" err="1" smtClean="0">
                      <a:solidFill>
                        <a:schemeClr val="bg1"/>
                      </a:solidFill>
                      <a:latin typeface="Trebuchet MS" pitchFamily="34" charset="0"/>
                    </a:rPr>
                    <a:t>Warga</a:t>
                  </a:r>
                  <a:r>
                    <a:rPr lang="en-US" sz="1600" b="1" u="none" kern="1200" dirty="0" smtClean="0">
                      <a:solidFill>
                        <a:schemeClr val="bg1"/>
                      </a:solidFill>
                      <a:latin typeface="Trebuchet MS" pitchFamily="34" charset="0"/>
                    </a:rPr>
                    <a:t> Negara </a:t>
                  </a:r>
                  <a:r>
                    <a:rPr lang="en-US" sz="1600" b="1" u="none" kern="1200" dirty="0" err="1" smtClean="0">
                      <a:solidFill>
                        <a:schemeClr val="bg1"/>
                      </a:solidFill>
                      <a:latin typeface="Trebuchet MS" pitchFamily="34" charset="0"/>
                    </a:rPr>
                    <a:t>Bertanggungjawab</a:t>
                  </a:r>
                  <a:endParaRPr lang="en-US" sz="1600" b="1" u="none" kern="12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rebuchet MS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 32"/>
                <p:cNvSpPr/>
                <p:nvPr/>
              </p:nvSpPr>
              <p:spPr>
                <a:xfrm>
                  <a:off x="336161" y="4004736"/>
                  <a:ext cx="3599520" cy="2375683"/>
                </a:xfrm>
                <a:custGeom>
                  <a:avLst/>
                  <a:gdLst>
                    <a:gd name="connsiteX0" fmla="*/ 0 w 3599520"/>
                    <a:gd name="connsiteY0" fmla="*/ 395955 h 2375683"/>
                    <a:gd name="connsiteX1" fmla="*/ 115973 w 3599520"/>
                    <a:gd name="connsiteY1" fmla="*/ 115973 h 2375683"/>
                    <a:gd name="connsiteX2" fmla="*/ 395956 w 3599520"/>
                    <a:gd name="connsiteY2" fmla="*/ 1 h 2375683"/>
                    <a:gd name="connsiteX3" fmla="*/ 3203565 w 3599520"/>
                    <a:gd name="connsiteY3" fmla="*/ 0 h 2375683"/>
                    <a:gd name="connsiteX4" fmla="*/ 3483547 w 3599520"/>
                    <a:gd name="connsiteY4" fmla="*/ 115973 h 2375683"/>
                    <a:gd name="connsiteX5" fmla="*/ 3599519 w 3599520"/>
                    <a:gd name="connsiteY5" fmla="*/ 395956 h 2375683"/>
                    <a:gd name="connsiteX6" fmla="*/ 3599520 w 3599520"/>
                    <a:gd name="connsiteY6" fmla="*/ 1979728 h 2375683"/>
                    <a:gd name="connsiteX7" fmla="*/ 3483547 w 3599520"/>
                    <a:gd name="connsiteY7" fmla="*/ 2259711 h 2375683"/>
                    <a:gd name="connsiteX8" fmla="*/ 3203564 w 3599520"/>
                    <a:gd name="connsiteY8" fmla="*/ 2375683 h 2375683"/>
                    <a:gd name="connsiteX9" fmla="*/ 395955 w 3599520"/>
                    <a:gd name="connsiteY9" fmla="*/ 2375683 h 2375683"/>
                    <a:gd name="connsiteX10" fmla="*/ 115973 w 3599520"/>
                    <a:gd name="connsiteY10" fmla="*/ 2259710 h 2375683"/>
                    <a:gd name="connsiteX11" fmla="*/ 1 w 3599520"/>
                    <a:gd name="connsiteY11" fmla="*/ 1979727 h 2375683"/>
                    <a:gd name="connsiteX12" fmla="*/ 0 w 3599520"/>
                    <a:gd name="connsiteY12" fmla="*/ 395955 h 2375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99520" h="2375683">
                      <a:moveTo>
                        <a:pt x="0" y="395955"/>
                      </a:moveTo>
                      <a:cubicBezTo>
                        <a:pt x="0" y="290941"/>
                        <a:pt x="41717" y="190228"/>
                        <a:pt x="115973" y="115973"/>
                      </a:cubicBezTo>
                      <a:cubicBezTo>
                        <a:pt x="190229" y="41717"/>
                        <a:pt x="290942" y="1"/>
                        <a:pt x="395956" y="1"/>
                      </a:cubicBezTo>
                      <a:lnTo>
                        <a:pt x="3203565" y="0"/>
                      </a:lnTo>
                      <a:cubicBezTo>
                        <a:pt x="3308579" y="0"/>
                        <a:pt x="3409292" y="41717"/>
                        <a:pt x="3483547" y="115973"/>
                      </a:cubicBezTo>
                      <a:cubicBezTo>
                        <a:pt x="3557803" y="190229"/>
                        <a:pt x="3599519" y="290942"/>
                        <a:pt x="3599519" y="395956"/>
                      </a:cubicBezTo>
                      <a:cubicBezTo>
                        <a:pt x="3599519" y="923880"/>
                        <a:pt x="3599520" y="1451804"/>
                        <a:pt x="3599520" y="1979728"/>
                      </a:cubicBezTo>
                      <a:cubicBezTo>
                        <a:pt x="3599520" y="2084742"/>
                        <a:pt x="3557803" y="2185455"/>
                        <a:pt x="3483547" y="2259711"/>
                      </a:cubicBezTo>
                      <a:cubicBezTo>
                        <a:pt x="3409291" y="2333967"/>
                        <a:pt x="3308578" y="2375684"/>
                        <a:pt x="3203564" y="2375683"/>
                      </a:cubicBezTo>
                      <a:lnTo>
                        <a:pt x="395955" y="2375683"/>
                      </a:lnTo>
                      <a:cubicBezTo>
                        <a:pt x="290941" y="2375683"/>
                        <a:pt x="190228" y="2333966"/>
                        <a:pt x="115973" y="2259710"/>
                      </a:cubicBezTo>
                      <a:cubicBezTo>
                        <a:pt x="41717" y="2185454"/>
                        <a:pt x="1" y="2084741"/>
                        <a:pt x="1" y="1979727"/>
                      </a:cubicBezTo>
                      <a:cubicBezTo>
                        <a:pt x="1" y="1451803"/>
                        <a:pt x="0" y="923879"/>
                        <a:pt x="0" y="395955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88BE0E">
                        <a:hueOff val="0"/>
                        <a:satOff val="0"/>
                        <a:lumOff val="0"/>
                        <a:shade val="30000"/>
                        <a:satMod val="115000"/>
                      </a:srgbClr>
                    </a:gs>
                    <a:gs pos="50000">
                      <a:srgbClr val="88BE0E">
                        <a:hueOff val="0"/>
                        <a:satOff val="0"/>
                        <a:lumOff val="0"/>
                        <a:shade val="67500"/>
                        <a:satMod val="115000"/>
                      </a:srgbClr>
                    </a:gs>
                    <a:gs pos="100000">
                      <a:srgbClr val="88BE0E">
                        <a:hueOff val="0"/>
                        <a:satOff val="0"/>
                        <a:lumOff val="0"/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n w="38100" cap="flat" cmpd="sng" algn="ctr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3">
                  <a:scrgbClr r="0" g="0" b="0"/>
                </a:lnRef>
                <a:fillRef idx="1">
                  <a:scrgbClr r="0" g="0" b="0"/>
                </a:fillRef>
                <a:effectRef idx="1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51971" tIns="151971" rIns="151971" bIns="151971" numCol="1" spcCol="1270" anchor="t" anchorCtr="0">
                  <a:noAutofit/>
                </a:bodyPr>
                <a:lstStyle/>
                <a:p>
                  <a:pPr lvl="0" algn="l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800" b="1" i="1" u="none" kern="1200" smtClean="0">
                      <a:solidFill>
                        <a:schemeClr val="bg1"/>
                      </a:solidFill>
                      <a:latin typeface="Trebuchet MS" pitchFamily="34" charset="0"/>
                    </a:rPr>
                    <a:t>Global Player</a:t>
                  </a:r>
                  <a:endParaRPr lang="en-US" sz="1800" b="1" u="none" kern="12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rebuchet MS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Freeform 33"/>
                <p:cNvSpPr/>
                <p:nvPr/>
              </p:nvSpPr>
              <p:spPr>
                <a:xfrm>
                  <a:off x="5161576" y="4004736"/>
                  <a:ext cx="3599520" cy="2375683"/>
                </a:xfrm>
                <a:custGeom>
                  <a:avLst/>
                  <a:gdLst>
                    <a:gd name="connsiteX0" fmla="*/ 0 w 3599520"/>
                    <a:gd name="connsiteY0" fmla="*/ 395955 h 2375683"/>
                    <a:gd name="connsiteX1" fmla="*/ 115973 w 3599520"/>
                    <a:gd name="connsiteY1" fmla="*/ 115973 h 2375683"/>
                    <a:gd name="connsiteX2" fmla="*/ 395956 w 3599520"/>
                    <a:gd name="connsiteY2" fmla="*/ 1 h 2375683"/>
                    <a:gd name="connsiteX3" fmla="*/ 3203565 w 3599520"/>
                    <a:gd name="connsiteY3" fmla="*/ 0 h 2375683"/>
                    <a:gd name="connsiteX4" fmla="*/ 3483547 w 3599520"/>
                    <a:gd name="connsiteY4" fmla="*/ 115973 h 2375683"/>
                    <a:gd name="connsiteX5" fmla="*/ 3599519 w 3599520"/>
                    <a:gd name="connsiteY5" fmla="*/ 395956 h 2375683"/>
                    <a:gd name="connsiteX6" fmla="*/ 3599520 w 3599520"/>
                    <a:gd name="connsiteY6" fmla="*/ 1979728 h 2375683"/>
                    <a:gd name="connsiteX7" fmla="*/ 3483547 w 3599520"/>
                    <a:gd name="connsiteY7" fmla="*/ 2259711 h 2375683"/>
                    <a:gd name="connsiteX8" fmla="*/ 3203564 w 3599520"/>
                    <a:gd name="connsiteY8" fmla="*/ 2375683 h 2375683"/>
                    <a:gd name="connsiteX9" fmla="*/ 395955 w 3599520"/>
                    <a:gd name="connsiteY9" fmla="*/ 2375683 h 2375683"/>
                    <a:gd name="connsiteX10" fmla="*/ 115973 w 3599520"/>
                    <a:gd name="connsiteY10" fmla="*/ 2259710 h 2375683"/>
                    <a:gd name="connsiteX11" fmla="*/ 1 w 3599520"/>
                    <a:gd name="connsiteY11" fmla="*/ 1979727 h 2375683"/>
                    <a:gd name="connsiteX12" fmla="*/ 0 w 3599520"/>
                    <a:gd name="connsiteY12" fmla="*/ 395955 h 2375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599520" h="2375683">
                      <a:moveTo>
                        <a:pt x="0" y="395955"/>
                      </a:moveTo>
                      <a:cubicBezTo>
                        <a:pt x="0" y="290941"/>
                        <a:pt x="41717" y="190228"/>
                        <a:pt x="115973" y="115973"/>
                      </a:cubicBezTo>
                      <a:cubicBezTo>
                        <a:pt x="190229" y="41717"/>
                        <a:pt x="290942" y="1"/>
                        <a:pt x="395956" y="1"/>
                      </a:cubicBezTo>
                      <a:lnTo>
                        <a:pt x="3203565" y="0"/>
                      </a:lnTo>
                      <a:cubicBezTo>
                        <a:pt x="3308579" y="0"/>
                        <a:pt x="3409292" y="41717"/>
                        <a:pt x="3483547" y="115973"/>
                      </a:cubicBezTo>
                      <a:cubicBezTo>
                        <a:pt x="3557803" y="190229"/>
                        <a:pt x="3599519" y="290942"/>
                        <a:pt x="3599519" y="395956"/>
                      </a:cubicBezTo>
                      <a:cubicBezTo>
                        <a:pt x="3599519" y="923880"/>
                        <a:pt x="3599520" y="1451804"/>
                        <a:pt x="3599520" y="1979728"/>
                      </a:cubicBezTo>
                      <a:cubicBezTo>
                        <a:pt x="3599520" y="2084742"/>
                        <a:pt x="3557803" y="2185455"/>
                        <a:pt x="3483547" y="2259711"/>
                      </a:cubicBezTo>
                      <a:cubicBezTo>
                        <a:pt x="3409291" y="2333967"/>
                        <a:pt x="3308578" y="2375684"/>
                        <a:pt x="3203564" y="2375683"/>
                      </a:cubicBezTo>
                      <a:lnTo>
                        <a:pt x="395955" y="2375683"/>
                      </a:lnTo>
                      <a:cubicBezTo>
                        <a:pt x="290941" y="2375683"/>
                        <a:pt x="190228" y="2333966"/>
                        <a:pt x="115973" y="2259710"/>
                      </a:cubicBezTo>
                      <a:cubicBezTo>
                        <a:pt x="41717" y="2185454"/>
                        <a:pt x="1" y="2084741"/>
                        <a:pt x="1" y="1979727"/>
                      </a:cubicBezTo>
                      <a:cubicBezTo>
                        <a:pt x="1" y="1451803"/>
                        <a:pt x="0" y="923879"/>
                        <a:pt x="0" y="395955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2CA1DC">
                        <a:shade val="30000"/>
                        <a:satMod val="115000"/>
                      </a:srgbClr>
                    </a:gs>
                    <a:gs pos="50000">
                      <a:srgbClr val="2CA1DC">
                        <a:shade val="67500"/>
                        <a:satMod val="115000"/>
                      </a:srgbClr>
                    </a:gs>
                    <a:gs pos="100000">
                      <a:srgbClr val="2CA1DC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n w="38100" cap="flat" cmpd="sng" algn="ctr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3">
                  <a:scrgbClr r="0" g="0" b="0"/>
                </a:lnRef>
                <a:fillRef idx="1">
                  <a:scrgbClr r="0" g="0" b="0"/>
                </a:fillRef>
                <a:effectRef idx="1">
                  <a:scrgbClr r="0" g="0" b="0"/>
                </a:effectRef>
                <a:fontRef idx="minor">
                  <a:schemeClr val="lt1"/>
                </a:fontRef>
              </p:style>
              <p:txBody>
                <a:bodyPr spcFirstLastPara="0" vert="horz" wrap="square" lIns="151971" tIns="151971" rIns="151971" bIns="151971" numCol="1" spcCol="1270" anchor="t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en-US" sz="1800" b="1" u="none" kern="1200" smtClean="0">
                      <a:solidFill>
                        <a:schemeClr val="bg1"/>
                      </a:solidFill>
                      <a:latin typeface="Trebuchet MS" pitchFamily="34" charset="0"/>
                    </a:rPr>
                    <a:t>          Pekerja Berilmu</a:t>
                  </a:r>
                  <a:endParaRPr lang="en-US" sz="1800" b="1" u="none" kern="12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rebuchet MS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7" name="TG_Rectangle 14"/>
              <p:cNvSpPr/>
              <p:nvPr/>
            </p:nvSpPr>
            <p:spPr bwMode="white">
              <a:xfrm>
                <a:off x="397052" y="2016136"/>
                <a:ext cx="2780649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ts val="0"/>
                  </a:spcBef>
                  <a:buFontTx/>
                  <a:buChar char="•"/>
                  <a:defRPr/>
                </a:pP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Berilmu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Pengetahuan</a:t>
                </a:r>
                <a:endParaRPr lang="en-US" sz="1600" b="1" dirty="0" smtClean="0">
                  <a:solidFill>
                    <a:schemeClr val="bg1"/>
                  </a:solidFill>
                  <a:latin typeface="Trebuchet MS" pitchFamily="34" charset="0"/>
                </a:endParaRPr>
              </a:p>
              <a:p>
                <a:pPr algn="l">
                  <a:spcBef>
                    <a:spcPts val="0"/>
                  </a:spcBef>
                  <a:buFontTx/>
                  <a:buChar char="•"/>
                  <a:defRPr/>
                </a:pP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Berketrampilan</a:t>
                </a:r>
                <a:endParaRPr lang="en-US" sz="1600" b="1" dirty="0" smtClean="0">
                  <a:solidFill>
                    <a:schemeClr val="bg1"/>
                  </a:solidFill>
                  <a:latin typeface="Trebuchet MS" pitchFamily="34" charset="0"/>
                </a:endParaRPr>
              </a:p>
              <a:p>
                <a:pPr algn="l">
                  <a:spcBef>
                    <a:spcPts val="0"/>
                  </a:spcBef>
                  <a:buFontTx/>
                  <a:buChar char="•"/>
                  <a:defRPr/>
                </a:pP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Percaya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kepada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Tuhan</a:t>
                </a:r>
                <a:endParaRPr lang="en-US" sz="1600" b="1" dirty="0" smtClean="0">
                  <a:solidFill>
                    <a:schemeClr val="bg1"/>
                  </a:solidFill>
                  <a:latin typeface="Trebuchet MS" pitchFamily="34" charset="0"/>
                </a:endParaRPr>
              </a:p>
              <a:p>
                <a:pPr algn="l">
                  <a:spcBef>
                    <a:spcPts val="0"/>
                  </a:spcBef>
                  <a:buFontTx/>
                  <a:buChar char="•"/>
                  <a:defRPr/>
                </a:pP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Berakhlak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Mulia</a:t>
                </a:r>
                <a:endParaRPr lang="en-US" sz="1600" b="1" dirty="0" smtClean="0">
                  <a:solidFill>
                    <a:schemeClr val="bg1"/>
                  </a:solidFill>
                  <a:latin typeface="Trebuchet MS" pitchFamily="34" charset="0"/>
                </a:endParaRPr>
              </a:p>
              <a:p>
                <a:pPr algn="l">
                  <a:spcBef>
                    <a:spcPts val="0"/>
                  </a:spcBef>
                  <a:buFontTx/>
                  <a:buChar char="•"/>
                  <a:defRPr/>
                </a:pP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Berkeyakinan</a:t>
                </a:r>
                <a:endParaRPr lang="en-US" sz="1600" b="1" dirty="0" smtClean="0">
                  <a:solidFill>
                    <a:schemeClr val="bg1"/>
                  </a:solidFill>
                  <a:latin typeface="Trebuchet MS" pitchFamily="34" charset="0"/>
                </a:endParaRPr>
              </a:p>
              <a:p>
                <a:pPr marL="174625" indent="-174625" algn="l">
                  <a:spcBef>
                    <a:spcPts val="0"/>
                  </a:spcBef>
                  <a:buFontTx/>
                  <a:buChar char="•"/>
                  <a:defRPr/>
                </a:pP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Murid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yang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Berdikari</a:t>
                </a:r>
                <a:endParaRPr lang="en-US" sz="1600" b="1" dirty="0">
                  <a:solidFill>
                    <a:schemeClr val="bg1"/>
                  </a:solidFill>
                  <a:latin typeface="Trebuchet MS" pitchFamily="34" charset="0"/>
                </a:endParaRPr>
              </a:p>
            </p:txBody>
          </p:sp>
          <p:sp>
            <p:nvSpPr>
              <p:cNvPr id="28" name="TG_Rectangle 16"/>
              <p:cNvSpPr/>
              <p:nvPr/>
            </p:nvSpPr>
            <p:spPr bwMode="white">
              <a:xfrm>
                <a:off x="6313840" y="1803880"/>
                <a:ext cx="1872208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ts val="0"/>
                  </a:spcBef>
                  <a:buFontTx/>
                  <a:buChar char="•"/>
                </a:pPr>
                <a:r>
                  <a:rPr lang="en-US" sz="1600" b="1" smtClean="0">
                    <a:solidFill>
                      <a:schemeClr val="bg1"/>
                    </a:solidFill>
                    <a:latin typeface="Trebuchet MS" pitchFamily="34" charset="0"/>
                  </a:rPr>
                  <a:t> Berbudi</a:t>
                </a:r>
              </a:p>
              <a:p>
                <a:pPr algn="l">
                  <a:spcBef>
                    <a:spcPts val="0"/>
                  </a:spcBef>
                  <a:buFontTx/>
                  <a:buChar char="•"/>
                </a:pPr>
                <a:r>
                  <a:rPr lang="en-US" sz="1600" b="1" smtClean="0">
                    <a:solidFill>
                      <a:schemeClr val="bg1"/>
                    </a:solidFill>
                    <a:latin typeface="Trebuchet MS" pitchFamily="34" charset="0"/>
                  </a:rPr>
                  <a:t> Bersatu padu</a:t>
                </a:r>
              </a:p>
              <a:p>
                <a:pPr algn="l">
                  <a:spcBef>
                    <a:spcPts val="0"/>
                  </a:spcBef>
                  <a:buFontTx/>
                  <a:buChar char="•"/>
                </a:pPr>
                <a:r>
                  <a:rPr lang="en-US" sz="1600" b="1" smtClean="0">
                    <a:solidFill>
                      <a:schemeClr val="bg1"/>
                    </a:solidFill>
                    <a:latin typeface="Trebuchet MS" pitchFamily="34" charset="0"/>
                  </a:rPr>
                  <a:t> Patriotik</a:t>
                </a:r>
              </a:p>
              <a:p>
                <a:pPr algn="l">
                  <a:spcBef>
                    <a:spcPts val="0"/>
                  </a:spcBef>
                  <a:buFontTx/>
                  <a:buChar char="•"/>
                </a:pPr>
                <a:r>
                  <a:rPr lang="en-US" sz="1600" b="1" smtClean="0">
                    <a:solidFill>
                      <a:schemeClr val="bg1"/>
                    </a:solidFill>
                    <a:latin typeface="Trebuchet MS" pitchFamily="34" charset="0"/>
                  </a:rPr>
                  <a:t> Adil</a:t>
                </a:r>
              </a:p>
              <a:p>
                <a:pPr algn="l">
                  <a:spcBef>
                    <a:spcPts val="0"/>
                  </a:spcBef>
                  <a:buFontTx/>
                  <a:buChar char="•"/>
                </a:pPr>
                <a:r>
                  <a:rPr lang="en-US" sz="1600" b="1" smtClean="0">
                    <a:solidFill>
                      <a:schemeClr val="bg1"/>
                    </a:solidFill>
                    <a:latin typeface="Trebuchet MS" pitchFamily="34" charset="0"/>
                  </a:rPr>
                  <a:t> Penyayang</a:t>
                </a:r>
              </a:p>
              <a:p>
                <a:pPr algn="l">
                  <a:spcBef>
                    <a:spcPts val="0"/>
                  </a:spcBef>
                  <a:buFontTx/>
                  <a:buChar char="•"/>
                </a:pPr>
                <a:r>
                  <a:rPr lang="en-US" sz="1600" b="1" smtClean="0">
                    <a:solidFill>
                      <a:schemeClr val="bg1"/>
                    </a:solidFill>
                    <a:latin typeface="Trebuchet MS" pitchFamily="34" charset="0"/>
                  </a:rPr>
                  <a:t> Berbakti</a:t>
                </a:r>
                <a:endPara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Trebuchet MS" pitchFamily="34" charset="0"/>
                </a:endParaRPr>
              </a:p>
            </p:txBody>
          </p:sp>
          <p:sp>
            <p:nvSpPr>
              <p:cNvPr id="29" name="TG_Rectangle 18"/>
              <p:cNvSpPr/>
              <p:nvPr/>
            </p:nvSpPr>
            <p:spPr bwMode="gray">
              <a:xfrm>
                <a:off x="6299434" y="4422188"/>
                <a:ext cx="2448272" cy="19759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4625" indent="-174625" algn="l">
                  <a:lnSpc>
                    <a:spcPct val="85000"/>
                  </a:lnSpc>
                  <a:spcBef>
                    <a:spcPts val="0"/>
                  </a:spcBef>
                  <a:buFont typeface="Arial" pitchFamily="34" charset="0"/>
                  <a:buChar char="•"/>
                  <a:defRPr/>
                </a:pP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Inovatif</a:t>
                </a:r>
                <a:endParaRPr lang="en-US" sz="1600" b="1" dirty="0" smtClean="0">
                  <a:solidFill>
                    <a:schemeClr val="bg1"/>
                  </a:solidFill>
                  <a:latin typeface="Trebuchet MS" pitchFamily="34" charset="0"/>
                </a:endParaRPr>
              </a:p>
              <a:p>
                <a:pPr marL="174625" indent="-174625" algn="l">
                  <a:lnSpc>
                    <a:spcPct val="85000"/>
                  </a:lnSpc>
                  <a:spcBef>
                    <a:spcPts val="0"/>
                  </a:spcBef>
                  <a:buFont typeface="Arial" pitchFamily="34" charset="0"/>
                  <a:buChar char="•"/>
                  <a:defRPr/>
                </a:pP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Kreatif</a:t>
                </a:r>
                <a:endParaRPr lang="en-US" sz="1600" b="1" dirty="0" smtClean="0">
                  <a:solidFill>
                    <a:schemeClr val="bg1"/>
                  </a:solidFill>
                  <a:latin typeface="Trebuchet MS" pitchFamily="34" charset="0"/>
                </a:endParaRPr>
              </a:p>
              <a:p>
                <a:pPr marL="174625" indent="-174625" algn="l">
                  <a:lnSpc>
                    <a:spcPct val="85000"/>
                  </a:lnSpc>
                  <a:spcBef>
                    <a:spcPts val="0"/>
                  </a:spcBef>
                  <a:buFont typeface="Arial" pitchFamily="34" charset="0"/>
                  <a:buChar char="•"/>
                  <a:defRPr/>
                </a:pP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Dahagakan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Ilmu</a:t>
                </a:r>
                <a:endParaRPr lang="en-US" sz="1600" b="1" dirty="0" smtClean="0">
                  <a:solidFill>
                    <a:schemeClr val="bg1"/>
                  </a:solidFill>
                  <a:latin typeface="Trebuchet MS" pitchFamily="34" charset="0"/>
                </a:endParaRPr>
              </a:p>
              <a:p>
                <a:pPr marL="174625" indent="-174625" algn="l">
                  <a:lnSpc>
                    <a:spcPct val="85000"/>
                  </a:lnSpc>
                  <a:spcBef>
                    <a:spcPts val="0"/>
                  </a:spcBef>
                  <a:buFont typeface="Arial" pitchFamily="34" charset="0"/>
                  <a:buChar char="•"/>
                  <a:defRPr/>
                </a:pP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Menguasai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Kemahiran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Teknologi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Maklumat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&amp;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Komunikasi</a:t>
                </a:r>
                <a:endParaRPr lang="en-US" sz="1600" b="1" dirty="0" smtClean="0">
                  <a:solidFill>
                    <a:schemeClr val="bg1"/>
                  </a:solidFill>
                  <a:latin typeface="Trebuchet MS" pitchFamily="34" charset="0"/>
                </a:endParaRPr>
              </a:p>
              <a:p>
                <a:pPr marL="174625" indent="-174625" algn="l">
                  <a:lnSpc>
                    <a:spcPct val="85000"/>
                  </a:lnSpc>
                  <a:spcBef>
                    <a:spcPts val="0"/>
                  </a:spcBef>
                  <a:buFont typeface="Arial" pitchFamily="34" charset="0"/>
                  <a:buChar char="•"/>
                  <a:defRPr/>
                </a:pP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Pencipta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Teknologi</a:t>
                </a:r>
                <a:endParaRPr lang="en-US" sz="1600" b="1" dirty="0" smtClean="0">
                  <a:solidFill>
                    <a:schemeClr val="bg1"/>
                  </a:solidFill>
                  <a:latin typeface="Trebuchet MS" pitchFamily="34" charset="0"/>
                </a:endParaRPr>
              </a:p>
              <a:p>
                <a:pPr marL="174625" indent="-174625" algn="l">
                  <a:lnSpc>
                    <a:spcPct val="85000"/>
                  </a:lnSpc>
                  <a:spcBef>
                    <a:spcPts val="0"/>
                  </a:spcBef>
                  <a:buFont typeface="Arial" pitchFamily="34" charset="0"/>
                  <a:buChar char="•"/>
                  <a:defRPr/>
                </a:pP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Belajar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</a:t>
                </a:r>
                <a:r>
                  <a:rPr lang="en-US" sz="1600" b="1" dirty="0" err="1" smtClean="0">
                    <a:solidFill>
                      <a:schemeClr val="bg1"/>
                    </a:solidFill>
                    <a:latin typeface="Trebuchet MS" pitchFamily="34" charset="0"/>
                  </a:rPr>
                  <a:t>Sepanjang</a:t>
                </a:r>
                <a:r>
                  <a:rPr lang="en-US" sz="1600" b="1" dirty="0" smtClean="0">
                    <a:solidFill>
                      <a:schemeClr val="bg1"/>
                    </a:solidFill>
                    <a:latin typeface="Trebuchet MS" pitchFamily="34" charset="0"/>
                  </a:rPr>
                  <a:t> Hayat</a:t>
                </a:r>
                <a:endPara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sp>
            <p:nvSpPr>
              <p:cNvPr id="30" name="TG_Rectangle 19"/>
              <p:cNvSpPr/>
              <p:nvPr/>
            </p:nvSpPr>
            <p:spPr bwMode="gray">
              <a:xfrm>
                <a:off x="433435" y="4568495"/>
                <a:ext cx="2016224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7800" indent="-177800" algn="l">
                  <a:spcBef>
                    <a:spcPts val="400"/>
                  </a:spcBef>
                  <a:buFont typeface="Arial" pitchFamily="34" charset="0"/>
                  <a:buChar char="•"/>
                  <a:defRPr/>
                </a:pPr>
                <a:r>
                  <a:rPr lang="en-US" sz="1600" b="1" smtClean="0">
                    <a:solidFill>
                      <a:schemeClr val="bg1"/>
                    </a:solidFill>
                    <a:latin typeface="Trebuchet MS" pitchFamily="34" charset="0"/>
                  </a:rPr>
                  <a:t>Daya Saing</a:t>
                </a:r>
              </a:p>
              <a:p>
                <a:pPr marL="177800" indent="-177800" algn="l">
                  <a:spcBef>
                    <a:spcPts val="400"/>
                  </a:spcBef>
                  <a:buFont typeface="Arial" pitchFamily="34" charset="0"/>
                  <a:buChar char="•"/>
                  <a:defRPr/>
                </a:pPr>
                <a:r>
                  <a:rPr lang="en-US" sz="1600" b="1" smtClean="0">
                    <a:solidFill>
                      <a:schemeClr val="bg1"/>
                    </a:solidFill>
                    <a:latin typeface="Trebuchet MS" pitchFamily="34" charset="0"/>
                  </a:rPr>
                  <a:t>Daya Tahan</a:t>
                </a:r>
              </a:p>
              <a:p>
                <a:pPr marL="177800" indent="-177800" algn="l">
                  <a:spcBef>
                    <a:spcPts val="400"/>
                  </a:spcBef>
                  <a:buFont typeface="Arial" pitchFamily="34" charset="0"/>
                  <a:buChar char="•"/>
                  <a:defRPr/>
                </a:pPr>
                <a:r>
                  <a:rPr lang="en-US" sz="1600" b="1" smtClean="0">
                    <a:solidFill>
                      <a:schemeClr val="bg1"/>
                    </a:solidFill>
                    <a:latin typeface="Trebuchet MS" pitchFamily="34" charset="0"/>
                  </a:rPr>
                  <a:t>Kemahiran Berkomunikasi</a:t>
                </a:r>
              </a:p>
              <a:p>
                <a:pPr marL="177800" indent="-177800" algn="l">
                  <a:spcBef>
                    <a:spcPts val="400"/>
                  </a:spcBef>
                  <a:buFont typeface="Arial" pitchFamily="34" charset="0"/>
                  <a:buChar char="•"/>
                  <a:defRPr/>
                </a:pPr>
                <a:r>
                  <a:rPr lang="en-US" sz="1600" b="1" smtClean="0">
                    <a:solidFill>
                      <a:schemeClr val="bg1"/>
                    </a:solidFill>
                    <a:latin typeface="Trebuchet MS" pitchFamily="34" charset="0"/>
                  </a:rPr>
                  <a:t>Jati Diri</a:t>
                </a:r>
                <a:endParaRPr lang="en-US" sz="1600" b="1">
                  <a:solidFill>
                    <a:schemeClr val="bg1"/>
                  </a:solidFill>
                  <a:latin typeface="Trebuchet MS" pitchFamily="34" charset="0"/>
                </a:endParaRPr>
              </a:p>
            </p:txBody>
          </p:sp>
        </p:grpSp>
        <p:cxnSp>
          <p:nvCxnSpPr>
            <p:cNvPr id="35" name="Elbow Connector 34"/>
            <p:cNvCxnSpPr/>
            <p:nvPr/>
          </p:nvCxnSpPr>
          <p:spPr bwMode="auto">
            <a:xfrm rot="10800000">
              <a:off x="4044245" y="1387986"/>
              <a:ext cx="576064" cy="504056"/>
            </a:xfrm>
            <a:prstGeom prst="bentConnector3">
              <a:avLst>
                <a:gd name="adj1" fmla="val 50000"/>
              </a:avLst>
            </a:prstGeom>
            <a:ln>
              <a:headEnd type="none" w="med" len="med"/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6" name="Elbow Connector 35"/>
            <p:cNvCxnSpPr/>
            <p:nvPr/>
          </p:nvCxnSpPr>
          <p:spPr bwMode="auto">
            <a:xfrm flipV="1">
              <a:off x="4671132" y="1387987"/>
              <a:ext cx="576064" cy="504056"/>
            </a:xfrm>
            <a:prstGeom prst="bentConnector3">
              <a:avLst>
                <a:gd name="adj1" fmla="val 50000"/>
              </a:avLst>
            </a:prstGeom>
            <a:ln>
              <a:headEnd type="none" w="med" len="med"/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7" name="Elbow Connector 36"/>
            <p:cNvCxnSpPr/>
            <p:nvPr/>
          </p:nvCxnSpPr>
          <p:spPr bwMode="auto">
            <a:xfrm rot="10800000" flipV="1">
              <a:off x="4052320" y="5692138"/>
              <a:ext cx="576064" cy="504056"/>
            </a:xfrm>
            <a:prstGeom prst="bentConnector3">
              <a:avLst>
                <a:gd name="adj1" fmla="val 50000"/>
              </a:avLst>
            </a:prstGeom>
            <a:ln>
              <a:headEnd type="none" w="med" len="med"/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8" name="Elbow Connector 37"/>
            <p:cNvCxnSpPr/>
            <p:nvPr/>
          </p:nvCxnSpPr>
          <p:spPr bwMode="auto">
            <a:xfrm>
              <a:off x="4735646" y="5675091"/>
              <a:ext cx="576064" cy="504056"/>
            </a:xfrm>
            <a:prstGeom prst="bentConnector3">
              <a:avLst>
                <a:gd name="adj1" fmla="val 50000"/>
              </a:avLst>
            </a:prstGeom>
            <a:ln>
              <a:headEnd type="none" w="med" len="med"/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44" name="Group 43"/>
            <p:cNvGrpSpPr/>
            <p:nvPr/>
          </p:nvGrpSpPr>
          <p:grpSpPr>
            <a:xfrm>
              <a:off x="2920327" y="1783757"/>
              <a:ext cx="3468008" cy="3955199"/>
              <a:chOff x="2920327" y="1783757"/>
              <a:chExt cx="3468008" cy="3955199"/>
            </a:xfrm>
          </p:grpSpPr>
          <p:sp>
            <p:nvSpPr>
              <p:cNvPr id="40" name="Rounded Rectangle 39"/>
              <p:cNvSpPr/>
              <p:nvPr/>
            </p:nvSpPr>
            <p:spPr>
              <a:xfrm>
                <a:off x="2920327" y="1783757"/>
                <a:ext cx="3420000" cy="3955199"/>
              </a:xfrm>
              <a:prstGeom prst="roundRect">
                <a:avLst>
                  <a:gd name="adj" fmla="val 4841"/>
                </a:avLst>
              </a:prstGeom>
              <a:gradFill rotWithShape="1">
                <a:gsLst>
                  <a:gs pos="0">
                    <a:srgbClr val="9976AC">
                      <a:shade val="51000"/>
                      <a:satMod val="130000"/>
                    </a:srgbClr>
                  </a:gs>
                  <a:gs pos="80000">
                    <a:srgbClr val="9976AC">
                      <a:shade val="93000"/>
                      <a:satMod val="130000"/>
                    </a:srgbClr>
                  </a:gs>
                  <a:gs pos="100000">
                    <a:srgbClr val="9976AC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 prstMaterial="plastic">
                <a:bevelT w="63500" h="25400"/>
              </a:sp3d>
            </p:spPr>
            <p:txBody>
              <a:bodyPr lIns="0" tIns="72000" rIns="0" bIns="3600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rebuchet MS" pitchFamily="34" charset="0"/>
                  </a:rPr>
                  <a:t>TERAS PEMBANGUNAN KURIKULUM</a:t>
                </a:r>
                <a:endParaRPr kumimoji="0" lang="en-US" sz="160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rebuchet MS" pitchFamily="34" charset="0"/>
                </a:endParaRPr>
              </a:p>
            </p:txBody>
          </p:sp>
          <p:sp>
            <p:nvSpPr>
              <p:cNvPr id="41" name="Rounded Rectangle 40"/>
              <p:cNvSpPr/>
              <p:nvPr/>
            </p:nvSpPr>
            <p:spPr>
              <a:xfrm>
                <a:off x="2976413" y="2184240"/>
                <a:ext cx="3288618" cy="3427679"/>
              </a:xfrm>
              <a:prstGeom prst="roundRect">
                <a:avLst>
                  <a:gd name="adj" fmla="val 4394"/>
                </a:avLst>
              </a:prstGeom>
              <a:solidFill>
                <a:srgbClr val="FFFFFF"/>
              </a:solidFill>
              <a:ln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scene3d>
                <a:camera prst="isometricTopDown" fov="0">
                  <a:rot lat="0" lon="0" rev="0"/>
                </a:camera>
                <a:lightRig rig="balanced" dir="t">
                  <a:rot lat="0" lon="0" rev="13800000"/>
                </a:lightRig>
              </a:scene3d>
              <a:sp3d prstMaterial="plastic">
                <a:contourClr>
                  <a:srgbClr val="4972BB"/>
                </a:contourClr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3029983" y="2312586"/>
                <a:ext cx="3358352" cy="32316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7800" indent="-177800" algn="l">
                  <a:buFont typeface="Arial" pitchFamily="34" charset="0"/>
                  <a:buChar char="•"/>
                </a:pPr>
                <a:r>
                  <a:rPr lang="en-US" sz="1700" dirty="0" err="1" smtClean="0">
                    <a:latin typeface="Trebuchet MS" pitchFamily="34" charset="0"/>
                  </a:rPr>
                  <a:t>Falsafah</a:t>
                </a:r>
                <a:r>
                  <a:rPr lang="en-US" sz="1700" dirty="0" smtClean="0">
                    <a:latin typeface="Trebuchet MS" pitchFamily="34" charset="0"/>
                  </a:rPr>
                  <a:t> </a:t>
                </a:r>
                <a:r>
                  <a:rPr lang="en-US" sz="1700" dirty="0" err="1" smtClean="0">
                    <a:latin typeface="Trebuchet MS" pitchFamily="34" charset="0"/>
                  </a:rPr>
                  <a:t>Pendidikan</a:t>
                </a:r>
                <a:r>
                  <a:rPr lang="en-US" sz="1700" dirty="0" smtClean="0">
                    <a:latin typeface="Trebuchet MS" pitchFamily="34" charset="0"/>
                  </a:rPr>
                  <a:t> </a:t>
                </a:r>
                <a:r>
                  <a:rPr lang="en-US" sz="1700" dirty="0" err="1" smtClean="0">
                    <a:latin typeface="Trebuchet MS" pitchFamily="34" charset="0"/>
                  </a:rPr>
                  <a:t>Kebangsaan</a:t>
                </a:r>
                <a:r>
                  <a:rPr lang="en-US" sz="1700" dirty="0" smtClean="0">
                    <a:latin typeface="Trebuchet MS" pitchFamily="34" charset="0"/>
                  </a:rPr>
                  <a:t>  </a:t>
                </a:r>
              </a:p>
              <a:p>
                <a:pPr marL="177800" indent="-177800" algn="l">
                  <a:buFont typeface="Arial" pitchFamily="34" charset="0"/>
                  <a:buChar char="•"/>
                </a:pPr>
                <a:r>
                  <a:rPr lang="en-US" sz="1700" dirty="0" err="1" smtClean="0">
                    <a:latin typeface="Trebuchet MS" pitchFamily="34" charset="0"/>
                  </a:rPr>
                  <a:t>Dasar</a:t>
                </a:r>
                <a:r>
                  <a:rPr lang="en-US" sz="1700" dirty="0" smtClean="0">
                    <a:latin typeface="Trebuchet MS" pitchFamily="34" charset="0"/>
                  </a:rPr>
                  <a:t> </a:t>
                </a:r>
                <a:r>
                  <a:rPr lang="en-US" sz="1700" dirty="0" err="1" smtClean="0">
                    <a:latin typeface="Trebuchet MS" pitchFamily="34" charset="0"/>
                  </a:rPr>
                  <a:t>Pendidikan</a:t>
                </a:r>
                <a:r>
                  <a:rPr lang="en-US" sz="1700" dirty="0" smtClean="0">
                    <a:latin typeface="Trebuchet MS" pitchFamily="34" charset="0"/>
                  </a:rPr>
                  <a:t> </a:t>
                </a:r>
                <a:r>
                  <a:rPr lang="en-US" sz="1700" dirty="0" err="1" smtClean="0">
                    <a:latin typeface="Trebuchet MS" pitchFamily="34" charset="0"/>
                  </a:rPr>
                  <a:t>Kebangsaan</a:t>
                </a:r>
                <a:endParaRPr lang="en-US" sz="1700" dirty="0" smtClean="0">
                  <a:latin typeface="Trebuchet MS" pitchFamily="34" charset="0"/>
                </a:endParaRPr>
              </a:p>
              <a:p>
                <a:pPr marL="177800" indent="-177800" algn="l">
                  <a:buFont typeface="Arial" pitchFamily="34" charset="0"/>
                  <a:buChar char="•"/>
                </a:pPr>
                <a:r>
                  <a:rPr lang="en-US" sz="1700" dirty="0" err="1" smtClean="0">
                    <a:latin typeface="Trebuchet MS" pitchFamily="34" charset="0"/>
                  </a:rPr>
                  <a:t>Wawasan</a:t>
                </a:r>
                <a:r>
                  <a:rPr lang="en-US" sz="1700" dirty="0" smtClean="0">
                    <a:latin typeface="Trebuchet MS" pitchFamily="34" charset="0"/>
                  </a:rPr>
                  <a:t> 2020</a:t>
                </a:r>
              </a:p>
              <a:p>
                <a:pPr marL="177800" indent="-177800" algn="l">
                  <a:buFont typeface="Arial" pitchFamily="34" charset="0"/>
                  <a:buChar char="•"/>
                </a:pPr>
                <a:r>
                  <a:rPr lang="en-US" sz="1700" dirty="0" err="1" smtClean="0">
                    <a:latin typeface="Trebuchet MS" pitchFamily="34" charset="0"/>
                  </a:rPr>
                  <a:t>Rangka</a:t>
                </a:r>
                <a:r>
                  <a:rPr lang="en-US" sz="1700" dirty="0" smtClean="0">
                    <a:latin typeface="Trebuchet MS" pitchFamily="34" charset="0"/>
                  </a:rPr>
                  <a:t> </a:t>
                </a:r>
                <a:r>
                  <a:rPr lang="en-US" sz="1700" dirty="0" err="1" smtClean="0">
                    <a:latin typeface="Trebuchet MS" pitchFamily="34" charset="0"/>
                  </a:rPr>
                  <a:t>Rancangan</a:t>
                </a:r>
                <a:r>
                  <a:rPr lang="en-US" sz="1700" dirty="0" smtClean="0">
                    <a:latin typeface="Trebuchet MS" pitchFamily="34" charset="0"/>
                  </a:rPr>
                  <a:t> </a:t>
                </a:r>
                <a:r>
                  <a:rPr lang="en-US" sz="1700" dirty="0" err="1" smtClean="0">
                    <a:latin typeface="Trebuchet MS" pitchFamily="34" charset="0"/>
                  </a:rPr>
                  <a:t>Jangka</a:t>
                </a:r>
                <a:r>
                  <a:rPr lang="en-US" sz="1700" dirty="0" smtClean="0">
                    <a:latin typeface="Trebuchet MS" pitchFamily="34" charset="0"/>
                  </a:rPr>
                  <a:t> </a:t>
                </a:r>
                <a:r>
                  <a:rPr lang="en-US" sz="1700" dirty="0" err="1" smtClean="0">
                    <a:latin typeface="Trebuchet MS" pitchFamily="34" charset="0"/>
                  </a:rPr>
                  <a:t>Panjang</a:t>
                </a:r>
                <a:endParaRPr lang="en-US" sz="1700" dirty="0" smtClean="0">
                  <a:latin typeface="Trebuchet MS" pitchFamily="34" charset="0"/>
                </a:endParaRPr>
              </a:p>
              <a:p>
                <a:pPr marL="177800" indent="-177800" algn="l">
                  <a:buFont typeface="Arial" pitchFamily="34" charset="0"/>
                  <a:buChar char="•"/>
                </a:pPr>
                <a:r>
                  <a:rPr lang="en-US" sz="1700" dirty="0" err="1" smtClean="0">
                    <a:latin typeface="Trebuchet MS" pitchFamily="34" charset="0"/>
                  </a:rPr>
                  <a:t>Cabaran</a:t>
                </a:r>
                <a:r>
                  <a:rPr lang="en-US" sz="1700" dirty="0" smtClean="0">
                    <a:latin typeface="Trebuchet MS" pitchFamily="34" charset="0"/>
                  </a:rPr>
                  <a:t>  Abad Ke-21</a:t>
                </a:r>
              </a:p>
              <a:p>
                <a:pPr marL="177800" indent="-177800" algn="l">
                  <a:buFont typeface="Arial" pitchFamily="34" charset="0"/>
                  <a:buChar char="•"/>
                </a:pPr>
                <a:r>
                  <a:rPr lang="en-US" sz="1700" dirty="0" smtClean="0">
                    <a:latin typeface="Trebuchet MS" pitchFamily="34" charset="0"/>
                  </a:rPr>
                  <a:t>Model </a:t>
                </a:r>
                <a:r>
                  <a:rPr lang="en-US" sz="1700" dirty="0" err="1" smtClean="0">
                    <a:latin typeface="Trebuchet MS" pitchFamily="34" charset="0"/>
                  </a:rPr>
                  <a:t>Baru</a:t>
                </a:r>
                <a:r>
                  <a:rPr lang="en-US" sz="1700" dirty="0" smtClean="0">
                    <a:latin typeface="Trebuchet MS" pitchFamily="34" charset="0"/>
                  </a:rPr>
                  <a:t> </a:t>
                </a:r>
                <a:r>
                  <a:rPr lang="en-US" sz="1700" dirty="0" err="1" smtClean="0">
                    <a:latin typeface="Trebuchet MS" pitchFamily="34" charset="0"/>
                  </a:rPr>
                  <a:t>Ekonomi</a:t>
                </a:r>
                <a:r>
                  <a:rPr lang="en-US" sz="1700" dirty="0" smtClean="0">
                    <a:latin typeface="Trebuchet MS" pitchFamily="34" charset="0"/>
                  </a:rPr>
                  <a:t> (MBE)</a:t>
                </a:r>
              </a:p>
              <a:p>
                <a:pPr marL="177800" indent="-177800" algn="l">
                  <a:buFont typeface="Arial" pitchFamily="34" charset="0"/>
                  <a:buChar char="•"/>
                </a:pPr>
                <a:r>
                  <a:rPr lang="en-US" sz="1700" dirty="0" err="1" smtClean="0">
                    <a:latin typeface="Trebuchet MS" pitchFamily="34" charset="0"/>
                  </a:rPr>
                  <a:t>Teori</a:t>
                </a:r>
                <a:r>
                  <a:rPr lang="en-US" sz="1700" dirty="0" smtClean="0">
                    <a:latin typeface="Trebuchet MS" pitchFamily="34" charset="0"/>
                  </a:rPr>
                  <a:t> </a:t>
                </a:r>
                <a:r>
                  <a:rPr lang="en-US" sz="1700" dirty="0" err="1" smtClean="0">
                    <a:latin typeface="Trebuchet MS" pitchFamily="34" charset="0"/>
                  </a:rPr>
                  <a:t>Pembelajaran</a:t>
                </a:r>
                <a:endParaRPr lang="en-US" sz="1700" dirty="0" smtClean="0">
                  <a:latin typeface="Trebuchet MS" pitchFamily="34" charset="0"/>
                </a:endParaRPr>
              </a:p>
              <a:p>
                <a:pPr marL="177800" indent="-177800" algn="l">
                  <a:buFont typeface="Arial" pitchFamily="34" charset="0"/>
                  <a:buChar char="•"/>
                </a:pPr>
                <a:r>
                  <a:rPr lang="en-US" sz="1700" dirty="0" smtClean="0">
                    <a:latin typeface="Trebuchet MS" pitchFamily="34" charset="0"/>
                  </a:rPr>
                  <a:t>4 Pillars of Education (UNESCO)</a:t>
                </a:r>
              </a:p>
              <a:p>
                <a:pPr marL="177800" indent="-177800" algn="l">
                  <a:buFont typeface="Arial" pitchFamily="34" charset="0"/>
                  <a:buChar char="•"/>
                </a:pPr>
                <a:r>
                  <a:rPr lang="en-US" sz="1700" dirty="0" err="1" smtClean="0">
                    <a:latin typeface="Trebuchet MS" pitchFamily="34" charset="0"/>
                  </a:rPr>
                  <a:t>Sumber</a:t>
                </a:r>
                <a:r>
                  <a:rPr lang="en-US" sz="1700" dirty="0" smtClean="0">
                    <a:latin typeface="Trebuchet MS" pitchFamily="34" charset="0"/>
                  </a:rPr>
                  <a:t> </a:t>
                </a:r>
                <a:r>
                  <a:rPr lang="en-US" sz="1700" dirty="0" err="1" smtClean="0">
                    <a:latin typeface="Trebuchet MS" pitchFamily="34" charset="0"/>
                  </a:rPr>
                  <a:t>ilmu</a:t>
                </a:r>
                <a:r>
                  <a:rPr lang="en-US" sz="1700" dirty="0" smtClean="0">
                    <a:latin typeface="Trebuchet MS" pitchFamily="34" charset="0"/>
                  </a:rPr>
                  <a:t> yang </a:t>
                </a:r>
                <a:r>
                  <a:rPr lang="en-US" sz="1700" dirty="0" err="1" smtClean="0">
                    <a:latin typeface="Trebuchet MS" pitchFamily="34" charset="0"/>
                  </a:rPr>
                  <a:t>muktabar</a:t>
                </a:r>
                <a:endParaRPr lang="en-US" sz="1700" dirty="0">
                  <a:latin typeface="Trebuchet MS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249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2446</TotalTime>
  <Words>505</Words>
  <Application>Microsoft Office PowerPoint</Application>
  <PresentationFormat>On-screen Show (4:3)</PresentationFormat>
  <Paragraphs>123</Paragraphs>
  <Slides>13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RPH</vt:lpstr>
      <vt:lpstr>PowerPoint Presentation</vt:lpstr>
      <vt:lpstr>PowerPoint Presentation</vt:lpstr>
      <vt:lpstr>Tugasan Kumpulan</vt:lpstr>
      <vt:lpstr>Setiap kumpulan akan mempersembahkan hasil kumpulan dan menerangkan perkara-perkara berikut: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kpm10</cp:lastModifiedBy>
  <cp:revision>471</cp:revision>
  <dcterms:created xsi:type="dcterms:W3CDTF">2011-07-28T06:45:41Z</dcterms:created>
  <dcterms:modified xsi:type="dcterms:W3CDTF">2015-03-24T00:08:27Z</dcterms:modified>
</cp:coreProperties>
</file>