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9"/>
  </p:notesMasterIdLst>
  <p:sldIdLst>
    <p:sldId id="256" r:id="rId2"/>
    <p:sldId id="311" r:id="rId3"/>
    <p:sldId id="312" r:id="rId4"/>
    <p:sldId id="313" r:id="rId5"/>
    <p:sldId id="314" r:id="rId6"/>
    <p:sldId id="315" r:id="rId7"/>
    <p:sldId id="382" r:id="rId8"/>
    <p:sldId id="383" r:id="rId9"/>
    <p:sldId id="384" r:id="rId10"/>
    <p:sldId id="381" r:id="rId11"/>
    <p:sldId id="385" r:id="rId12"/>
    <p:sldId id="386" r:id="rId13"/>
    <p:sldId id="316" r:id="rId14"/>
    <p:sldId id="387" r:id="rId15"/>
    <p:sldId id="367" r:id="rId16"/>
    <p:sldId id="317" r:id="rId17"/>
    <p:sldId id="318" r:id="rId18"/>
    <p:sldId id="319" r:id="rId19"/>
    <p:sldId id="388" r:id="rId20"/>
    <p:sldId id="389" r:id="rId21"/>
    <p:sldId id="359" r:id="rId22"/>
    <p:sldId id="360" r:id="rId23"/>
    <p:sldId id="322" r:id="rId24"/>
    <p:sldId id="390" r:id="rId25"/>
    <p:sldId id="391" r:id="rId26"/>
    <p:sldId id="392" r:id="rId27"/>
    <p:sldId id="369" r:id="rId28"/>
    <p:sldId id="283" r:id="rId29"/>
    <p:sldId id="371" r:id="rId30"/>
    <p:sldId id="374" r:id="rId31"/>
    <p:sldId id="373" r:id="rId32"/>
    <p:sldId id="375" r:id="rId33"/>
    <p:sldId id="376" r:id="rId34"/>
    <p:sldId id="377" r:id="rId35"/>
    <p:sldId id="287" r:id="rId36"/>
    <p:sldId id="394" r:id="rId37"/>
    <p:sldId id="288" r:id="rId38"/>
    <p:sldId id="393" r:id="rId39"/>
    <p:sldId id="395" r:id="rId40"/>
    <p:sldId id="289" r:id="rId41"/>
    <p:sldId id="290" r:id="rId42"/>
    <p:sldId id="331" r:id="rId43"/>
    <p:sldId id="332" r:id="rId44"/>
    <p:sldId id="361" r:id="rId45"/>
    <p:sldId id="336" r:id="rId46"/>
    <p:sldId id="379" r:id="rId47"/>
    <p:sldId id="338" r:id="rId48"/>
    <p:sldId id="362" r:id="rId49"/>
    <p:sldId id="340" r:id="rId50"/>
    <p:sldId id="341" r:id="rId51"/>
    <p:sldId id="351" r:id="rId52"/>
    <p:sldId id="364" r:id="rId53"/>
    <p:sldId id="352" r:id="rId54"/>
    <p:sldId id="343" r:id="rId55"/>
    <p:sldId id="353" r:id="rId56"/>
    <p:sldId id="344" r:id="rId57"/>
    <p:sldId id="354" r:id="rId58"/>
    <p:sldId id="365" r:id="rId59"/>
    <p:sldId id="355" r:id="rId60"/>
    <p:sldId id="356" r:id="rId61"/>
    <p:sldId id="346" r:id="rId62"/>
    <p:sldId id="357" r:id="rId63"/>
    <p:sldId id="347" r:id="rId64"/>
    <p:sldId id="358" r:id="rId65"/>
    <p:sldId id="348" r:id="rId66"/>
    <p:sldId id="349" r:id="rId67"/>
    <p:sldId id="265" r:id="rId6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CC"/>
    <a:srgbClr val="99FF99"/>
    <a:srgbClr val="E2F20C"/>
    <a:srgbClr val="CCFFCC"/>
    <a:srgbClr val="FFCC99"/>
    <a:srgbClr val="33CC33"/>
    <a:srgbClr val="F814A7"/>
    <a:srgbClr val="20ECA8"/>
    <a:srgbClr val="FFCC66"/>
    <a:srgbClr val="CCEC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9930" autoAdjust="0"/>
  </p:normalViewPr>
  <p:slideViewPr>
    <p:cSldViewPr>
      <p:cViewPr>
        <p:scale>
          <a:sx n="50" d="100"/>
          <a:sy n="50" d="100"/>
        </p:scale>
        <p:origin x="-1002" y="5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FB929D-A720-4BE7-AA0B-99AA7D53A6CF}"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3642AF8B-76B7-4DB1-9899-5140E452073A}">
      <dgm:prSet phldrT="[Text]">
        <dgm:style>
          <a:lnRef idx="1">
            <a:schemeClr val="accent6"/>
          </a:lnRef>
          <a:fillRef idx="3">
            <a:schemeClr val="accent6"/>
          </a:fillRef>
          <a:effectRef idx="2">
            <a:schemeClr val="accent6"/>
          </a:effectRef>
          <a:fontRef idx="minor">
            <a:schemeClr val="lt1"/>
          </a:fontRef>
        </dgm:style>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b="1" dirty="0" smtClean="0">
              <a:solidFill>
                <a:schemeClr val="bg1"/>
              </a:solidFill>
              <a:latin typeface="Arial Black" pitchFamily="34" charset="0"/>
            </a:rPr>
            <a:t>MATLAMAT</a:t>
          </a:r>
          <a:endParaRPr lang="en-US" b="1" dirty="0">
            <a:solidFill>
              <a:schemeClr val="bg1"/>
            </a:solidFill>
            <a:latin typeface="Arial Black" pitchFamily="34" charset="0"/>
          </a:endParaRPr>
        </a:p>
      </dgm:t>
    </dgm:pt>
    <dgm:pt modelId="{3894784D-C5C5-40DC-911A-AD04E5E78E0C}" type="parTrans" cxnId="{21F9AEAA-CCAF-43EE-B041-AE38F68264D9}">
      <dgm:prSet/>
      <dgm:spPr/>
      <dgm:t>
        <a:bodyPr/>
        <a:lstStyle/>
        <a:p>
          <a:endParaRPr lang="en-US" b="1">
            <a:latin typeface="Arial Black" pitchFamily="34" charset="0"/>
          </a:endParaRPr>
        </a:p>
      </dgm:t>
    </dgm:pt>
    <dgm:pt modelId="{D1E3134F-B032-4509-8D4A-A025A541FAFF}" type="sibTrans" cxnId="{21F9AEAA-CCAF-43EE-B041-AE38F68264D9}">
      <dgm:prSet/>
      <dgm:spPr/>
      <dgm:t>
        <a:bodyPr/>
        <a:lstStyle/>
        <a:p>
          <a:endParaRPr lang="en-US" b="1">
            <a:latin typeface="Arial Black" pitchFamily="34" charset="0"/>
          </a:endParaRPr>
        </a:p>
      </dgm:t>
    </dgm:pt>
    <dgm:pt modelId="{273AC83E-BEAF-42B7-90CF-A8E6AD32F312}">
      <dgm:prSet phldrT="[Text]">
        <dgm:style>
          <a:lnRef idx="1">
            <a:schemeClr val="accent5"/>
          </a:lnRef>
          <a:fillRef idx="2">
            <a:schemeClr val="accent5"/>
          </a:fillRef>
          <a:effectRef idx="1">
            <a:schemeClr val="accent5"/>
          </a:effectRef>
          <a:fontRef idx="minor">
            <a:schemeClr val="dk1"/>
          </a:fontRef>
        </dgm:style>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b="1" dirty="0" err="1" smtClean="0">
              <a:latin typeface="Arial Black" pitchFamily="34" charset="0"/>
            </a:rPr>
            <a:t>Menguasai</a:t>
          </a:r>
          <a:r>
            <a:rPr lang="en-US" b="1" dirty="0" smtClean="0">
              <a:latin typeface="Arial Black" pitchFamily="34" charset="0"/>
            </a:rPr>
            <a:t> </a:t>
          </a:r>
          <a:r>
            <a:rPr lang="en-US" b="1" dirty="0" err="1" smtClean="0">
              <a:latin typeface="Arial Black" pitchFamily="34" charset="0"/>
            </a:rPr>
            <a:t>ilmu</a:t>
          </a:r>
          <a:r>
            <a:rPr lang="en-US" b="1" dirty="0" smtClean="0">
              <a:latin typeface="Arial Black" pitchFamily="34" charset="0"/>
            </a:rPr>
            <a:t> </a:t>
          </a:r>
          <a:r>
            <a:rPr lang="en-US" b="1" dirty="0" err="1" smtClean="0">
              <a:latin typeface="Arial Black" pitchFamily="34" charset="0"/>
            </a:rPr>
            <a:t>pengetahuan</a:t>
          </a:r>
          <a:endParaRPr lang="en-US" b="1" dirty="0">
            <a:latin typeface="Arial Black" pitchFamily="34" charset="0"/>
          </a:endParaRPr>
        </a:p>
      </dgm:t>
    </dgm:pt>
    <dgm:pt modelId="{E2BCB078-C89F-4A46-9F69-3C4648BDA6B9}" type="parTrans" cxnId="{0A5195A5-0F93-4313-A057-49659235728E}">
      <dgm:prSet/>
      <dgm:spPr/>
      <dgm:t>
        <a:bodyPr/>
        <a:lstStyle/>
        <a:p>
          <a:endParaRPr lang="en-US" b="1">
            <a:latin typeface="Arial Black" pitchFamily="34" charset="0"/>
          </a:endParaRPr>
        </a:p>
      </dgm:t>
    </dgm:pt>
    <dgm:pt modelId="{9D5A104D-DCF8-4CC4-853E-CD557CF8A290}" type="sibTrans" cxnId="{0A5195A5-0F93-4313-A057-49659235728E}">
      <dgm:prSet/>
      <dgm:spPr/>
      <dgm:t>
        <a:bodyPr/>
        <a:lstStyle/>
        <a:p>
          <a:endParaRPr lang="en-US" b="1">
            <a:latin typeface="Arial Black" pitchFamily="34" charset="0"/>
          </a:endParaRPr>
        </a:p>
      </dgm:t>
    </dgm:pt>
    <dgm:pt modelId="{D78261AC-A0A3-4F45-B5E6-2F8DA9F93B75}">
      <dgm:prSet phldrT="[Text]">
        <dgm:style>
          <a:lnRef idx="1">
            <a:schemeClr val="accent6"/>
          </a:lnRef>
          <a:fillRef idx="2">
            <a:schemeClr val="accent6"/>
          </a:fillRef>
          <a:effectRef idx="1">
            <a:schemeClr val="accent6"/>
          </a:effectRef>
          <a:fontRef idx="minor">
            <a:schemeClr val="dk1"/>
          </a:fontRef>
        </dgm:style>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b="1" dirty="0" err="1" smtClean="0">
              <a:solidFill>
                <a:schemeClr val="tx1"/>
              </a:solidFill>
              <a:latin typeface="Arial Black" pitchFamily="34" charset="0"/>
            </a:rPr>
            <a:t>Menguasai</a:t>
          </a:r>
          <a:r>
            <a:rPr lang="en-US" b="1" dirty="0" smtClean="0">
              <a:solidFill>
                <a:schemeClr val="tx1"/>
              </a:solidFill>
              <a:latin typeface="Arial Black" pitchFamily="34" charset="0"/>
            </a:rPr>
            <a:t> </a:t>
          </a:r>
          <a:r>
            <a:rPr lang="en-US" b="1" dirty="0" err="1" smtClean="0">
              <a:solidFill>
                <a:schemeClr val="tx1"/>
              </a:solidFill>
              <a:latin typeface="Arial Black" pitchFamily="34" charset="0"/>
            </a:rPr>
            <a:t>kemahiran</a:t>
          </a:r>
          <a:r>
            <a:rPr lang="en-US" b="1" dirty="0" smtClean="0">
              <a:solidFill>
                <a:schemeClr val="tx1"/>
              </a:solidFill>
              <a:latin typeface="Arial Black" pitchFamily="34" charset="0"/>
            </a:rPr>
            <a:t> </a:t>
          </a:r>
          <a:r>
            <a:rPr lang="en-US" b="1" dirty="0" err="1" smtClean="0">
              <a:solidFill>
                <a:schemeClr val="tx1"/>
              </a:solidFill>
              <a:latin typeface="Arial Black" pitchFamily="34" charset="0"/>
            </a:rPr>
            <a:t>khusus</a:t>
          </a:r>
          <a:endParaRPr lang="en-US" b="1" dirty="0">
            <a:solidFill>
              <a:schemeClr val="tx1"/>
            </a:solidFill>
            <a:latin typeface="Arial Black" pitchFamily="34" charset="0"/>
          </a:endParaRPr>
        </a:p>
      </dgm:t>
    </dgm:pt>
    <dgm:pt modelId="{B0EB9BD0-0EFF-4EA3-A3BC-6685C816E954}" type="parTrans" cxnId="{78FE43C0-EA99-424E-AFCA-A47343D7158F}">
      <dgm:prSet/>
      <dgm:spPr/>
      <dgm:t>
        <a:bodyPr/>
        <a:lstStyle/>
        <a:p>
          <a:endParaRPr lang="en-US" b="1">
            <a:latin typeface="Arial Black" pitchFamily="34" charset="0"/>
          </a:endParaRPr>
        </a:p>
      </dgm:t>
    </dgm:pt>
    <dgm:pt modelId="{DA59063F-0F5B-401D-9D81-7A40A57EF54D}" type="sibTrans" cxnId="{78FE43C0-EA99-424E-AFCA-A47343D7158F}">
      <dgm:prSet/>
      <dgm:spPr/>
      <dgm:t>
        <a:bodyPr/>
        <a:lstStyle/>
        <a:p>
          <a:endParaRPr lang="en-US" b="1">
            <a:latin typeface="Arial Black" pitchFamily="34" charset="0"/>
          </a:endParaRPr>
        </a:p>
      </dgm:t>
    </dgm:pt>
    <dgm:pt modelId="{6610D29D-B548-4F27-AC03-4CE34CBCEA8D}">
      <dgm:prSet phldrT="[Text]">
        <dgm:style>
          <a:lnRef idx="1">
            <a:schemeClr val="accent3"/>
          </a:lnRef>
          <a:fillRef idx="2">
            <a:schemeClr val="accent3"/>
          </a:fillRef>
          <a:effectRef idx="1">
            <a:schemeClr val="accent3"/>
          </a:effectRef>
          <a:fontRef idx="minor">
            <a:schemeClr val="dk1"/>
          </a:fontRef>
        </dgm:style>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b="1" dirty="0" err="1" smtClean="0">
              <a:solidFill>
                <a:schemeClr val="tx1"/>
              </a:solidFill>
              <a:latin typeface="Arial Black" pitchFamily="34" charset="0"/>
            </a:rPr>
            <a:t>Menggalakkan</a:t>
          </a:r>
          <a:r>
            <a:rPr lang="en-US" b="1" dirty="0" smtClean="0">
              <a:solidFill>
                <a:schemeClr val="tx1"/>
              </a:solidFill>
              <a:latin typeface="Arial Black" pitchFamily="34" charset="0"/>
            </a:rPr>
            <a:t> </a:t>
          </a:r>
          <a:r>
            <a:rPr lang="en-US" b="1" dirty="0" err="1" smtClean="0">
              <a:solidFill>
                <a:schemeClr val="tx1"/>
              </a:solidFill>
              <a:latin typeface="Arial Black" pitchFamily="34" charset="0"/>
            </a:rPr>
            <a:t>kreativiti</a:t>
          </a:r>
          <a:endParaRPr lang="en-US" b="1" dirty="0">
            <a:solidFill>
              <a:schemeClr val="tx1"/>
            </a:solidFill>
            <a:latin typeface="Arial Black" pitchFamily="34" charset="0"/>
          </a:endParaRPr>
        </a:p>
      </dgm:t>
    </dgm:pt>
    <dgm:pt modelId="{5CE13E0E-F0EB-49C9-B7C1-5F844CD03CF6}" type="parTrans" cxnId="{D4C0AED2-E8EF-4477-B149-9A8E46C5E554}">
      <dgm:prSet/>
      <dgm:spPr/>
      <dgm:t>
        <a:bodyPr/>
        <a:lstStyle/>
        <a:p>
          <a:endParaRPr lang="en-US" b="1">
            <a:latin typeface="Arial Black" pitchFamily="34" charset="0"/>
          </a:endParaRPr>
        </a:p>
      </dgm:t>
    </dgm:pt>
    <dgm:pt modelId="{8AECC3DA-335C-400A-B7AA-E47D64AD4752}" type="sibTrans" cxnId="{D4C0AED2-E8EF-4477-B149-9A8E46C5E554}">
      <dgm:prSet/>
      <dgm:spPr/>
      <dgm:t>
        <a:bodyPr/>
        <a:lstStyle/>
        <a:p>
          <a:endParaRPr lang="en-US" b="1">
            <a:latin typeface="Arial Black" pitchFamily="34" charset="0"/>
          </a:endParaRPr>
        </a:p>
      </dgm:t>
    </dgm:pt>
    <dgm:pt modelId="{8B453520-6B96-40AA-9E9C-A9CF08280F28}">
      <dgm:prSet phldrT="[Text]">
        <dgm:style>
          <a:lnRef idx="1">
            <a:schemeClr val="accent2"/>
          </a:lnRef>
          <a:fillRef idx="2">
            <a:schemeClr val="accent2"/>
          </a:fillRef>
          <a:effectRef idx="1">
            <a:schemeClr val="accent2"/>
          </a:effectRef>
          <a:fontRef idx="minor">
            <a:schemeClr val="dk1"/>
          </a:fontRef>
        </dgm:style>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b="1" dirty="0" err="1" smtClean="0">
              <a:latin typeface="Arial Black" pitchFamily="34" charset="0"/>
            </a:rPr>
            <a:t>Menyediakan</a:t>
          </a:r>
          <a:r>
            <a:rPr lang="en-US" b="1" dirty="0" smtClean="0">
              <a:latin typeface="Arial Black" pitchFamily="34" charset="0"/>
            </a:rPr>
            <a:t> </a:t>
          </a:r>
          <a:r>
            <a:rPr lang="en-US" b="1" dirty="0" err="1" smtClean="0">
              <a:latin typeface="Arial Black" pitchFamily="34" charset="0"/>
            </a:rPr>
            <a:t>pembelajaran</a:t>
          </a:r>
          <a:r>
            <a:rPr lang="en-US" b="1" dirty="0" smtClean="0">
              <a:latin typeface="Arial Black" pitchFamily="34" charset="0"/>
            </a:rPr>
            <a:t> </a:t>
          </a:r>
          <a:r>
            <a:rPr lang="en-US" b="1" dirty="0" err="1" smtClean="0">
              <a:latin typeface="Arial Black" pitchFamily="34" charset="0"/>
            </a:rPr>
            <a:t>menarik</a:t>
          </a:r>
          <a:endParaRPr lang="en-US" b="1" dirty="0">
            <a:latin typeface="Arial Black" pitchFamily="34" charset="0"/>
          </a:endParaRPr>
        </a:p>
      </dgm:t>
    </dgm:pt>
    <dgm:pt modelId="{E61DB2C2-8EBC-4C10-BAEF-529CF6397880}" type="parTrans" cxnId="{46CD8D86-CC91-45CC-833E-978BC15A4D74}">
      <dgm:prSet/>
      <dgm:spPr/>
      <dgm:t>
        <a:bodyPr/>
        <a:lstStyle/>
        <a:p>
          <a:endParaRPr lang="en-US" b="1">
            <a:latin typeface="Arial Black" pitchFamily="34" charset="0"/>
          </a:endParaRPr>
        </a:p>
      </dgm:t>
    </dgm:pt>
    <dgm:pt modelId="{019F9871-6521-474B-9B85-D22E9C37A42D}" type="sibTrans" cxnId="{46CD8D86-CC91-45CC-833E-978BC15A4D74}">
      <dgm:prSet/>
      <dgm:spPr/>
      <dgm:t>
        <a:bodyPr/>
        <a:lstStyle/>
        <a:p>
          <a:endParaRPr lang="en-US" b="1">
            <a:latin typeface="Arial Black" pitchFamily="34" charset="0"/>
          </a:endParaRPr>
        </a:p>
      </dgm:t>
    </dgm:pt>
    <dgm:pt modelId="{B5D0BFE0-3BD8-4E29-9946-282181E7700D}" type="pres">
      <dgm:prSet presAssocID="{B0FB929D-A720-4BE7-AA0B-99AA7D53A6CF}" presName="diagram" presStyleCnt="0">
        <dgm:presLayoutVars>
          <dgm:chMax val="1"/>
          <dgm:dir/>
          <dgm:animLvl val="ctr"/>
          <dgm:resizeHandles val="exact"/>
        </dgm:presLayoutVars>
      </dgm:prSet>
      <dgm:spPr/>
      <dgm:t>
        <a:bodyPr/>
        <a:lstStyle/>
        <a:p>
          <a:endParaRPr lang="en-US"/>
        </a:p>
      </dgm:t>
    </dgm:pt>
    <dgm:pt modelId="{F6570FBA-466C-4BF3-930F-54E7500D593A}" type="pres">
      <dgm:prSet presAssocID="{B0FB929D-A720-4BE7-AA0B-99AA7D53A6CF}" presName="matrix" presStyleCnt="0"/>
      <dgm:spPr>
        <a:scene3d>
          <a:camera prst="orthographicFront"/>
          <a:lightRig rig="threePt" dir="t"/>
        </a:scene3d>
        <a:sp3d extrusionH="31750">
          <a:bevelT w="139700" h="139700" prst="divot"/>
          <a:bevelB prst="angle"/>
          <a:extrusionClr>
            <a:schemeClr val="bg2">
              <a:lumMod val="50000"/>
            </a:schemeClr>
          </a:extrusionClr>
        </a:sp3d>
      </dgm:spPr>
      <dgm:t>
        <a:bodyPr/>
        <a:lstStyle/>
        <a:p>
          <a:endParaRPr lang="en-US"/>
        </a:p>
      </dgm:t>
    </dgm:pt>
    <dgm:pt modelId="{2FF7DBFD-949A-47B5-B074-223C1EDA1AA6}" type="pres">
      <dgm:prSet presAssocID="{B0FB929D-A720-4BE7-AA0B-99AA7D53A6CF}" presName="tile1" presStyleLbl="node1" presStyleIdx="0" presStyleCnt="4"/>
      <dgm:spPr/>
      <dgm:t>
        <a:bodyPr/>
        <a:lstStyle/>
        <a:p>
          <a:endParaRPr lang="en-US"/>
        </a:p>
      </dgm:t>
    </dgm:pt>
    <dgm:pt modelId="{53BE21AC-0C1E-4598-80A1-6107501E0ABD}" type="pres">
      <dgm:prSet presAssocID="{B0FB929D-A720-4BE7-AA0B-99AA7D53A6CF}" presName="tile1text" presStyleLbl="node1" presStyleIdx="0" presStyleCnt="4">
        <dgm:presLayoutVars>
          <dgm:chMax val="0"/>
          <dgm:chPref val="0"/>
          <dgm:bulletEnabled val="1"/>
        </dgm:presLayoutVars>
      </dgm:prSet>
      <dgm:spPr/>
      <dgm:t>
        <a:bodyPr/>
        <a:lstStyle/>
        <a:p>
          <a:endParaRPr lang="en-US"/>
        </a:p>
      </dgm:t>
    </dgm:pt>
    <dgm:pt modelId="{F5DF1EDD-C4C9-4A98-8156-D64D9FFAF847}" type="pres">
      <dgm:prSet presAssocID="{B0FB929D-A720-4BE7-AA0B-99AA7D53A6CF}" presName="tile2" presStyleLbl="node1" presStyleIdx="1" presStyleCnt="4"/>
      <dgm:spPr/>
      <dgm:t>
        <a:bodyPr/>
        <a:lstStyle/>
        <a:p>
          <a:endParaRPr lang="en-US"/>
        </a:p>
      </dgm:t>
    </dgm:pt>
    <dgm:pt modelId="{99C190A4-2A0A-4BB2-AEAB-C406B99821C0}" type="pres">
      <dgm:prSet presAssocID="{B0FB929D-A720-4BE7-AA0B-99AA7D53A6CF}" presName="tile2text" presStyleLbl="node1" presStyleIdx="1" presStyleCnt="4">
        <dgm:presLayoutVars>
          <dgm:chMax val="0"/>
          <dgm:chPref val="0"/>
          <dgm:bulletEnabled val="1"/>
        </dgm:presLayoutVars>
      </dgm:prSet>
      <dgm:spPr/>
      <dgm:t>
        <a:bodyPr/>
        <a:lstStyle/>
        <a:p>
          <a:endParaRPr lang="en-US"/>
        </a:p>
      </dgm:t>
    </dgm:pt>
    <dgm:pt modelId="{2C01DD34-F73D-49BD-B576-0464731896BA}" type="pres">
      <dgm:prSet presAssocID="{B0FB929D-A720-4BE7-AA0B-99AA7D53A6CF}" presName="tile3" presStyleLbl="node1" presStyleIdx="2" presStyleCnt="4"/>
      <dgm:spPr/>
      <dgm:t>
        <a:bodyPr/>
        <a:lstStyle/>
        <a:p>
          <a:endParaRPr lang="en-US"/>
        </a:p>
      </dgm:t>
    </dgm:pt>
    <dgm:pt modelId="{6205601E-F420-4D85-B8B9-6154CD895E8D}" type="pres">
      <dgm:prSet presAssocID="{B0FB929D-A720-4BE7-AA0B-99AA7D53A6CF}" presName="tile3text" presStyleLbl="node1" presStyleIdx="2" presStyleCnt="4">
        <dgm:presLayoutVars>
          <dgm:chMax val="0"/>
          <dgm:chPref val="0"/>
          <dgm:bulletEnabled val="1"/>
        </dgm:presLayoutVars>
      </dgm:prSet>
      <dgm:spPr/>
      <dgm:t>
        <a:bodyPr/>
        <a:lstStyle/>
        <a:p>
          <a:endParaRPr lang="en-US"/>
        </a:p>
      </dgm:t>
    </dgm:pt>
    <dgm:pt modelId="{332444D2-3A75-44CC-9282-4E92B8D435E4}" type="pres">
      <dgm:prSet presAssocID="{B0FB929D-A720-4BE7-AA0B-99AA7D53A6CF}" presName="tile4" presStyleLbl="node1" presStyleIdx="3" presStyleCnt="4"/>
      <dgm:spPr/>
      <dgm:t>
        <a:bodyPr/>
        <a:lstStyle/>
        <a:p>
          <a:endParaRPr lang="en-US"/>
        </a:p>
      </dgm:t>
    </dgm:pt>
    <dgm:pt modelId="{4A13F2A5-2065-40C8-8566-4597AC21B9B9}" type="pres">
      <dgm:prSet presAssocID="{B0FB929D-A720-4BE7-AA0B-99AA7D53A6CF}" presName="tile4text" presStyleLbl="node1" presStyleIdx="3" presStyleCnt="4">
        <dgm:presLayoutVars>
          <dgm:chMax val="0"/>
          <dgm:chPref val="0"/>
          <dgm:bulletEnabled val="1"/>
        </dgm:presLayoutVars>
      </dgm:prSet>
      <dgm:spPr/>
      <dgm:t>
        <a:bodyPr/>
        <a:lstStyle/>
        <a:p>
          <a:endParaRPr lang="en-US"/>
        </a:p>
      </dgm:t>
    </dgm:pt>
    <dgm:pt modelId="{88803780-8AD2-48C8-B156-3C0E04458BBB}" type="pres">
      <dgm:prSet presAssocID="{B0FB929D-A720-4BE7-AA0B-99AA7D53A6CF}" presName="centerTile" presStyleLbl="fgShp" presStyleIdx="0" presStyleCnt="1">
        <dgm:presLayoutVars>
          <dgm:chMax val="0"/>
          <dgm:chPref val="0"/>
        </dgm:presLayoutVars>
      </dgm:prSet>
      <dgm:spPr/>
      <dgm:t>
        <a:bodyPr/>
        <a:lstStyle/>
        <a:p>
          <a:endParaRPr lang="en-US"/>
        </a:p>
      </dgm:t>
    </dgm:pt>
  </dgm:ptLst>
  <dgm:cxnLst>
    <dgm:cxn modelId="{0A5195A5-0F93-4313-A057-49659235728E}" srcId="{3642AF8B-76B7-4DB1-9899-5140E452073A}" destId="{273AC83E-BEAF-42B7-90CF-A8E6AD32F312}" srcOrd="0" destOrd="0" parTransId="{E2BCB078-C89F-4A46-9F69-3C4648BDA6B9}" sibTransId="{9D5A104D-DCF8-4CC4-853E-CD557CF8A290}"/>
    <dgm:cxn modelId="{7FFA30B8-3FE5-4162-9FB9-964785B52366}" type="presOf" srcId="{B0FB929D-A720-4BE7-AA0B-99AA7D53A6CF}" destId="{B5D0BFE0-3BD8-4E29-9946-282181E7700D}" srcOrd="0" destOrd="0" presId="urn:microsoft.com/office/officeart/2005/8/layout/matrix1"/>
    <dgm:cxn modelId="{EC8E30A8-5086-4ECA-9BA4-F5267190A1F4}" type="presOf" srcId="{3642AF8B-76B7-4DB1-9899-5140E452073A}" destId="{88803780-8AD2-48C8-B156-3C0E04458BBB}" srcOrd="0" destOrd="0" presId="urn:microsoft.com/office/officeart/2005/8/layout/matrix1"/>
    <dgm:cxn modelId="{99898737-3555-4963-8221-E383E80A0490}" type="presOf" srcId="{273AC83E-BEAF-42B7-90CF-A8E6AD32F312}" destId="{2FF7DBFD-949A-47B5-B074-223C1EDA1AA6}" srcOrd="0" destOrd="0" presId="urn:microsoft.com/office/officeart/2005/8/layout/matrix1"/>
    <dgm:cxn modelId="{62535A17-6310-43AA-B81A-F4AF6CB471DB}" type="presOf" srcId="{8B453520-6B96-40AA-9E9C-A9CF08280F28}" destId="{4A13F2A5-2065-40C8-8566-4597AC21B9B9}" srcOrd="1" destOrd="0" presId="urn:microsoft.com/office/officeart/2005/8/layout/matrix1"/>
    <dgm:cxn modelId="{21F9AEAA-CCAF-43EE-B041-AE38F68264D9}" srcId="{B0FB929D-A720-4BE7-AA0B-99AA7D53A6CF}" destId="{3642AF8B-76B7-4DB1-9899-5140E452073A}" srcOrd="0" destOrd="0" parTransId="{3894784D-C5C5-40DC-911A-AD04E5E78E0C}" sibTransId="{D1E3134F-B032-4509-8D4A-A025A541FAFF}"/>
    <dgm:cxn modelId="{539DF39B-AC92-43C8-9BD7-DA9543FBE568}" type="presOf" srcId="{6610D29D-B548-4F27-AC03-4CE34CBCEA8D}" destId="{6205601E-F420-4D85-B8B9-6154CD895E8D}" srcOrd="1" destOrd="0" presId="urn:microsoft.com/office/officeart/2005/8/layout/matrix1"/>
    <dgm:cxn modelId="{78FE43C0-EA99-424E-AFCA-A47343D7158F}" srcId="{3642AF8B-76B7-4DB1-9899-5140E452073A}" destId="{D78261AC-A0A3-4F45-B5E6-2F8DA9F93B75}" srcOrd="1" destOrd="0" parTransId="{B0EB9BD0-0EFF-4EA3-A3BC-6685C816E954}" sibTransId="{DA59063F-0F5B-401D-9D81-7A40A57EF54D}"/>
    <dgm:cxn modelId="{54913F9E-3C33-49B6-BCD5-253E01A27CB8}" type="presOf" srcId="{D78261AC-A0A3-4F45-B5E6-2F8DA9F93B75}" destId="{99C190A4-2A0A-4BB2-AEAB-C406B99821C0}" srcOrd="1" destOrd="0" presId="urn:microsoft.com/office/officeart/2005/8/layout/matrix1"/>
    <dgm:cxn modelId="{B9A4088E-02AF-4D13-BDDA-237BB1D572A5}" type="presOf" srcId="{273AC83E-BEAF-42B7-90CF-A8E6AD32F312}" destId="{53BE21AC-0C1E-4598-80A1-6107501E0ABD}" srcOrd="1" destOrd="0" presId="urn:microsoft.com/office/officeart/2005/8/layout/matrix1"/>
    <dgm:cxn modelId="{46CD8D86-CC91-45CC-833E-978BC15A4D74}" srcId="{3642AF8B-76B7-4DB1-9899-5140E452073A}" destId="{8B453520-6B96-40AA-9E9C-A9CF08280F28}" srcOrd="3" destOrd="0" parTransId="{E61DB2C2-8EBC-4C10-BAEF-529CF6397880}" sibTransId="{019F9871-6521-474B-9B85-D22E9C37A42D}"/>
    <dgm:cxn modelId="{7C3AA7AF-DE9C-4898-A612-EAF07270764B}" type="presOf" srcId="{D78261AC-A0A3-4F45-B5E6-2F8DA9F93B75}" destId="{F5DF1EDD-C4C9-4A98-8156-D64D9FFAF847}" srcOrd="0" destOrd="0" presId="urn:microsoft.com/office/officeart/2005/8/layout/matrix1"/>
    <dgm:cxn modelId="{B70BF07A-1748-42B9-8D82-24B8B08ACF1B}" type="presOf" srcId="{6610D29D-B548-4F27-AC03-4CE34CBCEA8D}" destId="{2C01DD34-F73D-49BD-B576-0464731896BA}" srcOrd="0" destOrd="0" presId="urn:microsoft.com/office/officeart/2005/8/layout/matrix1"/>
    <dgm:cxn modelId="{AAF855A3-6D3D-4F9E-A440-245259FFEE7D}" type="presOf" srcId="{8B453520-6B96-40AA-9E9C-A9CF08280F28}" destId="{332444D2-3A75-44CC-9282-4E92B8D435E4}" srcOrd="0" destOrd="0" presId="urn:microsoft.com/office/officeart/2005/8/layout/matrix1"/>
    <dgm:cxn modelId="{D4C0AED2-E8EF-4477-B149-9A8E46C5E554}" srcId="{3642AF8B-76B7-4DB1-9899-5140E452073A}" destId="{6610D29D-B548-4F27-AC03-4CE34CBCEA8D}" srcOrd="2" destOrd="0" parTransId="{5CE13E0E-F0EB-49C9-B7C1-5F844CD03CF6}" sibTransId="{8AECC3DA-335C-400A-B7AA-E47D64AD4752}"/>
    <dgm:cxn modelId="{2F02D8FD-8485-42C1-8212-6B2A48FB47EC}" type="presParOf" srcId="{B5D0BFE0-3BD8-4E29-9946-282181E7700D}" destId="{F6570FBA-466C-4BF3-930F-54E7500D593A}" srcOrd="0" destOrd="0" presId="urn:microsoft.com/office/officeart/2005/8/layout/matrix1"/>
    <dgm:cxn modelId="{E4DAD68C-C4D9-406B-9D7C-C9A30D3F25EC}" type="presParOf" srcId="{F6570FBA-466C-4BF3-930F-54E7500D593A}" destId="{2FF7DBFD-949A-47B5-B074-223C1EDA1AA6}" srcOrd="0" destOrd="0" presId="urn:microsoft.com/office/officeart/2005/8/layout/matrix1"/>
    <dgm:cxn modelId="{9073E769-2320-4C3D-838F-FE890BA77FE1}" type="presParOf" srcId="{F6570FBA-466C-4BF3-930F-54E7500D593A}" destId="{53BE21AC-0C1E-4598-80A1-6107501E0ABD}" srcOrd="1" destOrd="0" presId="urn:microsoft.com/office/officeart/2005/8/layout/matrix1"/>
    <dgm:cxn modelId="{C7C0EB97-5D50-4B70-A9D5-D445362F1172}" type="presParOf" srcId="{F6570FBA-466C-4BF3-930F-54E7500D593A}" destId="{F5DF1EDD-C4C9-4A98-8156-D64D9FFAF847}" srcOrd="2" destOrd="0" presId="urn:microsoft.com/office/officeart/2005/8/layout/matrix1"/>
    <dgm:cxn modelId="{D64A44F9-79AA-4019-A12F-8B12D0F730F0}" type="presParOf" srcId="{F6570FBA-466C-4BF3-930F-54E7500D593A}" destId="{99C190A4-2A0A-4BB2-AEAB-C406B99821C0}" srcOrd="3" destOrd="0" presId="urn:microsoft.com/office/officeart/2005/8/layout/matrix1"/>
    <dgm:cxn modelId="{A2513EB6-4BD7-4717-87E5-4F5C3976D38E}" type="presParOf" srcId="{F6570FBA-466C-4BF3-930F-54E7500D593A}" destId="{2C01DD34-F73D-49BD-B576-0464731896BA}" srcOrd="4" destOrd="0" presId="urn:microsoft.com/office/officeart/2005/8/layout/matrix1"/>
    <dgm:cxn modelId="{B1042915-8DE9-4DF3-B9CE-0424C1D52BDD}" type="presParOf" srcId="{F6570FBA-466C-4BF3-930F-54E7500D593A}" destId="{6205601E-F420-4D85-B8B9-6154CD895E8D}" srcOrd="5" destOrd="0" presId="urn:microsoft.com/office/officeart/2005/8/layout/matrix1"/>
    <dgm:cxn modelId="{F9AD6E4D-2313-4F49-872F-9495AA74960A}" type="presParOf" srcId="{F6570FBA-466C-4BF3-930F-54E7500D593A}" destId="{332444D2-3A75-44CC-9282-4E92B8D435E4}" srcOrd="6" destOrd="0" presId="urn:microsoft.com/office/officeart/2005/8/layout/matrix1"/>
    <dgm:cxn modelId="{47BCB718-AE5F-46F4-8BB5-9118A61A0F69}" type="presParOf" srcId="{F6570FBA-466C-4BF3-930F-54E7500D593A}" destId="{4A13F2A5-2065-40C8-8566-4597AC21B9B9}" srcOrd="7" destOrd="0" presId="urn:microsoft.com/office/officeart/2005/8/layout/matrix1"/>
    <dgm:cxn modelId="{0E9A18B0-5C18-4932-92C2-F17F00CE4DDD}" type="presParOf" srcId="{B5D0BFE0-3BD8-4E29-9946-282181E7700D}" destId="{88803780-8AD2-48C8-B156-3C0E04458BBB}" srcOrd="1" destOrd="0" presId="urn:microsoft.com/office/officeart/2005/8/layout/matrix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FF7DBFD-949A-47B5-B074-223C1EDA1AA6}">
      <dsp:nvSpPr>
        <dsp:cNvPr id="0" name=""/>
        <dsp:cNvSpPr/>
      </dsp:nvSpPr>
      <dsp:spPr>
        <a:xfrm rot="16200000">
          <a:off x="732451" y="-732451"/>
          <a:ext cx="1996653" cy="3461556"/>
        </a:xfrm>
        <a:prstGeom prst="round1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1">
          <a:schemeClr val="accent5"/>
        </a:lnRef>
        <a:fillRef idx="2">
          <a:schemeClr val="accent5"/>
        </a:fillRef>
        <a:effectRef idx="1">
          <a:schemeClr val="accent5"/>
        </a:effectRef>
        <a:fontRef idx="minor">
          <a:schemeClr val="dk1"/>
        </a:fontRef>
      </dsp:style>
      <dsp:txBody>
        <a:bodyPr spcFirstLastPara="0" vert="horz" wrap="square" lIns="156464" tIns="156464" rIns="156464" bIns="156464" numCol="1" spcCol="1270" anchor="ctr" anchorCtr="0">
          <a:noAutofit/>
        </a:bodyPr>
        <a:lstStyle/>
        <a:p>
          <a:pPr lvl="0" algn="ctr" defTabSz="977900">
            <a:lnSpc>
              <a:spcPct val="90000"/>
            </a:lnSpc>
            <a:spcBef>
              <a:spcPct val="0"/>
            </a:spcBef>
            <a:spcAft>
              <a:spcPct val="35000"/>
            </a:spcAft>
          </a:pPr>
          <a:r>
            <a:rPr lang="en-US" sz="2200" b="1" kern="1200" dirty="0" err="1" smtClean="0">
              <a:latin typeface="Arial Black" pitchFamily="34" charset="0"/>
            </a:rPr>
            <a:t>Menguasai</a:t>
          </a:r>
          <a:r>
            <a:rPr lang="en-US" sz="2200" b="1" kern="1200" dirty="0" smtClean="0">
              <a:latin typeface="Arial Black" pitchFamily="34" charset="0"/>
            </a:rPr>
            <a:t> </a:t>
          </a:r>
          <a:r>
            <a:rPr lang="en-US" sz="2200" b="1" kern="1200" dirty="0" err="1" smtClean="0">
              <a:latin typeface="Arial Black" pitchFamily="34" charset="0"/>
            </a:rPr>
            <a:t>ilmu</a:t>
          </a:r>
          <a:r>
            <a:rPr lang="en-US" sz="2200" b="1" kern="1200" dirty="0" smtClean="0">
              <a:latin typeface="Arial Black" pitchFamily="34" charset="0"/>
            </a:rPr>
            <a:t> </a:t>
          </a:r>
          <a:r>
            <a:rPr lang="en-US" sz="2200" b="1" kern="1200" dirty="0" err="1" smtClean="0">
              <a:latin typeface="Arial Black" pitchFamily="34" charset="0"/>
            </a:rPr>
            <a:t>pengetahuan</a:t>
          </a:r>
          <a:endParaRPr lang="en-US" sz="2200" b="1" kern="1200" dirty="0">
            <a:latin typeface="Arial Black" pitchFamily="34" charset="0"/>
          </a:endParaRPr>
        </a:p>
      </dsp:txBody>
      <dsp:txXfrm rot="16200000">
        <a:off x="982032" y="-982032"/>
        <a:ext cx="1497490" cy="3461556"/>
      </dsp:txXfrm>
    </dsp:sp>
    <dsp:sp modelId="{F5DF1EDD-C4C9-4A98-8156-D64D9FFAF847}">
      <dsp:nvSpPr>
        <dsp:cNvPr id="0" name=""/>
        <dsp:cNvSpPr/>
      </dsp:nvSpPr>
      <dsp:spPr>
        <a:xfrm>
          <a:off x="3461556" y="0"/>
          <a:ext cx="3461556" cy="1996653"/>
        </a:xfrm>
        <a:prstGeom prst="round1Rec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1">
          <a:schemeClr val="accent6"/>
        </a:lnRef>
        <a:fillRef idx="2">
          <a:schemeClr val="accent6"/>
        </a:fillRef>
        <a:effectRef idx="1">
          <a:schemeClr val="accent6"/>
        </a:effectRef>
        <a:fontRef idx="minor">
          <a:schemeClr val="dk1"/>
        </a:fontRef>
      </dsp:style>
      <dsp:txBody>
        <a:bodyPr spcFirstLastPara="0" vert="horz" wrap="square" lIns="156464" tIns="156464" rIns="156464" bIns="156464" numCol="1" spcCol="1270" anchor="ctr" anchorCtr="0">
          <a:noAutofit/>
        </a:bodyPr>
        <a:lstStyle/>
        <a:p>
          <a:pPr lvl="0" algn="ctr" defTabSz="977900">
            <a:lnSpc>
              <a:spcPct val="90000"/>
            </a:lnSpc>
            <a:spcBef>
              <a:spcPct val="0"/>
            </a:spcBef>
            <a:spcAft>
              <a:spcPct val="35000"/>
            </a:spcAft>
          </a:pPr>
          <a:r>
            <a:rPr lang="en-US" sz="2200" b="1" kern="1200" dirty="0" err="1" smtClean="0">
              <a:solidFill>
                <a:schemeClr val="tx1"/>
              </a:solidFill>
              <a:latin typeface="Arial Black" pitchFamily="34" charset="0"/>
            </a:rPr>
            <a:t>Menguasai</a:t>
          </a:r>
          <a:r>
            <a:rPr lang="en-US" sz="2200" b="1" kern="1200" dirty="0" smtClean="0">
              <a:solidFill>
                <a:schemeClr val="tx1"/>
              </a:solidFill>
              <a:latin typeface="Arial Black" pitchFamily="34" charset="0"/>
            </a:rPr>
            <a:t> </a:t>
          </a:r>
          <a:r>
            <a:rPr lang="en-US" sz="2200" b="1" kern="1200" dirty="0" err="1" smtClean="0">
              <a:solidFill>
                <a:schemeClr val="tx1"/>
              </a:solidFill>
              <a:latin typeface="Arial Black" pitchFamily="34" charset="0"/>
            </a:rPr>
            <a:t>kemahiran</a:t>
          </a:r>
          <a:r>
            <a:rPr lang="en-US" sz="2200" b="1" kern="1200" dirty="0" smtClean="0">
              <a:solidFill>
                <a:schemeClr val="tx1"/>
              </a:solidFill>
              <a:latin typeface="Arial Black" pitchFamily="34" charset="0"/>
            </a:rPr>
            <a:t> </a:t>
          </a:r>
          <a:r>
            <a:rPr lang="en-US" sz="2200" b="1" kern="1200" dirty="0" err="1" smtClean="0">
              <a:solidFill>
                <a:schemeClr val="tx1"/>
              </a:solidFill>
              <a:latin typeface="Arial Black" pitchFamily="34" charset="0"/>
            </a:rPr>
            <a:t>khusus</a:t>
          </a:r>
          <a:endParaRPr lang="en-US" sz="2200" b="1" kern="1200" dirty="0">
            <a:solidFill>
              <a:schemeClr val="tx1"/>
            </a:solidFill>
            <a:latin typeface="Arial Black" pitchFamily="34" charset="0"/>
          </a:endParaRPr>
        </a:p>
      </dsp:txBody>
      <dsp:txXfrm>
        <a:off x="3461556" y="0"/>
        <a:ext cx="3461556" cy="1497490"/>
      </dsp:txXfrm>
    </dsp:sp>
    <dsp:sp modelId="{2C01DD34-F73D-49BD-B576-0464731896BA}">
      <dsp:nvSpPr>
        <dsp:cNvPr id="0" name=""/>
        <dsp:cNvSpPr/>
      </dsp:nvSpPr>
      <dsp:spPr>
        <a:xfrm rot="10800000">
          <a:off x="0" y="1996653"/>
          <a:ext cx="3461556" cy="1996653"/>
        </a:xfrm>
        <a:prstGeom prst="round1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1">
          <a:schemeClr val="accent3"/>
        </a:lnRef>
        <a:fillRef idx="2">
          <a:schemeClr val="accent3"/>
        </a:fillRef>
        <a:effectRef idx="1">
          <a:schemeClr val="accent3"/>
        </a:effectRef>
        <a:fontRef idx="minor">
          <a:schemeClr val="dk1"/>
        </a:fontRef>
      </dsp:style>
      <dsp:txBody>
        <a:bodyPr spcFirstLastPara="0" vert="horz" wrap="square" lIns="156464" tIns="156464" rIns="156464" bIns="156464" numCol="1" spcCol="1270" anchor="ctr" anchorCtr="0">
          <a:noAutofit/>
        </a:bodyPr>
        <a:lstStyle/>
        <a:p>
          <a:pPr lvl="0" algn="ctr" defTabSz="977900">
            <a:lnSpc>
              <a:spcPct val="90000"/>
            </a:lnSpc>
            <a:spcBef>
              <a:spcPct val="0"/>
            </a:spcBef>
            <a:spcAft>
              <a:spcPct val="35000"/>
            </a:spcAft>
          </a:pPr>
          <a:r>
            <a:rPr lang="en-US" sz="2200" b="1" kern="1200" dirty="0" err="1" smtClean="0">
              <a:solidFill>
                <a:schemeClr val="tx1"/>
              </a:solidFill>
              <a:latin typeface="Arial Black" pitchFamily="34" charset="0"/>
            </a:rPr>
            <a:t>Menggalakkan</a:t>
          </a:r>
          <a:r>
            <a:rPr lang="en-US" sz="2200" b="1" kern="1200" dirty="0" smtClean="0">
              <a:solidFill>
                <a:schemeClr val="tx1"/>
              </a:solidFill>
              <a:latin typeface="Arial Black" pitchFamily="34" charset="0"/>
            </a:rPr>
            <a:t> </a:t>
          </a:r>
          <a:r>
            <a:rPr lang="en-US" sz="2200" b="1" kern="1200" dirty="0" err="1" smtClean="0">
              <a:solidFill>
                <a:schemeClr val="tx1"/>
              </a:solidFill>
              <a:latin typeface="Arial Black" pitchFamily="34" charset="0"/>
            </a:rPr>
            <a:t>kreativiti</a:t>
          </a:r>
          <a:endParaRPr lang="en-US" sz="2200" b="1" kern="1200" dirty="0">
            <a:solidFill>
              <a:schemeClr val="tx1"/>
            </a:solidFill>
            <a:latin typeface="Arial Black" pitchFamily="34" charset="0"/>
          </a:endParaRPr>
        </a:p>
      </dsp:txBody>
      <dsp:txXfrm rot="10800000">
        <a:off x="0" y="2495816"/>
        <a:ext cx="3461556" cy="1497490"/>
      </dsp:txXfrm>
    </dsp:sp>
    <dsp:sp modelId="{332444D2-3A75-44CC-9282-4E92B8D435E4}">
      <dsp:nvSpPr>
        <dsp:cNvPr id="0" name=""/>
        <dsp:cNvSpPr/>
      </dsp:nvSpPr>
      <dsp:spPr>
        <a:xfrm rot="5400000">
          <a:off x="4194007" y="1264202"/>
          <a:ext cx="1996653" cy="3461556"/>
        </a:xfrm>
        <a:prstGeom prst="round1Rect">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1">
          <a:schemeClr val="accent2"/>
        </a:lnRef>
        <a:fillRef idx="2">
          <a:schemeClr val="accent2"/>
        </a:fillRef>
        <a:effectRef idx="1">
          <a:schemeClr val="accent2"/>
        </a:effectRef>
        <a:fontRef idx="minor">
          <a:schemeClr val="dk1"/>
        </a:fontRef>
      </dsp:style>
      <dsp:txBody>
        <a:bodyPr spcFirstLastPara="0" vert="horz" wrap="square" lIns="156464" tIns="156464" rIns="156464" bIns="156464" numCol="1" spcCol="1270" anchor="ctr" anchorCtr="0">
          <a:noAutofit/>
        </a:bodyPr>
        <a:lstStyle/>
        <a:p>
          <a:pPr lvl="0" algn="ctr" defTabSz="977900">
            <a:lnSpc>
              <a:spcPct val="90000"/>
            </a:lnSpc>
            <a:spcBef>
              <a:spcPct val="0"/>
            </a:spcBef>
            <a:spcAft>
              <a:spcPct val="35000"/>
            </a:spcAft>
          </a:pPr>
          <a:r>
            <a:rPr lang="en-US" sz="2200" b="1" kern="1200" dirty="0" err="1" smtClean="0">
              <a:latin typeface="Arial Black" pitchFamily="34" charset="0"/>
            </a:rPr>
            <a:t>Menyediakan</a:t>
          </a:r>
          <a:r>
            <a:rPr lang="en-US" sz="2200" b="1" kern="1200" dirty="0" smtClean="0">
              <a:latin typeface="Arial Black" pitchFamily="34" charset="0"/>
            </a:rPr>
            <a:t> </a:t>
          </a:r>
          <a:r>
            <a:rPr lang="en-US" sz="2200" b="1" kern="1200" dirty="0" err="1" smtClean="0">
              <a:latin typeface="Arial Black" pitchFamily="34" charset="0"/>
            </a:rPr>
            <a:t>pembelajaran</a:t>
          </a:r>
          <a:r>
            <a:rPr lang="en-US" sz="2200" b="1" kern="1200" dirty="0" smtClean="0">
              <a:latin typeface="Arial Black" pitchFamily="34" charset="0"/>
            </a:rPr>
            <a:t> </a:t>
          </a:r>
          <a:r>
            <a:rPr lang="en-US" sz="2200" b="1" kern="1200" dirty="0" err="1" smtClean="0">
              <a:latin typeface="Arial Black" pitchFamily="34" charset="0"/>
            </a:rPr>
            <a:t>menarik</a:t>
          </a:r>
          <a:endParaRPr lang="en-US" sz="2200" b="1" kern="1200" dirty="0">
            <a:latin typeface="Arial Black" pitchFamily="34" charset="0"/>
          </a:endParaRPr>
        </a:p>
      </dsp:txBody>
      <dsp:txXfrm rot="5400000">
        <a:off x="4443588" y="1513783"/>
        <a:ext cx="1497490" cy="3461556"/>
      </dsp:txXfrm>
    </dsp:sp>
    <dsp:sp modelId="{88803780-8AD2-48C8-B156-3C0E04458BBB}">
      <dsp:nvSpPr>
        <dsp:cNvPr id="0" name=""/>
        <dsp:cNvSpPr/>
      </dsp:nvSpPr>
      <dsp:spPr>
        <a:xfrm>
          <a:off x="2423089" y="1497490"/>
          <a:ext cx="2076933" cy="998326"/>
        </a:xfrm>
        <a:prstGeom prst="roundRect">
          <a:avLst/>
        </a:prstGeom>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w="9525"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1">
          <a:schemeClr val="accent6"/>
        </a:lnRef>
        <a:fillRef idx="3">
          <a:schemeClr val="accent6"/>
        </a:fillRef>
        <a:effectRef idx="2">
          <a:schemeClr val="accent6"/>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b="1" kern="1200" dirty="0" smtClean="0">
              <a:solidFill>
                <a:schemeClr val="bg1"/>
              </a:solidFill>
              <a:latin typeface="Arial Black" pitchFamily="34" charset="0"/>
            </a:rPr>
            <a:t>MATLAMAT</a:t>
          </a:r>
          <a:endParaRPr lang="en-US" sz="2200" b="1" kern="1200" dirty="0">
            <a:solidFill>
              <a:schemeClr val="bg1"/>
            </a:solidFill>
            <a:latin typeface="Arial Black" pitchFamily="34" charset="0"/>
          </a:endParaRPr>
        </a:p>
      </dsp:txBody>
      <dsp:txXfrm>
        <a:off x="2423089" y="1497490"/>
        <a:ext cx="2076933" cy="998326"/>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D38709-99F1-4F64-BFAB-A4DD6B14D44B}" type="datetimeFigureOut">
              <a:rPr lang="en-US" smtClean="0"/>
              <a:pPr/>
              <a:t>3/22/2015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596FD4-BD19-4940-A862-22CDB9AFB3FD}" type="slidenum">
              <a:rPr lang="en-US" smtClean="0"/>
              <a:pPr/>
              <a:t>‹#›</a:t>
            </a:fld>
            <a:endParaRPr lang="en-US"/>
          </a:p>
        </p:txBody>
      </p:sp>
    </p:spTree>
    <p:extLst>
      <p:ext uri="{BB962C8B-B14F-4D97-AF65-F5344CB8AC3E}">
        <p14:creationId xmlns:p14="http://schemas.microsoft.com/office/powerpoint/2010/main" xmlns="" val="1453549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MY" smtClean="0"/>
              <a:t>DSKP ms 2</a:t>
            </a:r>
          </a:p>
        </p:txBody>
      </p:sp>
      <p:sp>
        <p:nvSpPr>
          <p:cNvPr id="4" name="Slide Number Placeholder 3"/>
          <p:cNvSpPr>
            <a:spLocks noGrp="1"/>
          </p:cNvSpPr>
          <p:nvPr>
            <p:ph type="sldNum" sz="quarter" idx="5"/>
          </p:nvPr>
        </p:nvSpPr>
        <p:spPr/>
        <p:txBody>
          <a:bodyPr/>
          <a:lstStyle/>
          <a:p>
            <a:pPr>
              <a:defRPr/>
            </a:pPr>
            <a:fld id="{26B12998-1D99-4F0E-A4AB-E39C80DD45CD}" type="slidenum">
              <a:rPr lang="en-US" smtClean="0"/>
              <a:pPr>
                <a:defRPr/>
              </a:pPr>
              <a:t>6</a:t>
            </a:fld>
            <a:endParaRPr lang="en-US" dirty="0"/>
          </a:p>
        </p:txBody>
      </p:sp>
    </p:spTree>
    <p:extLst>
      <p:ext uri="{BB962C8B-B14F-4D97-AF65-F5344CB8AC3E}">
        <p14:creationId xmlns:p14="http://schemas.microsoft.com/office/powerpoint/2010/main" xmlns="" val="1984417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MY" dirty="0" smtClean="0"/>
              <a:t>e. </a:t>
            </a:r>
            <a:r>
              <a:rPr lang="en-MY" dirty="0" err="1" smtClean="0"/>
              <a:t>Ada</a:t>
            </a:r>
            <a:r>
              <a:rPr lang="en-MY" baseline="0" dirty="0" smtClean="0"/>
              <a:t> </a:t>
            </a:r>
            <a:r>
              <a:rPr lang="en-MY" baseline="0" dirty="0" err="1" smtClean="0"/>
              <a:t>sekolah</a:t>
            </a:r>
            <a:r>
              <a:rPr lang="en-MY" baseline="0" dirty="0" smtClean="0"/>
              <a:t> yang </a:t>
            </a:r>
            <a:r>
              <a:rPr lang="en-MY" baseline="0" dirty="0" err="1" smtClean="0"/>
              <a:t>mendapat</a:t>
            </a:r>
            <a:r>
              <a:rPr lang="en-MY" baseline="0" dirty="0" smtClean="0"/>
              <a:t> </a:t>
            </a:r>
            <a:r>
              <a:rPr lang="en-MY" baseline="0" dirty="0" err="1" smtClean="0"/>
              <a:t>penggantian</a:t>
            </a:r>
            <a:r>
              <a:rPr lang="en-MY" baseline="0" dirty="0" smtClean="0"/>
              <a:t> Chrome book </a:t>
            </a:r>
            <a:r>
              <a:rPr lang="en-MY" baseline="0" dirty="0" err="1" smtClean="0"/>
              <a:t>dan</a:t>
            </a:r>
            <a:r>
              <a:rPr lang="en-MY" baseline="0" dirty="0" smtClean="0"/>
              <a:t> </a:t>
            </a:r>
            <a:r>
              <a:rPr lang="en-MY" baseline="0" dirty="0" err="1" smtClean="0"/>
              <a:t>ada</a:t>
            </a:r>
            <a:r>
              <a:rPr lang="en-MY" baseline="0" dirty="0" smtClean="0"/>
              <a:t> </a:t>
            </a:r>
            <a:r>
              <a:rPr lang="en-MY" baseline="0" dirty="0" err="1" smtClean="0"/>
              <a:t>juga</a:t>
            </a:r>
            <a:r>
              <a:rPr lang="en-MY" baseline="0" dirty="0" smtClean="0"/>
              <a:t> VDE thin </a:t>
            </a:r>
            <a:r>
              <a:rPr lang="en-MY" baseline="0" dirty="0" err="1" smtClean="0"/>
              <a:t>clint</a:t>
            </a:r>
            <a:r>
              <a:rPr lang="en-MY" baseline="0" dirty="0" smtClean="0"/>
              <a:t>. </a:t>
            </a:r>
            <a:endParaRPr lang="en-MY" dirty="0"/>
          </a:p>
        </p:txBody>
      </p:sp>
      <p:sp>
        <p:nvSpPr>
          <p:cNvPr id="4" name="Slide Number Placeholder 3"/>
          <p:cNvSpPr>
            <a:spLocks noGrp="1"/>
          </p:cNvSpPr>
          <p:nvPr>
            <p:ph type="sldNum" sz="quarter" idx="10"/>
          </p:nvPr>
        </p:nvSpPr>
        <p:spPr/>
        <p:txBody>
          <a:bodyPr/>
          <a:lstStyle/>
          <a:p>
            <a:pPr>
              <a:defRPr/>
            </a:pPr>
            <a:fld id="{60A22422-DE7D-4173-AE85-B9526982A77F}" type="slidenum">
              <a:rPr lang="en-US" smtClean="0"/>
              <a:pPr>
                <a:defRPr/>
              </a:pPr>
              <a:t>25</a:t>
            </a:fld>
            <a:endParaRPr lang="en-US" dirty="0"/>
          </a:p>
        </p:txBody>
      </p:sp>
    </p:spTree>
    <p:extLst>
      <p:ext uri="{BB962C8B-B14F-4D97-AF65-F5344CB8AC3E}">
        <p14:creationId xmlns:p14="http://schemas.microsoft.com/office/powerpoint/2010/main" xmlns="" val="18577803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MY" dirty="0" smtClean="0"/>
              <a:t>e. </a:t>
            </a:r>
            <a:r>
              <a:rPr lang="en-MY" dirty="0" err="1" smtClean="0"/>
              <a:t>Ada</a:t>
            </a:r>
            <a:r>
              <a:rPr lang="en-MY" baseline="0" dirty="0" smtClean="0"/>
              <a:t> </a:t>
            </a:r>
            <a:r>
              <a:rPr lang="en-MY" baseline="0" dirty="0" err="1" smtClean="0"/>
              <a:t>sekolah</a:t>
            </a:r>
            <a:r>
              <a:rPr lang="en-MY" baseline="0" dirty="0" smtClean="0"/>
              <a:t> yang </a:t>
            </a:r>
            <a:r>
              <a:rPr lang="en-MY" baseline="0" dirty="0" err="1" smtClean="0"/>
              <a:t>mendapat</a:t>
            </a:r>
            <a:r>
              <a:rPr lang="en-MY" baseline="0" dirty="0" smtClean="0"/>
              <a:t> </a:t>
            </a:r>
            <a:r>
              <a:rPr lang="en-MY" baseline="0" dirty="0" err="1" smtClean="0"/>
              <a:t>penggantian</a:t>
            </a:r>
            <a:r>
              <a:rPr lang="en-MY" baseline="0" dirty="0" smtClean="0"/>
              <a:t> Chrome book </a:t>
            </a:r>
            <a:r>
              <a:rPr lang="en-MY" baseline="0" dirty="0" err="1" smtClean="0"/>
              <a:t>dan</a:t>
            </a:r>
            <a:r>
              <a:rPr lang="en-MY" baseline="0" dirty="0" smtClean="0"/>
              <a:t> </a:t>
            </a:r>
            <a:r>
              <a:rPr lang="en-MY" baseline="0" dirty="0" err="1" smtClean="0"/>
              <a:t>ada</a:t>
            </a:r>
            <a:r>
              <a:rPr lang="en-MY" baseline="0" dirty="0" smtClean="0"/>
              <a:t> </a:t>
            </a:r>
            <a:r>
              <a:rPr lang="en-MY" baseline="0" dirty="0" err="1" smtClean="0"/>
              <a:t>juga</a:t>
            </a:r>
            <a:r>
              <a:rPr lang="en-MY" baseline="0" dirty="0" smtClean="0"/>
              <a:t> VDE thin </a:t>
            </a:r>
            <a:r>
              <a:rPr lang="en-MY" baseline="0" dirty="0" err="1" smtClean="0"/>
              <a:t>clint</a:t>
            </a:r>
            <a:r>
              <a:rPr lang="en-MY" baseline="0" dirty="0" smtClean="0"/>
              <a:t>. </a:t>
            </a:r>
            <a:endParaRPr lang="en-MY" dirty="0"/>
          </a:p>
        </p:txBody>
      </p:sp>
      <p:sp>
        <p:nvSpPr>
          <p:cNvPr id="4" name="Slide Number Placeholder 3"/>
          <p:cNvSpPr>
            <a:spLocks noGrp="1"/>
          </p:cNvSpPr>
          <p:nvPr>
            <p:ph type="sldNum" sz="quarter" idx="10"/>
          </p:nvPr>
        </p:nvSpPr>
        <p:spPr/>
        <p:txBody>
          <a:bodyPr/>
          <a:lstStyle/>
          <a:p>
            <a:pPr>
              <a:defRPr/>
            </a:pPr>
            <a:fld id="{60A22422-DE7D-4173-AE85-B9526982A77F}" type="slidenum">
              <a:rPr lang="en-US" smtClean="0"/>
              <a:pPr>
                <a:defRPr/>
              </a:pPr>
              <a:t>26</a:t>
            </a:fld>
            <a:endParaRPr lang="en-US" dirty="0"/>
          </a:p>
        </p:txBody>
      </p:sp>
    </p:spTree>
    <p:extLst>
      <p:ext uri="{BB962C8B-B14F-4D97-AF65-F5344CB8AC3E}">
        <p14:creationId xmlns:p14="http://schemas.microsoft.com/office/powerpoint/2010/main" xmlns="" val="18577803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Semua</a:t>
            </a:r>
            <a:r>
              <a:rPr lang="en-US" dirty="0" smtClean="0"/>
              <a:t> </a:t>
            </a:r>
            <a:r>
              <a:rPr lang="en-US" dirty="0" err="1" smtClean="0"/>
              <a:t>strategi</a:t>
            </a:r>
            <a:r>
              <a:rPr lang="en-US" dirty="0" smtClean="0"/>
              <a:t> </a:t>
            </a:r>
            <a:r>
              <a:rPr lang="en-US" dirty="0" err="1" smtClean="0"/>
              <a:t>pembelajaran</a:t>
            </a:r>
            <a:r>
              <a:rPr lang="en-US" dirty="0" smtClean="0"/>
              <a:t> </a:t>
            </a:r>
            <a:r>
              <a:rPr lang="en-US" dirty="0" err="1" smtClean="0"/>
              <a:t>masukkan</a:t>
            </a:r>
            <a:r>
              <a:rPr lang="en-US" baseline="0" dirty="0" smtClean="0"/>
              <a:t> </a:t>
            </a:r>
            <a:r>
              <a:rPr lang="en-US" baseline="0" smtClean="0"/>
              <a:t>gambar</a:t>
            </a:r>
            <a:endParaRPr lang="en-MY"/>
          </a:p>
        </p:txBody>
      </p:sp>
      <p:sp>
        <p:nvSpPr>
          <p:cNvPr id="4" name="Slide Number Placeholder 3"/>
          <p:cNvSpPr>
            <a:spLocks noGrp="1"/>
          </p:cNvSpPr>
          <p:nvPr>
            <p:ph type="sldNum" sz="quarter" idx="10"/>
          </p:nvPr>
        </p:nvSpPr>
        <p:spPr/>
        <p:txBody>
          <a:bodyPr/>
          <a:lstStyle/>
          <a:p>
            <a:pPr>
              <a:defRPr/>
            </a:pPr>
            <a:fld id="{60A22422-DE7D-4173-AE85-B9526982A77F}" type="slidenum">
              <a:rPr lang="en-US" smtClean="0"/>
              <a:pPr>
                <a:defRPr/>
              </a:pPr>
              <a:t>28</a:t>
            </a:fld>
            <a:endParaRPr lang="en-US" dirty="0"/>
          </a:p>
        </p:txBody>
      </p:sp>
    </p:spTree>
    <p:extLst>
      <p:ext uri="{BB962C8B-B14F-4D97-AF65-F5344CB8AC3E}">
        <p14:creationId xmlns:p14="http://schemas.microsoft.com/office/powerpoint/2010/main" xmlns="" val="5054855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Semua</a:t>
            </a:r>
            <a:r>
              <a:rPr lang="en-US" dirty="0" smtClean="0"/>
              <a:t> </a:t>
            </a:r>
            <a:r>
              <a:rPr lang="en-US" dirty="0" err="1" smtClean="0"/>
              <a:t>strategi</a:t>
            </a:r>
            <a:r>
              <a:rPr lang="en-US" dirty="0" smtClean="0"/>
              <a:t> </a:t>
            </a:r>
            <a:r>
              <a:rPr lang="en-US" dirty="0" err="1" smtClean="0"/>
              <a:t>pembelajaran</a:t>
            </a:r>
            <a:r>
              <a:rPr lang="en-US" dirty="0" smtClean="0"/>
              <a:t> </a:t>
            </a:r>
            <a:r>
              <a:rPr lang="en-US" dirty="0" err="1" smtClean="0"/>
              <a:t>masukkan</a:t>
            </a:r>
            <a:r>
              <a:rPr lang="en-US" baseline="0" dirty="0" smtClean="0"/>
              <a:t> </a:t>
            </a:r>
            <a:r>
              <a:rPr lang="en-US" baseline="0" smtClean="0"/>
              <a:t>gambar</a:t>
            </a:r>
            <a:endParaRPr lang="en-MY"/>
          </a:p>
        </p:txBody>
      </p:sp>
      <p:sp>
        <p:nvSpPr>
          <p:cNvPr id="4" name="Slide Number Placeholder 3"/>
          <p:cNvSpPr>
            <a:spLocks noGrp="1"/>
          </p:cNvSpPr>
          <p:nvPr>
            <p:ph type="sldNum" sz="quarter" idx="10"/>
          </p:nvPr>
        </p:nvSpPr>
        <p:spPr/>
        <p:txBody>
          <a:bodyPr/>
          <a:lstStyle/>
          <a:p>
            <a:pPr>
              <a:defRPr/>
            </a:pPr>
            <a:fld id="{60A22422-DE7D-4173-AE85-B9526982A77F}" type="slidenum">
              <a:rPr lang="en-US" smtClean="0"/>
              <a:pPr>
                <a:defRPr/>
              </a:pPr>
              <a:t>29</a:t>
            </a:fld>
            <a:endParaRPr lang="en-US" dirty="0"/>
          </a:p>
        </p:txBody>
      </p:sp>
    </p:spTree>
    <p:extLst>
      <p:ext uri="{BB962C8B-B14F-4D97-AF65-F5344CB8AC3E}">
        <p14:creationId xmlns:p14="http://schemas.microsoft.com/office/powerpoint/2010/main" xmlns="" val="5054855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Semua</a:t>
            </a:r>
            <a:r>
              <a:rPr lang="en-US" dirty="0" smtClean="0"/>
              <a:t> </a:t>
            </a:r>
            <a:r>
              <a:rPr lang="en-US" dirty="0" err="1" smtClean="0"/>
              <a:t>strategi</a:t>
            </a:r>
            <a:r>
              <a:rPr lang="en-US" dirty="0" smtClean="0"/>
              <a:t> </a:t>
            </a:r>
            <a:r>
              <a:rPr lang="en-US" dirty="0" err="1" smtClean="0"/>
              <a:t>pembelajaran</a:t>
            </a:r>
            <a:r>
              <a:rPr lang="en-US" dirty="0" smtClean="0"/>
              <a:t> </a:t>
            </a:r>
            <a:r>
              <a:rPr lang="en-US" dirty="0" err="1" smtClean="0"/>
              <a:t>masukkan</a:t>
            </a:r>
            <a:r>
              <a:rPr lang="en-US" baseline="0" dirty="0" smtClean="0"/>
              <a:t> </a:t>
            </a:r>
            <a:r>
              <a:rPr lang="en-US" baseline="0" smtClean="0"/>
              <a:t>gambar</a:t>
            </a:r>
            <a:endParaRPr lang="en-MY"/>
          </a:p>
        </p:txBody>
      </p:sp>
      <p:sp>
        <p:nvSpPr>
          <p:cNvPr id="4" name="Slide Number Placeholder 3"/>
          <p:cNvSpPr>
            <a:spLocks noGrp="1"/>
          </p:cNvSpPr>
          <p:nvPr>
            <p:ph type="sldNum" sz="quarter" idx="10"/>
          </p:nvPr>
        </p:nvSpPr>
        <p:spPr/>
        <p:txBody>
          <a:bodyPr/>
          <a:lstStyle/>
          <a:p>
            <a:pPr>
              <a:defRPr/>
            </a:pPr>
            <a:fld id="{60A22422-DE7D-4173-AE85-B9526982A77F}" type="slidenum">
              <a:rPr lang="en-US" smtClean="0"/>
              <a:pPr>
                <a:defRPr/>
              </a:pPr>
              <a:t>30</a:t>
            </a:fld>
            <a:endParaRPr lang="en-US" dirty="0"/>
          </a:p>
        </p:txBody>
      </p:sp>
    </p:spTree>
    <p:extLst>
      <p:ext uri="{BB962C8B-B14F-4D97-AF65-F5344CB8AC3E}">
        <p14:creationId xmlns:p14="http://schemas.microsoft.com/office/powerpoint/2010/main" xmlns="" val="5054855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Semua</a:t>
            </a:r>
            <a:r>
              <a:rPr lang="en-US" dirty="0" smtClean="0"/>
              <a:t> </a:t>
            </a:r>
            <a:r>
              <a:rPr lang="en-US" dirty="0" err="1" smtClean="0"/>
              <a:t>strategi</a:t>
            </a:r>
            <a:r>
              <a:rPr lang="en-US" dirty="0" smtClean="0"/>
              <a:t> </a:t>
            </a:r>
            <a:r>
              <a:rPr lang="en-US" dirty="0" err="1" smtClean="0"/>
              <a:t>pembelajaran</a:t>
            </a:r>
            <a:r>
              <a:rPr lang="en-US" dirty="0" smtClean="0"/>
              <a:t> </a:t>
            </a:r>
            <a:r>
              <a:rPr lang="en-US" dirty="0" err="1" smtClean="0"/>
              <a:t>masukkan</a:t>
            </a:r>
            <a:r>
              <a:rPr lang="en-US" baseline="0" dirty="0" smtClean="0"/>
              <a:t> </a:t>
            </a:r>
            <a:r>
              <a:rPr lang="en-US" baseline="0" smtClean="0"/>
              <a:t>gambar</a:t>
            </a:r>
            <a:endParaRPr lang="en-MY"/>
          </a:p>
        </p:txBody>
      </p:sp>
      <p:sp>
        <p:nvSpPr>
          <p:cNvPr id="4" name="Slide Number Placeholder 3"/>
          <p:cNvSpPr>
            <a:spLocks noGrp="1"/>
          </p:cNvSpPr>
          <p:nvPr>
            <p:ph type="sldNum" sz="quarter" idx="10"/>
          </p:nvPr>
        </p:nvSpPr>
        <p:spPr/>
        <p:txBody>
          <a:bodyPr/>
          <a:lstStyle/>
          <a:p>
            <a:pPr>
              <a:defRPr/>
            </a:pPr>
            <a:fld id="{60A22422-DE7D-4173-AE85-B9526982A77F}" type="slidenum">
              <a:rPr lang="en-US" smtClean="0"/>
              <a:pPr>
                <a:defRPr/>
              </a:pPr>
              <a:t>31</a:t>
            </a:fld>
            <a:endParaRPr lang="en-US" dirty="0"/>
          </a:p>
        </p:txBody>
      </p:sp>
    </p:spTree>
    <p:extLst>
      <p:ext uri="{BB962C8B-B14F-4D97-AF65-F5344CB8AC3E}">
        <p14:creationId xmlns:p14="http://schemas.microsoft.com/office/powerpoint/2010/main" xmlns="" val="5054855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Semua</a:t>
            </a:r>
            <a:r>
              <a:rPr lang="en-US" dirty="0" smtClean="0"/>
              <a:t> </a:t>
            </a:r>
            <a:r>
              <a:rPr lang="en-US" dirty="0" err="1" smtClean="0"/>
              <a:t>strategi</a:t>
            </a:r>
            <a:r>
              <a:rPr lang="en-US" dirty="0" smtClean="0"/>
              <a:t> </a:t>
            </a:r>
            <a:r>
              <a:rPr lang="en-US" dirty="0" err="1" smtClean="0"/>
              <a:t>pembelajaran</a:t>
            </a:r>
            <a:r>
              <a:rPr lang="en-US" dirty="0" smtClean="0"/>
              <a:t> </a:t>
            </a:r>
            <a:r>
              <a:rPr lang="en-US" dirty="0" err="1" smtClean="0"/>
              <a:t>masukkan</a:t>
            </a:r>
            <a:r>
              <a:rPr lang="en-US" baseline="0" dirty="0" smtClean="0"/>
              <a:t> </a:t>
            </a:r>
            <a:r>
              <a:rPr lang="en-US" baseline="0" smtClean="0"/>
              <a:t>gambar</a:t>
            </a:r>
            <a:endParaRPr lang="en-MY"/>
          </a:p>
        </p:txBody>
      </p:sp>
      <p:sp>
        <p:nvSpPr>
          <p:cNvPr id="4" name="Slide Number Placeholder 3"/>
          <p:cNvSpPr>
            <a:spLocks noGrp="1"/>
          </p:cNvSpPr>
          <p:nvPr>
            <p:ph type="sldNum" sz="quarter" idx="10"/>
          </p:nvPr>
        </p:nvSpPr>
        <p:spPr/>
        <p:txBody>
          <a:bodyPr/>
          <a:lstStyle/>
          <a:p>
            <a:pPr>
              <a:defRPr/>
            </a:pPr>
            <a:fld id="{60A22422-DE7D-4173-AE85-B9526982A77F}" type="slidenum">
              <a:rPr lang="en-US" smtClean="0"/>
              <a:pPr>
                <a:defRPr/>
              </a:pPr>
              <a:t>32</a:t>
            </a:fld>
            <a:endParaRPr lang="en-US" dirty="0"/>
          </a:p>
        </p:txBody>
      </p:sp>
    </p:spTree>
    <p:extLst>
      <p:ext uri="{BB962C8B-B14F-4D97-AF65-F5344CB8AC3E}">
        <p14:creationId xmlns:p14="http://schemas.microsoft.com/office/powerpoint/2010/main" xmlns="" val="5054855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Semua</a:t>
            </a:r>
            <a:r>
              <a:rPr lang="en-US" dirty="0" smtClean="0"/>
              <a:t> </a:t>
            </a:r>
            <a:r>
              <a:rPr lang="en-US" dirty="0" err="1" smtClean="0"/>
              <a:t>strategi</a:t>
            </a:r>
            <a:r>
              <a:rPr lang="en-US" dirty="0" smtClean="0"/>
              <a:t> </a:t>
            </a:r>
            <a:r>
              <a:rPr lang="en-US" dirty="0" err="1" smtClean="0"/>
              <a:t>pembelajaran</a:t>
            </a:r>
            <a:r>
              <a:rPr lang="en-US" dirty="0" smtClean="0"/>
              <a:t> </a:t>
            </a:r>
            <a:r>
              <a:rPr lang="en-US" dirty="0" err="1" smtClean="0"/>
              <a:t>masukkan</a:t>
            </a:r>
            <a:r>
              <a:rPr lang="en-US" baseline="0" dirty="0" smtClean="0"/>
              <a:t> </a:t>
            </a:r>
            <a:r>
              <a:rPr lang="en-US" baseline="0" smtClean="0"/>
              <a:t>gambar</a:t>
            </a:r>
            <a:endParaRPr lang="en-MY"/>
          </a:p>
        </p:txBody>
      </p:sp>
      <p:sp>
        <p:nvSpPr>
          <p:cNvPr id="4" name="Slide Number Placeholder 3"/>
          <p:cNvSpPr>
            <a:spLocks noGrp="1"/>
          </p:cNvSpPr>
          <p:nvPr>
            <p:ph type="sldNum" sz="quarter" idx="10"/>
          </p:nvPr>
        </p:nvSpPr>
        <p:spPr/>
        <p:txBody>
          <a:bodyPr/>
          <a:lstStyle/>
          <a:p>
            <a:pPr>
              <a:defRPr/>
            </a:pPr>
            <a:fld id="{60A22422-DE7D-4173-AE85-B9526982A77F}" type="slidenum">
              <a:rPr lang="en-US" smtClean="0"/>
              <a:pPr>
                <a:defRPr/>
              </a:pPr>
              <a:t>33</a:t>
            </a:fld>
            <a:endParaRPr lang="en-US" dirty="0"/>
          </a:p>
        </p:txBody>
      </p:sp>
    </p:spTree>
    <p:extLst>
      <p:ext uri="{BB962C8B-B14F-4D97-AF65-F5344CB8AC3E}">
        <p14:creationId xmlns:p14="http://schemas.microsoft.com/office/powerpoint/2010/main" xmlns="" val="5054855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Semua</a:t>
            </a:r>
            <a:r>
              <a:rPr lang="en-US" dirty="0" smtClean="0"/>
              <a:t> </a:t>
            </a:r>
            <a:r>
              <a:rPr lang="en-US" dirty="0" err="1" smtClean="0"/>
              <a:t>strategi</a:t>
            </a:r>
            <a:r>
              <a:rPr lang="en-US" dirty="0" smtClean="0"/>
              <a:t> </a:t>
            </a:r>
            <a:r>
              <a:rPr lang="en-US" dirty="0" err="1" smtClean="0"/>
              <a:t>pembelajaran</a:t>
            </a:r>
            <a:r>
              <a:rPr lang="en-US" dirty="0" smtClean="0"/>
              <a:t> </a:t>
            </a:r>
            <a:r>
              <a:rPr lang="en-US" dirty="0" err="1" smtClean="0"/>
              <a:t>masukkan</a:t>
            </a:r>
            <a:r>
              <a:rPr lang="en-US" baseline="0" dirty="0" smtClean="0"/>
              <a:t> </a:t>
            </a:r>
            <a:r>
              <a:rPr lang="en-US" baseline="0" smtClean="0"/>
              <a:t>gambar</a:t>
            </a:r>
            <a:endParaRPr lang="en-MY"/>
          </a:p>
        </p:txBody>
      </p:sp>
      <p:sp>
        <p:nvSpPr>
          <p:cNvPr id="4" name="Slide Number Placeholder 3"/>
          <p:cNvSpPr>
            <a:spLocks noGrp="1"/>
          </p:cNvSpPr>
          <p:nvPr>
            <p:ph type="sldNum" sz="quarter" idx="10"/>
          </p:nvPr>
        </p:nvSpPr>
        <p:spPr/>
        <p:txBody>
          <a:bodyPr/>
          <a:lstStyle/>
          <a:p>
            <a:pPr>
              <a:defRPr/>
            </a:pPr>
            <a:fld id="{60A22422-DE7D-4173-AE85-B9526982A77F}" type="slidenum">
              <a:rPr lang="en-US" smtClean="0"/>
              <a:pPr>
                <a:defRPr/>
              </a:pPr>
              <a:t>34</a:t>
            </a:fld>
            <a:endParaRPr lang="en-US" dirty="0"/>
          </a:p>
        </p:txBody>
      </p:sp>
    </p:spTree>
    <p:extLst>
      <p:ext uri="{BB962C8B-B14F-4D97-AF65-F5344CB8AC3E}">
        <p14:creationId xmlns:p14="http://schemas.microsoft.com/office/powerpoint/2010/main" xmlns="" val="5054855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100356" name="Slide Number Placeholder 3"/>
          <p:cNvSpPr>
            <a:spLocks noGrp="1"/>
          </p:cNvSpPr>
          <p:nvPr>
            <p:ph type="sldNum" sz="quarter" idx="5"/>
          </p:nvPr>
        </p:nvSpPr>
        <p:spPr bwMode="auto">
          <a:ln>
            <a:miter lim="800000"/>
            <a:headEnd/>
            <a:tailEnd/>
          </a:ln>
        </p:spPr>
        <p:txBody>
          <a:bodyPr/>
          <a:lstStyle/>
          <a:p>
            <a:pPr>
              <a:defRPr/>
            </a:pPr>
            <a:fld id="{721F8840-D5CB-4F34-8415-669D1109C549}" type="slidenum">
              <a:rPr lang="en-US" smtClean="0"/>
              <a:pPr>
                <a:defRPr/>
              </a:pPr>
              <a:t>47</a:t>
            </a:fld>
            <a:endParaRPr lang="en-US" smtClean="0"/>
          </a:p>
        </p:txBody>
      </p:sp>
    </p:spTree>
    <p:extLst>
      <p:ext uri="{BB962C8B-B14F-4D97-AF65-F5344CB8AC3E}">
        <p14:creationId xmlns:p14="http://schemas.microsoft.com/office/powerpoint/2010/main" xmlns="" val="1148045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 Semua nilai baik YG SESUAI-sebutkan</a:t>
            </a:r>
          </a:p>
        </p:txBody>
      </p:sp>
      <p:sp>
        <p:nvSpPr>
          <p:cNvPr id="4" name="Slide Number Placeholder 3"/>
          <p:cNvSpPr>
            <a:spLocks noGrp="1"/>
          </p:cNvSpPr>
          <p:nvPr>
            <p:ph type="sldNum" sz="quarter" idx="5"/>
          </p:nvPr>
        </p:nvSpPr>
        <p:spPr/>
        <p:txBody>
          <a:bodyPr/>
          <a:lstStyle/>
          <a:p>
            <a:pPr>
              <a:defRPr/>
            </a:pPr>
            <a:fld id="{B3C96CC6-72F3-4DB2-834E-CEBE19EA4D25}" type="slidenum">
              <a:rPr lang="en-US" smtClean="0"/>
              <a:pPr>
                <a:defRPr/>
              </a:pPr>
              <a:t>16</a:t>
            </a:fld>
            <a:endParaRPr lang="en-US" dirty="0"/>
          </a:p>
        </p:txBody>
      </p:sp>
    </p:spTree>
    <p:extLst>
      <p:ext uri="{BB962C8B-B14F-4D97-AF65-F5344CB8AC3E}">
        <p14:creationId xmlns:p14="http://schemas.microsoft.com/office/powerpoint/2010/main" xmlns="" val="8054930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CA" dirty="0"/>
          </a:p>
        </p:txBody>
      </p:sp>
      <p:sp>
        <p:nvSpPr>
          <p:cNvPr id="4" name="Espace réservé du numéro de diapositive 3"/>
          <p:cNvSpPr>
            <a:spLocks noGrp="1"/>
          </p:cNvSpPr>
          <p:nvPr>
            <p:ph type="sldNum" sz="quarter" idx="10"/>
          </p:nvPr>
        </p:nvSpPr>
        <p:spPr/>
        <p:txBody>
          <a:bodyPr/>
          <a:lstStyle/>
          <a:p>
            <a:fld id="{3F7CA053-64A5-468B-A4AC-F179676E72A7}" type="slidenum">
              <a:rPr lang="fr-CA" smtClean="0"/>
              <a:pPr/>
              <a:t>67</a:t>
            </a:fld>
            <a:endParaRPr lang="fr-CA"/>
          </a:p>
        </p:txBody>
      </p:sp>
    </p:spTree>
    <p:extLst>
      <p:ext uri="{BB962C8B-B14F-4D97-AF65-F5344CB8AC3E}">
        <p14:creationId xmlns:p14="http://schemas.microsoft.com/office/powerpoint/2010/main" xmlns="" val="265906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bwMode="auto">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7D00561D-CA79-491E-A55C-1AE2EF64A5B6}" type="slidenum">
              <a:rPr lang="en-MY" smtClean="0"/>
              <a:pPr fontAlgn="base">
                <a:spcBef>
                  <a:spcPct val="0"/>
                </a:spcBef>
                <a:spcAft>
                  <a:spcPct val="0"/>
                </a:spcAft>
                <a:defRPr/>
              </a:pPr>
              <a:t>18</a:t>
            </a:fld>
            <a:endParaRPr lang="en-MY" smtClean="0"/>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2468" name="Rectangle 3"/>
          <p:cNvSpPr>
            <a:spLocks noGrp="1" noChangeArrowheads="1"/>
          </p:cNvSpPr>
          <p:nvPr>
            <p:ph type="body" idx="1"/>
          </p:nvPr>
        </p:nvSpPr>
        <p:spPr bwMode="auto">
          <a:xfrm>
            <a:off x="685800" y="4343400"/>
            <a:ext cx="5486400" cy="420846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en-US" altLang="en-US" smtClean="0">
              <a:latin typeface="Arial" charset="0"/>
              <a:cs typeface="Arial" charset="0"/>
            </a:endParaRPr>
          </a:p>
        </p:txBody>
      </p:sp>
    </p:spTree>
    <p:extLst>
      <p:ext uri="{BB962C8B-B14F-4D97-AF65-F5344CB8AC3E}">
        <p14:creationId xmlns:p14="http://schemas.microsoft.com/office/powerpoint/2010/main" xmlns="" val="40280391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bwMode="auto">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7D00561D-CA79-491E-A55C-1AE2EF64A5B6}" type="slidenum">
              <a:rPr lang="en-MY" smtClean="0"/>
              <a:pPr fontAlgn="base">
                <a:spcBef>
                  <a:spcPct val="0"/>
                </a:spcBef>
                <a:spcAft>
                  <a:spcPct val="0"/>
                </a:spcAft>
                <a:defRPr/>
              </a:pPr>
              <a:t>19</a:t>
            </a:fld>
            <a:endParaRPr lang="en-MY" smtClean="0"/>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2468" name="Rectangle 3"/>
          <p:cNvSpPr>
            <a:spLocks noGrp="1" noChangeArrowheads="1"/>
          </p:cNvSpPr>
          <p:nvPr>
            <p:ph type="body" idx="1"/>
          </p:nvPr>
        </p:nvSpPr>
        <p:spPr bwMode="auto">
          <a:xfrm>
            <a:off x="685800" y="4343400"/>
            <a:ext cx="5486400" cy="420846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en-US" altLang="en-US" smtClean="0">
              <a:latin typeface="Arial" charset="0"/>
              <a:cs typeface="Arial" charset="0"/>
            </a:endParaRPr>
          </a:p>
        </p:txBody>
      </p:sp>
    </p:spTree>
    <p:extLst>
      <p:ext uri="{BB962C8B-B14F-4D97-AF65-F5344CB8AC3E}">
        <p14:creationId xmlns:p14="http://schemas.microsoft.com/office/powerpoint/2010/main" xmlns="" val="40280391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bwMode="auto">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7D00561D-CA79-491E-A55C-1AE2EF64A5B6}" type="slidenum">
              <a:rPr lang="en-MY" smtClean="0"/>
              <a:pPr fontAlgn="base">
                <a:spcBef>
                  <a:spcPct val="0"/>
                </a:spcBef>
                <a:spcAft>
                  <a:spcPct val="0"/>
                </a:spcAft>
                <a:defRPr/>
              </a:pPr>
              <a:t>20</a:t>
            </a:fld>
            <a:endParaRPr lang="en-MY" smtClean="0"/>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2468" name="Rectangle 3"/>
          <p:cNvSpPr>
            <a:spLocks noGrp="1" noChangeArrowheads="1"/>
          </p:cNvSpPr>
          <p:nvPr>
            <p:ph type="body" idx="1"/>
          </p:nvPr>
        </p:nvSpPr>
        <p:spPr bwMode="auto">
          <a:xfrm>
            <a:off x="685800" y="4343400"/>
            <a:ext cx="5486400" cy="420846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en-US" altLang="en-US" smtClean="0">
              <a:latin typeface="Arial" charset="0"/>
              <a:cs typeface="Arial" charset="0"/>
            </a:endParaRPr>
          </a:p>
        </p:txBody>
      </p:sp>
    </p:spTree>
    <p:extLst>
      <p:ext uri="{BB962C8B-B14F-4D97-AF65-F5344CB8AC3E}">
        <p14:creationId xmlns:p14="http://schemas.microsoft.com/office/powerpoint/2010/main" xmlns="" val="40280391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bwMode="auto">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7D00561D-CA79-491E-A55C-1AE2EF64A5B6}" type="slidenum">
              <a:rPr lang="en-MY" smtClean="0"/>
              <a:pPr fontAlgn="base">
                <a:spcBef>
                  <a:spcPct val="0"/>
                </a:spcBef>
                <a:spcAft>
                  <a:spcPct val="0"/>
                </a:spcAft>
                <a:defRPr/>
              </a:pPr>
              <a:t>21</a:t>
            </a:fld>
            <a:endParaRPr lang="en-MY" smtClean="0"/>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2468" name="Rectangle 3"/>
          <p:cNvSpPr>
            <a:spLocks noGrp="1" noChangeArrowheads="1"/>
          </p:cNvSpPr>
          <p:nvPr>
            <p:ph type="body" idx="1"/>
          </p:nvPr>
        </p:nvSpPr>
        <p:spPr bwMode="auto">
          <a:xfrm>
            <a:off x="685800" y="4343400"/>
            <a:ext cx="5486400" cy="420846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en-US" altLang="en-US" smtClean="0">
              <a:latin typeface="Arial" charset="0"/>
              <a:cs typeface="Arial" charset="0"/>
            </a:endParaRPr>
          </a:p>
        </p:txBody>
      </p:sp>
    </p:spTree>
    <p:extLst>
      <p:ext uri="{BB962C8B-B14F-4D97-AF65-F5344CB8AC3E}">
        <p14:creationId xmlns:p14="http://schemas.microsoft.com/office/powerpoint/2010/main" xmlns="" val="4028039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bwMode="auto">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7D00561D-CA79-491E-A55C-1AE2EF64A5B6}" type="slidenum">
              <a:rPr lang="en-MY" smtClean="0"/>
              <a:pPr fontAlgn="base">
                <a:spcBef>
                  <a:spcPct val="0"/>
                </a:spcBef>
                <a:spcAft>
                  <a:spcPct val="0"/>
                </a:spcAft>
                <a:defRPr/>
              </a:pPr>
              <a:t>22</a:t>
            </a:fld>
            <a:endParaRPr lang="en-MY" smtClean="0"/>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2468" name="Rectangle 3"/>
          <p:cNvSpPr>
            <a:spLocks noGrp="1" noChangeArrowheads="1"/>
          </p:cNvSpPr>
          <p:nvPr>
            <p:ph type="body" idx="1"/>
          </p:nvPr>
        </p:nvSpPr>
        <p:spPr bwMode="auto">
          <a:xfrm>
            <a:off x="685800" y="4343400"/>
            <a:ext cx="5486400" cy="420846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en-US" altLang="en-US" smtClean="0">
              <a:latin typeface="Arial" charset="0"/>
              <a:cs typeface="Arial" charset="0"/>
            </a:endParaRPr>
          </a:p>
        </p:txBody>
      </p:sp>
    </p:spTree>
    <p:extLst>
      <p:ext uri="{BB962C8B-B14F-4D97-AF65-F5344CB8AC3E}">
        <p14:creationId xmlns:p14="http://schemas.microsoft.com/office/powerpoint/2010/main" xmlns="" val="40280391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MY" dirty="0" smtClean="0"/>
              <a:t>e. </a:t>
            </a:r>
            <a:r>
              <a:rPr lang="en-MY" dirty="0" err="1" smtClean="0"/>
              <a:t>Ada</a:t>
            </a:r>
            <a:r>
              <a:rPr lang="en-MY" baseline="0" dirty="0" smtClean="0"/>
              <a:t> </a:t>
            </a:r>
            <a:r>
              <a:rPr lang="en-MY" baseline="0" dirty="0" err="1" smtClean="0"/>
              <a:t>sekolah</a:t>
            </a:r>
            <a:r>
              <a:rPr lang="en-MY" baseline="0" dirty="0" smtClean="0"/>
              <a:t> yang </a:t>
            </a:r>
            <a:r>
              <a:rPr lang="en-MY" baseline="0" dirty="0" err="1" smtClean="0"/>
              <a:t>mendapat</a:t>
            </a:r>
            <a:r>
              <a:rPr lang="en-MY" baseline="0" dirty="0" smtClean="0"/>
              <a:t> </a:t>
            </a:r>
            <a:r>
              <a:rPr lang="en-MY" baseline="0" dirty="0" err="1" smtClean="0"/>
              <a:t>penggantian</a:t>
            </a:r>
            <a:r>
              <a:rPr lang="en-MY" baseline="0" dirty="0" smtClean="0"/>
              <a:t> Chrome book </a:t>
            </a:r>
            <a:r>
              <a:rPr lang="en-MY" baseline="0" dirty="0" err="1" smtClean="0"/>
              <a:t>dan</a:t>
            </a:r>
            <a:r>
              <a:rPr lang="en-MY" baseline="0" dirty="0" smtClean="0"/>
              <a:t> </a:t>
            </a:r>
            <a:r>
              <a:rPr lang="en-MY" baseline="0" dirty="0" err="1" smtClean="0"/>
              <a:t>ada</a:t>
            </a:r>
            <a:r>
              <a:rPr lang="en-MY" baseline="0" dirty="0" smtClean="0"/>
              <a:t> </a:t>
            </a:r>
            <a:r>
              <a:rPr lang="en-MY" baseline="0" dirty="0" err="1" smtClean="0"/>
              <a:t>juga</a:t>
            </a:r>
            <a:r>
              <a:rPr lang="en-MY" baseline="0" dirty="0" smtClean="0"/>
              <a:t> VDE thin </a:t>
            </a:r>
            <a:r>
              <a:rPr lang="en-MY" baseline="0" dirty="0" err="1" smtClean="0"/>
              <a:t>clint</a:t>
            </a:r>
            <a:r>
              <a:rPr lang="en-MY" baseline="0" dirty="0" smtClean="0"/>
              <a:t>. </a:t>
            </a:r>
            <a:endParaRPr lang="en-MY" dirty="0"/>
          </a:p>
        </p:txBody>
      </p:sp>
      <p:sp>
        <p:nvSpPr>
          <p:cNvPr id="4" name="Slide Number Placeholder 3"/>
          <p:cNvSpPr>
            <a:spLocks noGrp="1"/>
          </p:cNvSpPr>
          <p:nvPr>
            <p:ph type="sldNum" sz="quarter" idx="10"/>
          </p:nvPr>
        </p:nvSpPr>
        <p:spPr/>
        <p:txBody>
          <a:bodyPr/>
          <a:lstStyle/>
          <a:p>
            <a:pPr>
              <a:defRPr/>
            </a:pPr>
            <a:fld id="{60A22422-DE7D-4173-AE85-B9526982A77F}" type="slidenum">
              <a:rPr lang="en-US" smtClean="0"/>
              <a:pPr>
                <a:defRPr/>
              </a:pPr>
              <a:t>23</a:t>
            </a:fld>
            <a:endParaRPr lang="en-US" dirty="0"/>
          </a:p>
        </p:txBody>
      </p:sp>
    </p:spTree>
    <p:extLst>
      <p:ext uri="{BB962C8B-B14F-4D97-AF65-F5344CB8AC3E}">
        <p14:creationId xmlns:p14="http://schemas.microsoft.com/office/powerpoint/2010/main" xmlns="" val="18577803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MY" dirty="0" smtClean="0"/>
              <a:t>e. </a:t>
            </a:r>
            <a:r>
              <a:rPr lang="en-MY" dirty="0" err="1" smtClean="0"/>
              <a:t>Ada</a:t>
            </a:r>
            <a:r>
              <a:rPr lang="en-MY" baseline="0" dirty="0" smtClean="0"/>
              <a:t> </a:t>
            </a:r>
            <a:r>
              <a:rPr lang="en-MY" baseline="0" dirty="0" err="1" smtClean="0"/>
              <a:t>sekolah</a:t>
            </a:r>
            <a:r>
              <a:rPr lang="en-MY" baseline="0" dirty="0" smtClean="0"/>
              <a:t> yang </a:t>
            </a:r>
            <a:r>
              <a:rPr lang="en-MY" baseline="0" dirty="0" err="1" smtClean="0"/>
              <a:t>mendapat</a:t>
            </a:r>
            <a:r>
              <a:rPr lang="en-MY" baseline="0" dirty="0" smtClean="0"/>
              <a:t> </a:t>
            </a:r>
            <a:r>
              <a:rPr lang="en-MY" baseline="0" dirty="0" err="1" smtClean="0"/>
              <a:t>penggantian</a:t>
            </a:r>
            <a:r>
              <a:rPr lang="en-MY" baseline="0" dirty="0" smtClean="0"/>
              <a:t> Chrome book </a:t>
            </a:r>
            <a:r>
              <a:rPr lang="en-MY" baseline="0" dirty="0" err="1" smtClean="0"/>
              <a:t>dan</a:t>
            </a:r>
            <a:r>
              <a:rPr lang="en-MY" baseline="0" dirty="0" smtClean="0"/>
              <a:t> </a:t>
            </a:r>
            <a:r>
              <a:rPr lang="en-MY" baseline="0" dirty="0" err="1" smtClean="0"/>
              <a:t>ada</a:t>
            </a:r>
            <a:r>
              <a:rPr lang="en-MY" baseline="0" dirty="0" smtClean="0"/>
              <a:t> </a:t>
            </a:r>
            <a:r>
              <a:rPr lang="en-MY" baseline="0" dirty="0" err="1" smtClean="0"/>
              <a:t>juga</a:t>
            </a:r>
            <a:r>
              <a:rPr lang="en-MY" baseline="0" dirty="0" smtClean="0"/>
              <a:t> VDE thin </a:t>
            </a:r>
            <a:r>
              <a:rPr lang="en-MY" baseline="0" dirty="0" err="1" smtClean="0"/>
              <a:t>clint</a:t>
            </a:r>
            <a:r>
              <a:rPr lang="en-MY" baseline="0" dirty="0" smtClean="0"/>
              <a:t>. </a:t>
            </a:r>
            <a:endParaRPr lang="en-MY" dirty="0"/>
          </a:p>
        </p:txBody>
      </p:sp>
      <p:sp>
        <p:nvSpPr>
          <p:cNvPr id="4" name="Slide Number Placeholder 3"/>
          <p:cNvSpPr>
            <a:spLocks noGrp="1"/>
          </p:cNvSpPr>
          <p:nvPr>
            <p:ph type="sldNum" sz="quarter" idx="10"/>
          </p:nvPr>
        </p:nvSpPr>
        <p:spPr/>
        <p:txBody>
          <a:bodyPr/>
          <a:lstStyle/>
          <a:p>
            <a:pPr>
              <a:defRPr/>
            </a:pPr>
            <a:fld id="{60A22422-DE7D-4173-AE85-B9526982A77F}" type="slidenum">
              <a:rPr lang="en-US" smtClean="0"/>
              <a:pPr>
                <a:defRPr/>
              </a:pPr>
              <a:t>24</a:t>
            </a:fld>
            <a:endParaRPr lang="en-US" dirty="0"/>
          </a:p>
        </p:txBody>
      </p:sp>
    </p:spTree>
    <p:extLst>
      <p:ext uri="{BB962C8B-B14F-4D97-AF65-F5344CB8AC3E}">
        <p14:creationId xmlns:p14="http://schemas.microsoft.com/office/powerpoint/2010/main" xmlns="" val="1857780380"/>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DE2F1A0-DA8F-4575-AA61-6A29ACF11FA6}" type="datetimeFigureOut">
              <a:rPr lang="en-US" smtClean="0"/>
              <a:pPr/>
              <a:t>3/22/2015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FBF33-B83E-4165-A6DE-67C2828A54ED}" type="slidenum">
              <a:rPr lang="en-US" smtClean="0"/>
              <a:pPr/>
              <a:t>‹#›</a:t>
            </a:fld>
            <a:endParaRPr lang="en-US"/>
          </a:p>
        </p:txBody>
      </p:sp>
      <p:sp>
        <p:nvSpPr>
          <p:cNvPr id="2" name="Title 1"/>
          <p:cNvSpPr>
            <a:spLocks noGrp="1"/>
          </p:cNvSpPr>
          <p:nvPr>
            <p:ph type="ctrTitle" hasCustomPrompt="1"/>
          </p:nvPr>
        </p:nvSpPr>
        <p:spPr>
          <a:xfrm>
            <a:off x="685800" y="1925191"/>
            <a:ext cx="7772400" cy="1470025"/>
          </a:xfrm>
        </p:spPr>
        <p:txBody>
          <a:bodyPr/>
          <a:lstStyle>
            <a:lvl1pPr>
              <a:defRPr>
                <a:solidFill>
                  <a:schemeClr val="bg1"/>
                </a:solidFill>
              </a:defRPr>
            </a:lvl1pPr>
          </a:lstStyle>
          <a:p>
            <a:r>
              <a:rPr lang="en-US" dirty="0" smtClean="0"/>
              <a:t>Click </a:t>
            </a:r>
            <a:r>
              <a:rPr lang="en-US" dirty="0" err="1" smtClean="0"/>
              <a:t>tovvv</a:t>
            </a:r>
            <a:r>
              <a:rPr lang="en-US" dirty="0" smtClean="0"/>
              <a:t> edit Master title style</a:t>
            </a:r>
            <a:endParaRPr lang="en-US" dirty="0"/>
          </a:p>
        </p:txBody>
      </p:sp>
      <p:sp>
        <p:nvSpPr>
          <p:cNvPr id="3" name="Subtitle 2"/>
          <p:cNvSpPr>
            <a:spLocks noGrp="1"/>
          </p:cNvSpPr>
          <p:nvPr>
            <p:ph type="subTitle" idx="1"/>
          </p:nvPr>
        </p:nvSpPr>
        <p:spPr>
          <a:xfrm>
            <a:off x="1390332" y="3634308"/>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26" name="Picture 25"/>
          <p:cNvPicPr>
            <a:picLocks noChangeAspect="1"/>
          </p:cNvPicPr>
          <p:nvPr userDrawn="1"/>
        </p:nvPicPr>
        <p:blipFill rotWithShape="1">
          <a:blip r:embed="rId2" cstate="print">
            <a:grayscl/>
            <a:extLst>
              <a:ext uri="{BEBA8EAE-BF5A-486C-A8C5-ECC9F3942E4B}">
                <a14:imgProps xmlns:a14="http://schemas.microsoft.com/office/drawing/2010/main" xmlns="">
                  <a14:imgLayer r:embed="rId3">
                    <a14:imgEffect>
                      <a14:colorTemperature colorTemp="4375"/>
                    </a14:imgEffect>
                    <a14:imgEffect>
                      <a14:saturation sat="0"/>
                    </a14:imgEffect>
                  </a14:imgLayer>
                </a14:imgProps>
              </a:ext>
              <a:ext uri="{28A0092B-C50C-407E-A947-70E740481C1C}">
                <a14:useLocalDpi xmlns:a14="http://schemas.microsoft.com/office/drawing/2010/main" xmlns="" val="0"/>
              </a:ext>
            </a:extLst>
          </a:blip>
          <a:srcRect l="7647" t="9050" r="7206" b="5902"/>
          <a:stretch/>
        </p:blipFill>
        <p:spPr>
          <a:xfrm>
            <a:off x="1179855" y="620688"/>
            <a:ext cx="6604545" cy="5400600"/>
          </a:xfrm>
          <a:prstGeom prst="rect">
            <a:avLst/>
          </a:prstGeom>
        </p:spPr>
      </p:pic>
      <p:pic>
        <p:nvPicPr>
          <p:cNvPr id="56" name="Picture 5" descr="http://upload.wikimedia.org/wikipedia/ms/8/8b/KPM_Logo.png"/>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162520" y="23374"/>
            <a:ext cx="2019671" cy="648072"/>
          </a:xfrm>
          <a:prstGeom prst="rect">
            <a:avLst/>
          </a:prstGeom>
          <a:noFill/>
          <a:extLst>
            <a:ext uri="{909E8E84-426E-40DD-AFC4-6F175D3DCCD1}">
              <a14:hiddenFill xmlns:a14="http://schemas.microsoft.com/office/drawing/2010/main" xmlns="">
                <a:solidFill>
                  <a:srgbClr val="FFFFFF"/>
                </a:solidFill>
              </a14:hiddenFill>
            </a:ext>
          </a:extLst>
        </p:spPr>
      </p:pic>
      <p:cxnSp>
        <p:nvCxnSpPr>
          <p:cNvPr id="57" name="Straight Connector 56"/>
          <p:cNvCxnSpPr>
            <a:stCxn id="94" idx="3"/>
          </p:cNvCxnSpPr>
          <p:nvPr userDrawn="1"/>
        </p:nvCxnSpPr>
        <p:spPr>
          <a:xfrm flipV="1">
            <a:off x="200051" y="6453336"/>
            <a:ext cx="8188373" cy="19913"/>
          </a:xfrm>
          <a:prstGeom prst="line">
            <a:avLst/>
          </a:prstGeom>
          <a:ln w="381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58" name="Picture 57" descr="D:\logo\bpk\bpk150png.png"/>
          <p:cNvPicPr>
            <a:picLocks noChangeAspect="1" noChangeArrowheads="1"/>
          </p:cNvPicPr>
          <p:nvPr userDrawn="1"/>
        </p:nvPicPr>
        <p:blipFill>
          <a:blip r:embed="rId5" cstate="print">
            <a:biLevel thresh="50000"/>
          </a:blip>
          <a:srcRect/>
          <a:stretch>
            <a:fillRect/>
          </a:stretch>
        </p:blipFill>
        <p:spPr bwMode="auto">
          <a:xfrm>
            <a:off x="8388423" y="6131439"/>
            <a:ext cx="697495" cy="618446"/>
          </a:xfrm>
          <a:prstGeom prst="rect">
            <a:avLst/>
          </a:prstGeom>
          <a:noFill/>
        </p:spPr>
      </p:pic>
      <p:grpSp>
        <p:nvGrpSpPr>
          <p:cNvPr id="61" name="Group 60"/>
          <p:cNvGrpSpPr/>
          <p:nvPr userDrawn="1"/>
        </p:nvGrpSpPr>
        <p:grpSpPr>
          <a:xfrm rot="16200000" flipH="1" flipV="1">
            <a:off x="-1948624" y="3076818"/>
            <a:ext cx="5485084" cy="645855"/>
            <a:chOff x="-180528" y="0"/>
            <a:chExt cx="9503024" cy="980728"/>
          </a:xfrm>
          <a:scene3d>
            <a:camera prst="orthographicFront">
              <a:rot lat="0" lon="0" rev="0"/>
            </a:camera>
            <a:lightRig rig="balanced" dir="t">
              <a:rot lat="0" lon="0" rev="8700000"/>
            </a:lightRig>
          </a:scene3d>
        </p:grpSpPr>
        <p:sp>
          <p:nvSpPr>
            <p:cNvPr id="62" name="Rounded Rectangle 61"/>
            <p:cNvSpPr/>
            <p:nvPr userDrawn="1"/>
          </p:nvSpPr>
          <p:spPr>
            <a:xfrm>
              <a:off x="-180528" y="0"/>
              <a:ext cx="1187624" cy="980728"/>
            </a:xfrm>
            <a:prstGeom prst="roundRect">
              <a:avLst/>
            </a:prstGeom>
            <a:solidFill>
              <a:srgbClr val="FFC000"/>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ounded Rectangle 62"/>
            <p:cNvSpPr/>
            <p:nvPr userDrawn="1"/>
          </p:nvSpPr>
          <p:spPr>
            <a:xfrm>
              <a:off x="1007096" y="0"/>
              <a:ext cx="1187624" cy="980728"/>
            </a:xfrm>
            <a:prstGeom prst="roundRect">
              <a:avLst/>
            </a:prstGeom>
            <a:solidFill>
              <a:schemeClr val="accent6">
                <a:lumMod val="75000"/>
              </a:schemeClr>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ounded Rectangle 63"/>
            <p:cNvSpPr/>
            <p:nvPr userDrawn="1"/>
          </p:nvSpPr>
          <p:spPr>
            <a:xfrm>
              <a:off x="2194720" y="0"/>
              <a:ext cx="1187624" cy="980728"/>
            </a:xfrm>
            <a:prstGeom prst="roundRect">
              <a:avLst/>
            </a:prstGeom>
            <a:solidFill>
              <a:schemeClr val="accent3">
                <a:lumMod val="60000"/>
                <a:lumOff val="40000"/>
              </a:schemeClr>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ounded Rectangle 64"/>
            <p:cNvSpPr/>
            <p:nvPr userDrawn="1"/>
          </p:nvSpPr>
          <p:spPr>
            <a:xfrm>
              <a:off x="3389984" y="0"/>
              <a:ext cx="1187624" cy="980728"/>
            </a:xfrm>
            <a:prstGeom prst="roundRect">
              <a:avLst/>
            </a:prstGeom>
            <a:solidFill>
              <a:schemeClr val="accent4">
                <a:lumMod val="40000"/>
                <a:lumOff val="60000"/>
              </a:schemeClr>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ounded Rectangle 65"/>
            <p:cNvSpPr/>
            <p:nvPr userDrawn="1"/>
          </p:nvSpPr>
          <p:spPr>
            <a:xfrm>
              <a:off x="4577484" y="0"/>
              <a:ext cx="1187624" cy="980728"/>
            </a:xfrm>
            <a:prstGeom prst="roundRect">
              <a:avLst/>
            </a:prstGeom>
            <a:solidFill>
              <a:srgbClr val="00B0F0"/>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ounded Rectangle 66"/>
            <p:cNvSpPr/>
            <p:nvPr userDrawn="1"/>
          </p:nvSpPr>
          <p:spPr>
            <a:xfrm>
              <a:off x="5759624" y="0"/>
              <a:ext cx="1187624" cy="980728"/>
            </a:xfrm>
            <a:prstGeom prst="roundRect">
              <a:avLst/>
            </a:prstGeom>
            <a:solidFill>
              <a:srgbClr val="FFFFCC"/>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ounded Rectangle 67"/>
            <p:cNvSpPr/>
            <p:nvPr userDrawn="1"/>
          </p:nvSpPr>
          <p:spPr>
            <a:xfrm>
              <a:off x="6947248" y="0"/>
              <a:ext cx="1187624" cy="980728"/>
            </a:xfrm>
            <a:prstGeom prst="roundRect">
              <a:avLst/>
            </a:prstGeom>
            <a:solidFill>
              <a:schemeClr val="tx2">
                <a:lumMod val="20000"/>
                <a:lumOff val="80000"/>
              </a:schemeClr>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ounded Rectangle 68"/>
            <p:cNvSpPr/>
            <p:nvPr userDrawn="1"/>
          </p:nvSpPr>
          <p:spPr>
            <a:xfrm>
              <a:off x="8134872" y="0"/>
              <a:ext cx="1187624" cy="980728"/>
            </a:xfrm>
            <a:prstGeom prst="roundRect">
              <a:avLst/>
            </a:prstGeom>
            <a:solidFill>
              <a:srgbClr val="EBBAFE"/>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Box 28"/>
          <p:cNvSpPr txBox="1"/>
          <p:nvPr userDrawn="1"/>
        </p:nvSpPr>
        <p:spPr>
          <a:xfrm>
            <a:off x="5292080" y="6456450"/>
            <a:ext cx="3168496" cy="307777"/>
          </a:xfrm>
          <a:prstGeom prst="rect">
            <a:avLst/>
          </a:prstGeom>
          <a:noFill/>
        </p:spPr>
        <p:txBody>
          <a:bodyPr wrap="none" rtlCol="0">
            <a:spAutoFit/>
          </a:bodyPr>
          <a:lstStyle/>
          <a:p>
            <a:r>
              <a:rPr lang="en-US" sz="1400" dirty="0" smtClean="0"/>
              <a:t>BAHAGIAN PEMBANGUNAN KURIKULUM</a:t>
            </a:r>
            <a:endParaRPr lang="en-MY" sz="1400" dirty="0"/>
          </a:p>
        </p:txBody>
      </p:sp>
      <p:grpSp>
        <p:nvGrpSpPr>
          <p:cNvPr id="91" name="Group 90"/>
          <p:cNvGrpSpPr/>
          <p:nvPr userDrawn="1"/>
        </p:nvGrpSpPr>
        <p:grpSpPr>
          <a:xfrm>
            <a:off x="57689" y="5674234"/>
            <a:ext cx="2537568" cy="936104"/>
            <a:chOff x="2339752" y="1340768"/>
            <a:chExt cx="2537568" cy="936104"/>
          </a:xfrm>
        </p:grpSpPr>
        <p:grpSp>
          <p:nvGrpSpPr>
            <p:cNvPr id="92" name="Group 91"/>
            <p:cNvGrpSpPr/>
            <p:nvPr userDrawn="1"/>
          </p:nvGrpSpPr>
          <p:grpSpPr>
            <a:xfrm>
              <a:off x="2339752" y="1340768"/>
              <a:ext cx="972108" cy="936104"/>
              <a:chOff x="2339752" y="1340768"/>
              <a:chExt cx="1080120" cy="936104"/>
            </a:xfrm>
          </p:grpSpPr>
          <p:sp>
            <p:nvSpPr>
              <p:cNvPr id="94" name="Oval 93"/>
              <p:cNvSpPr/>
              <p:nvPr userDrawn="1"/>
            </p:nvSpPr>
            <p:spPr>
              <a:xfrm>
                <a:off x="2339752" y="1340768"/>
                <a:ext cx="1080120" cy="936104"/>
              </a:xfrm>
              <a:prstGeom prst="ellipse">
                <a:avLst/>
              </a:prstGeom>
              <a:solidFill>
                <a:srgbClr val="FF0000"/>
              </a:solidFill>
              <a:ln>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95" name="Chevron 94"/>
              <p:cNvSpPr/>
              <p:nvPr userDrawn="1"/>
            </p:nvSpPr>
            <p:spPr>
              <a:xfrm>
                <a:off x="2536232" y="1556792"/>
                <a:ext cx="432048" cy="504056"/>
              </a:xfrm>
              <a:prstGeom prst="chevron">
                <a:avLst/>
              </a:prstGeom>
              <a:solidFill>
                <a:schemeClr val="bg1"/>
              </a:solidFill>
              <a:ln>
                <a:solidFill>
                  <a:schemeClr val="bg1"/>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solidFill>
                    <a:schemeClr val="tx1"/>
                  </a:solidFill>
                </a:endParaRPr>
              </a:p>
            </p:txBody>
          </p:sp>
          <p:sp>
            <p:nvSpPr>
              <p:cNvPr id="96" name="Chevron 95"/>
              <p:cNvSpPr/>
              <p:nvPr userDrawn="1"/>
            </p:nvSpPr>
            <p:spPr>
              <a:xfrm>
                <a:off x="2879812" y="1556792"/>
                <a:ext cx="432048" cy="504056"/>
              </a:xfrm>
              <a:prstGeom prst="chevron">
                <a:avLst/>
              </a:prstGeom>
              <a:solidFill>
                <a:schemeClr val="bg1"/>
              </a:solidFill>
              <a:ln>
                <a:solidFill>
                  <a:schemeClr val="bg1"/>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solidFill>
                    <a:schemeClr val="tx1"/>
                  </a:solidFill>
                </a:endParaRPr>
              </a:p>
            </p:txBody>
          </p:sp>
        </p:grpSp>
        <p:sp>
          <p:nvSpPr>
            <p:cNvPr id="93" name="Rectangle 92"/>
            <p:cNvSpPr/>
            <p:nvPr userDrawn="1"/>
          </p:nvSpPr>
          <p:spPr>
            <a:xfrm>
              <a:off x="3275856" y="1340768"/>
              <a:ext cx="160146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solidFill>
                    <a:srgbClr val="00B050"/>
                  </a:solidFill>
                  <a:effectLst>
                    <a:outerShdw blurRad="50800" dist="39000" dir="5460000" algn="tl">
                      <a:srgbClr val="000000">
                        <a:alpha val="38000"/>
                      </a:srgbClr>
                    </a:outerShdw>
                  </a:effectLst>
                </a:rPr>
                <a:t>K</a:t>
              </a:r>
              <a:r>
                <a:rPr lang="en-US" sz="5400" b="1" cap="none" spc="0" dirty="0" smtClean="0">
                  <a:ln w="11430"/>
                  <a:solidFill>
                    <a:srgbClr val="FFC000"/>
                  </a:solidFill>
                  <a:effectLst>
                    <a:outerShdw blurRad="50800" dist="39000" dir="5460000" algn="tl">
                      <a:srgbClr val="000000">
                        <a:alpha val="38000"/>
                      </a:srgbClr>
                    </a:outerShdw>
                  </a:effectLst>
                </a:rPr>
                <a:t>S</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a:t>
              </a:r>
              <a:r>
                <a:rPr lang="en-US" sz="5400" b="1" cap="none" spc="0" dirty="0" smtClean="0">
                  <a:ln w="11430"/>
                  <a:solidFill>
                    <a:schemeClr val="tx2">
                      <a:lumMod val="75000"/>
                    </a:schemeClr>
                  </a:solidFill>
                  <a:effectLst>
                    <a:outerShdw blurRad="50800" dist="39000" dir="5460000" algn="tl">
                      <a:srgbClr val="000000">
                        <a:alpha val="38000"/>
                      </a:srgbClr>
                    </a:outerShdw>
                  </a:effectLst>
                </a:rPr>
                <a:t>R</a:t>
              </a:r>
              <a:endParaRPr lang="en-US" sz="5400" b="1" cap="none" spc="0" dirty="0">
                <a:ln w="11430"/>
                <a:solidFill>
                  <a:schemeClr val="tx2">
                    <a:lumMod val="75000"/>
                  </a:schemeClr>
                </a:solidFill>
                <a:effectLst>
                  <a:outerShdw blurRad="50800" dist="39000" dir="5460000" algn="tl">
                    <a:srgbClr val="000000">
                      <a:alpha val="38000"/>
                    </a:srgbClr>
                  </a:outerShdw>
                </a:effectLst>
              </a:endParaRPr>
            </a:p>
          </p:txBody>
        </p:sp>
      </p:grpSp>
      <p:grpSp>
        <p:nvGrpSpPr>
          <p:cNvPr id="36" name="Group 35"/>
          <p:cNvGrpSpPr/>
          <p:nvPr userDrawn="1"/>
        </p:nvGrpSpPr>
        <p:grpSpPr>
          <a:xfrm rot="16200000" flipV="1">
            <a:off x="5467473" y="2998061"/>
            <a:ext cx="5400602" cy="645855"/>
            <a:chOff x="-180528" y="0"/>
            <a:chExt cx="9503024" cy="980728"/>
          </a:xfrm>
          <a:scene3d>
            <a:camera prst="orthographicFront">
              <a:rot lat="0" lon="0" rev="0"/>
            </a:camera>
            <a:lightRig rig="balanced" dir="t">
              <a:rot lat="0" lon="0" rev="8700000"/>
            </a:lightRig>
          </a:scene3d>
        </p:grpSpPr>
        <p:sp>
          <p:nvSpPr>
            <p:cNvPr id="37" name="Rounded Rectangle 36"/>
            <p:cNvSpPr/>
            <p:nvPr userDrawn="1"/>
          </p:nvSpPr>
          <p:spPr>
            <a:xfrm>
              <a:off x="-180528" y="0"/>
              <a:ext cx="1187624" cy="980728"/>
            </a:xfrm>
            <a:prstGeom prst="roundRect">
              <a:avLst/>
            </a:prstGeom>
            <a:solidFill>
              <a:srgbClr val="FFC000"/>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ounded Rectangle 37"/>
            <p:cNvSpPr/>
            <p:nvPr userDrawn="1"/>
          </p:nvSpPr>
          <p:spPr>
            <a:xfrm>
              <a:off x="1007096" y="0"/>
              <a:ext cx="1187624" cy="980728"/>
            </a:xfrm>
            <a:prstGeom prst="roundRect">
              <a:avLst/>
            </a:prstGeom>
            <a:solidFill>
              <a:schemeClr val="accent6">
                <a:lumMod val="75000"/>
              </a:schemeClr>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ounded Rectangle 38"/>
            <p:cNvSpPr/>
            <p:nvPr userDrawn="1"/>
          </p:nvSpPr>
          <p:spPr>
            <a:xfrm>
              <a:off x="2194720" y="0"/>
              <a:ext cx="1187624" cy="980728"/>
            </a:xfrm>
            <a:prstGeom prst="roundRect">
              <a:avLst/>
            </a:prstGeom>
            <a:solidFill>
              <a:schemeClr val="accent3">
                <a:lumMod val="60000"/>
                <a:lumOff val="40000"/>
              </a:schemeClr>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ounded Rectangle 39"/>
            <p:cNvSpPr/>
            <p:nvPr userDrawn="1"/>
          </p:nvSpPr>
          <p:spPr>
            <a:xfrm>
              <a:off x="3389984" y="0"/>
              <a:ext cx="1187624" cy="980728"/>
            </a:xfrm>
            <a:prstGeom prst="roundRect">
              <a:avLst/>
            </a:prstGeom>
            <a:solidFill>
              <a:schemeClr val="accent4">
                <a:lumMod val="40000"/>
                <a:lumOff val="60000"/>
              </a:schemeClr>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ounded Rectangle 40"/>
            <p:cNvSpPr/>
            <p:nvPr userDrawn="1"/>
          </p:nvSpPr>
          <p:spPr>
            <a:xfrm>
              <a:off x="4577484" y="0"/>
              <a:ext cx="1187624" cy="980728"/>
            </a:xfrm>
            <a:prstGeom prst="roundRect">
              <a:avLst/>
            </a:prstGeom>
            <a:solidFill>
              <a:srgbClr val="00B0F0"/>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ounded Rectangle 41"/>
            <p:cNvSpPr/>
            <p:nvPr userDrawn="1"/>
          </p:nvSpPr>
          <p:spPr>
            <a:xfrm>
              <a:off x="5759624" y="0"/>
              <a:ext cx="1187624" cy="980728"/>
            </a:xfrm>
            <a:prstGeom prst="roundRect">
              <a:avLst/>
            </a:prstGeom>
            <a:solidFill>
              <a:srgbClr val="FFFFCC"/>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ounded Rectangle 42"/>
            <p:cNvSpPr/>
            <p:nvPr userDrawn="1"/>
          </p:nvSpPr>
          <p:spPr>
            <a:xfrm>
              <a:off x="6947248" y="0"/>
              <a:ext cx="1187624" cy="980728"/>
            </a:xfrm>
            <a:prstGeom prst="roundRect">
              <a:avLst/>
            </a:prstGeom>
            <a:solidFill>
              <a:schemeClr val="tx2">
                <a:lumMod val="20000"/>
                <a:lumOff val="80000"/>
              </a:schemeClr>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ounded Rectangle 43"/>
            <p:cNvSpPr/>
            <p:nvPr userDrawn="1"/>
          </p:nvSpPr>
          <p:spPr>
            <a:xfrm>
              <a:off x="8134872" y="0"/>
              <a:ext cx="1187624" cy="980728"/>
            </a:xfrm>
            <a:prstGeom prst="roundRect">
              <a:avLst/>
            </a:prstGeom>
            <a:solidFill>
              <a:srgbClr val="EBBAFE"/>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xmlns="" val="31659266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DE2F1A0-DA8F-4575-AA61-6A29ACF11FA6}" type="datetimeFigureOut">
              <a:rPr lang="en-US" smtClean="0"/>
              <a:pPr/>
              <a:t>3/22/2015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FBF33-B83E-4165-A6DE-67C2828A54ED}" type="slidenum">
              <a:rPr lang="en-US" smtClean="0"/>
              <a:pPr/>
              <a:t>‹#›</a:t>
            </a:fld>
            <a:endParaRPr lang="en-US"/>
          </a:p>
        </p:txBody>
      </p:sp>
    </p:spTree>
    <p:extLst>
      <p:ext uri="{BB962C8B-B14F-4D97-AF65-F5344CB8AC3E}">
        <p14:creationId xmlns:p14="http://schemas.microsoft.com/office/powerpoint/2010/main" xmlns="" val="26633265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DE2F1A0-DA8F-4575-AA61-6A29ACF11FA6}" type="datetimeFigureOut">
              <a:rPr lang="en-US" smtClean="0"/>
              <a:pPr/>
              <a:t>3/22/2015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FBF33-B83E-4165-A6DE-67C2828A54ED}" type="slidenum">
              <a:rPr lang="en-US" smtClean="0"/>
              <a:pPr/>
              <a:t>‹#›</a:t>
            </a:fld>
            <a:endParaRPr lang="en-US"/>
          </a:p>
        </p:txBody>
      </p:sp>
    </p:spTree>
    <p:extLst>
      <p:ext uri="{BB962C8B-B14F-4D97-AF65-F5344CB8AC3E}">
        <p14:creationId xmlns:p14="http://schemas.microsoft.com/office/powerpoint/2010/main" xmlns="" val="32102878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MY"/>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Date Placeholder 4"/>
          <p:cNvSpPr>
            <a:spLocks noGrp="1" noChangeArrowheads="1"/>
          </p:cNvSpPr>
          <p:nvPr>
            <p:ph type="dt" sz="half" idx="10"/>
          </p:nvPr>
        </p:nvSpPr>
        <p:spPr>
          <a:xfrm>
            <a:off x="762000" y="6356350"/>
            <a:ext cx="2133600" cy="365125"/>
          </a:xfrm>
          <a:prstGeom prst="rect">
            <a:avLst/>
          </a:prstGeom>
        </p:spPr>
        <p:txBody>
          <a:bodyPr/>
          <a:lstStyle>
            <a:lvl1pPr>
              <a:defRPr>
                <a:cs typeface="Arial" pitchFamily="34" charset="0"/>
              </a:defRPr>
            </a:lvl1pPr>
          </a:lstStyle>
          <a:p>
            <a:pPr>
              <a:defRPr/>
            </a:pPr>
            <a:endParaRPr lang="en-US"/>
          </a:p>
        </p:txBody>
      </p:sp>
      <p:sp>
        <p:nvSpPr>
          <p:cNvPr id="6" name="Footer Placeholder 5"/>
          <p:cNvSpPr>
            <a:spLocks noGrp="1" noChangeArrowheads="1"/>
          </p:cNvSpPr>
          <p:nvPr>
            <p:ph type="ftr" sz="quarter" idx="11"/>
          </p:nvPr>
        </p:nvSpPr>
        <p:spPr>
          <a:xfrm>
            <a:off x="3352800" y="6356350"/>
            <a:ext cx="2895600" cy="365125"/>
          </a:xfrm>
          <a:prstGeom prst="rect">
            <a:avLst/>
          </a:prstGeom>
        </p:spPr>
        <p:txBody>
          <a:bodyPr/>
          <a:lstStyle>
            <a:lvl1pPr>
              <a:defRPr>
                <a:cs typeface="Arial" pitchFamily="34" charset="0"/>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CAE48D18-3F6F-494E-89E8-02BB91C883C1}" type="slidenum">
              <a:rPr lang="en-MY"/>
              <a:pPr>
                <a:defRPr/>
              </a:pPr>
              <a:t>‹#›</a:t>
            </a:fld>
            <a:endParaRPr lang="en-MY"/>
          </a:p>
        </p:txBody>
      </p:sp>
    </p:spTree>
    <p:extLst>
      <p:ext uri="{BB962C8B-B14F-4D97-AF65-F5344CB8AC3E}">
        <p14:creationId xmlns:p14="http://schemas.microsoft.com/office/powerpoint/2010/main" xmlns="" val="35761695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364788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8012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DE2F1A0-DA8F-4575-AA61-6A29ACF11FA6}" type="datetimeFigureOut">
              <a:rPr lang="en-US" smtClean="0"/>
              <a:pPr/>
              <a:t>3/22/2015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FBF33-B83E-4165-A6DE-67C2828A54ED}" type="slidenum">
              <a:rPr lang="en-US" smtClean="0"/>
              <a:pPr/>
              <a:t>‹#›</a:t>
            </a:fld>
            <a:endParaRPr lang="en-US"/>
          </a:p>
        </p:txBody>
      </p:sp>
    </p:spTree>
    <p:extLst>
      <p:ext uri="{BB962C8B-B14F-4D97-AF65-F5344CB8AC3E}">
        <p14:creationId xmlns:p14="http://schemas.microsoft.com/office/powerpoint/2010/main" xmlns="" val="111072346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DE2F1A0-DA8F-4575-AA61-6A29ACF11FA6}" type="datetimeFigureOut">
              <a:rPr lang="en-US" smtClean="0"/>
              <a:pPr/>
              <a:t>3/22/2015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FBF33-B83E-4165-A6DE-67C2828A54ED}" type="slidenum">
              <a:rPr lang="en-US" smtClean="0"/>
              <a:pPr/>
              <a:t>‹#›</a:t>
            </a:fld>
            <a:endParaRPr lang="en-US"/>
          </a:p>
        </p:txBody>
      </p:sp>
    </p:spTree>
    <p:extLst>
      <p:ext uri="{BB962C8B-B14F-4D97-AF65-F5344CB8AC3E}">
        <p14:creationId xmlns:p14="http://schemas.microsoft.com/office/powerpoint/2010/main" xmlns="" val="736423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DE2F1A0-DA8F-4575-AA61-6A29ACF11FA6}" type="datetimeFigureOut">
              <a:rPr lang="en-US" smtClean="0"/>
              <a:pPr/>
              <a:t>3/22/2015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FBF33-B83E-4165-A6DE-67C2828A54ED}" type="slidenum">
              <a:rPr lang="en-US" smtClean="0"/>
              <a:pPr/>
              <a:t>‹#›</a:t>
            </a:fld>
            <a:endParaRPr lang="en-US"/>
          </a:p>
        </p:txBody>
      </p:sp>
    </p:spTree>
    <p:extLst>
      <p:ext uri="{BB962C8B-B14F-4D97-AF65-F5344CB8AC3E}">
        <p14:creationId xmlns:p14="http://schemas.microsoft.com/office/powerpoint/2010/main" xmlns="" val="1511868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DE2F1A0-DA8F-4575-AA61-6A29ACF11FA6}" type="datetimeFigureOut">
              <a:rPr lang="en-US" smtClean="0"/>
              <a:pPr/>
              <a:t>3/22/2015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1FBF33-B83E-4165-A6DE-67C2828A54ED}" type="slidenum">
              <a:rPr lang="en-US" smtClean="0"/>
              <a:pPr/>
              <a:t>‹#›</a:t>
            </a:fld>
            <a:endParaRPr lang="en-US"/>
          </a:p>
        </p:txBody>
      </p:sp>
    </p:spTree>
    <p:extLst>
      <p:ext uri="{BB962C8B-B14F-4D97-AF65-F5344CB8AC3E}">
        <p14:creationId xmlns:p14="http://schemas.microsoft.com/office/powerpoint/2010/main" xmlns="" val="2671234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DE2F1A0-DA8F-4575-AA61-6A29ACF11FA6}" type="datetimeFigureOut">
              <a:rPr lang="en-US" smtClean="0"/>
              <a:pPr/>
              <a:t>3/22/2015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1FBF33-B83E-4165-A6DE-67C2828A54ED}" type="slidenum">
              <a:rPr lang="en-US" smtClean="0"/>
              <a:pPr/>
              <a:t>‹#›</a:t>
            </a:fld>
            <a:endParaRPr lang="en-US"/>
          </a:p>
        </p:txBody>
      </p:sp>
    </p:spTree>
    <p:extLst>
      <p:ext uri="{BB962C8B-B14F-4D97-AF65-F5344CB8AC3E}">
        <p14:creationId xmlns:p14="http://schemas.microsoft.com/office/powerpoint/2010/main" xmlns="" val="4945309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E2F1A0-DA8F-4575-AA61-6A29ACF11FA6}" type="datetimeFigureOut">
              <a:rPr lang="en-US" smtClean="0"/>
              <a:pPr/>
              <a:t>3/22/2015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71FBF33-B83E-4165-A6DE-67C2828A54ED}" type="slidenum">
              <a:rPr lang="en-US" smtClean="0"/>
              <a:pPr/>
              <a:t>‹#›</a:t>
            </a:fld>
            <a:endParaRPr lang="en-US"/>
          </a:p>
        </p:txBody>
      </p:sp>
    </p:spTree>
    <p:extLst>
      <p:ext uri="{BB962C8B-B14F-4D97-AF65-F5344CB8AC3E}">
        <p14:creationId xmlns:p14="http://schemas.microsoft.com/office/powerpoint/2010/main" xmlns="" val="3570831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E2F1A0-DA8F-4575-AA61-6A29ACF11FA6}" type="datetimeFigureOut">
              <a:rPr lang="en-US" smtClean="0"/>
              <a:pPr/>
              <a:t>3/22/2015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FBF33-B83E-4165-A6DE-67C2828A54ED}" type="slidenum">
              <a:rPr lang="en-US" smtClean="0"/>
              <a:pPr/>
              <a:t>‹#›</a:t>
            </a:fld>
            <a:endParaRPr lang="en-US"/>
          </a:p>
        </p:txBody>
      </p:sp>
    </p:spTree>
    <p:extLst>
      <p:ext uri="{BB962C8B-B14F-4D97-AF65-F5344CB8AC3E}">
        <p14:creationId xmlns:p14="http://schemas.microsoft.com/office/powerpoint/2010/main" xmlns="" val="17268818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E2F1A0-DA8F-4575-AA61-6A29ACF11FA6}" type="datetimeFigureOut">
              <a:rPr lang="en-US" smtClean="0"/>
              <a:pPr/>
              <a:t>3/22/2015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FBF33-B83E-4165-A6DE-67C2828A54ED}" type="slidenum">
              <a:rPr lang="en-US" smtClean="0"/>
              <a:pPr/>
              <a:t>‹#›</a:t>
            </a:fld>
            <a:endParaRPr lang="en-US"/>
          </a:p>
        </p:txBody>
      </p:sp>
    </p:spTree>
    <p:extLst>
      <p:ext uri="{BB962C8B-B14F-4D97-AF65-F5344CB8AC3E}">
        <p14:creationId xmlns:p14="http://schemas.microsoft.com/office/powerpoint/2010/main" xmlns="" val="1771038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18" name="Straight Connector 17"/>
          <p:cNvCxnSpPr/>
          <p:nvPr userDrawn="1"/>
        </p:nvCxnSpPr>
        <p:spPr>
          <a:xfrm>
            <a:off x="12090" y="6453336"/>
            <a:ext cx="8232318"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E2F1A0-DA8F-4575-AA61-6A29ACF11FA6}" type="datetimeFigureOut">
              <a:rPr lang="en-US" smtClean="0"/>
              <a:pPr/>
              <a:t>3/22/2015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1FBF33-B83E-4165-A6DE-67C2828A54ED}" type="slidenum">
              <a:rPr lang="en-US" smtClean="0"/>
              <a:pPr/>
              <a:t>‹#›</a:t>
            </a:fld>
            <a:endParaRPr lang="en-US"/>
          </a:p>
        </p:txBody>
      </p:sp>
      <p:grpSp>
        <p:nvGrpSpPr>
          <p:cNvPr id="7" name="Group 6"/>
          <p:cNvGrpSpPr/>
          <p:nvPr userDrawn="1"/>
        </p:nvGrpSpPr>
        <p:grpSpPr>
          <a:xfrm rot="16200000">
            <a:off x="-3094860" y="3034945"/>
            <a:ext cx="6957392" cy="743486"/>
            <a:chOff x="-180528" y="0"/>
            <a:chExt cx="9503024" cy="980728"/>
          </a:xfrm>
          <a:scene3d>
            <a:camera prst="orthographicFront">
              <a:rot lat="0" lon="0" rev="0"/>
            </a:camera>
            <a:lightRig rig="balanced" dir="t">
              <a:rot lat="0" lon="0" rev="8700000"/>
            </a:lightRig>
          </a:scene3d>
        </p:grpSpPr>
        <p:sp>
          <p:nvSpPr>
            <p:cNvPr id="8" name="Rounded Rectangle 7"/>
            <p:cNvSpPr/>
            <p:nvPr userDrawn="1"/>
          </p:nvSpPr>
          <p:spPr>
            <a:xfrm>
              <a:off x="-180528" y="0"/>
              <a:ext cx="1187624" cy="980728"/>
            </a:xfrm>
            <a:prstGeom prst="roundRect">
              <a:avLst/>
            </a:prstGeom>
            <a:solidFill>
              <a:srgbClr val="FFC000"/>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userDrawn="1"/>
          </p:nvSpPr>
          <p:spPr>
            <a:xfrm>
              <a:off x="1007096" y="0"/>
              <a:ext cx="1187624" cy="980728"/>
            </a:xfrm>
            <a:prstGeom prst="roundRect">
              <a:avLst/>
            </a:prstGeom>
            <a:solidFill>
              <a:schemeClr val="accent6">
                <a:lumMod val="75000"/>
              </a:schemeClr>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userDrawn="1"/>
          </p:nvSpPr>
          <p:spPr>
            <a:xfrm>
              <a:off x="2194720" y="0"/>
              <a:ext cx="1187624" cy="980728"/>
            </a:xfrm>
            <a:prstGeom prst="roundRect">
              <a:avLst/>
            </a:prstGeom>
            <a:solidFill>
              <a:schemeClr val="accent3">
                <a:lumMod val="60000"/>
                <a:lumOff val="40000"/>
              </a:schemeClr>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userDrawn="1"/>
          </p:nvSpPr>
          <p:spPr>
            <a:xfrm>
              <a:off x="3389984" y="0"/>
              <a:ext cx="1187624" cy="980728"/>
            </a:xfrm>
            <a:prstGeom prst="roundRect">
              <a:avLst/>
            </a:prstGeom>
            <a:solidFill>
              <a:schemeClr val="accent4">
                <a:lumMod val="40000"/>
                <a:lumOff val="60000"/>
              </a:schemeClr>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userDrawn="1"/>
          </p:nvSpPr>
          <p:spPr>
            <a:xfrm>
              <a:off x="4577484" y="0"/>
              <a:ext cx="1187624" cy="980728"/>
            </a:xfrm>
            <a:prstGeom prst="roundRect">
              <a:avLst/>
            </a:prstGeom>
            <a:solidFill>
              <a:srgbClr val="00B0F0"/>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userDrawn="1"/>
          </p:nvSpPr>
          <p:spPr>
            <a:xfrm>
              <a:off x="5759624" y="0"/>
              <a:ext cx="1187624" cy="980728"/>
            </a:xfrm>
            <a:prstGeom prst="roundRect">
              <a:avLst/>
            </a:prstGeom>
            <a:solidFill>
              <a:srgbClr val="FFFFCC"/>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userDrawn="1"/>
          </p:nvSpPr>
          <p:spPr>
            <a:xfrm>
              <a:off x="6947248" y="0"/>
              <a:ext cx="1187624" cy="980728"/>
            </a:xfrm>
            <a:prstGeom prst="roundRect">
              <a:avLst/>
            </a:prstGeom>
            <a:solidFill>
              <a:schemeClr val="tx2">
                <a:lumMod val="20000"/>
                <a:lumOff val="80000"/>
              </a:schemeClr>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userDrawn="1"/>
          </p:nvSpPr>
          <p:spPr>
            <a:xfrm>
              <a:off x="8134872" y="0"/>
              <a:ext cx="1187624" cy="980728"/>
            </a:xfrm>
            <a:prstGeom prst="roundRect">
              <a:avLst/>
            </a:prstGeom>
            <a:solidFill>
              <a:srgbClr val="EBBAFE"/>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Placeholder 1"/>
          <p:cNvSpPr>
            <a:spLocks noGrp="1"/>
          </p:cNvSpPr>
          <p:nvPr>
            <p:ph type="title"/>
          </p:nvPr>
        </p:nvSpPr>
        <p:spPr>
          <a:xfrm>
            <a:off x="2267744" y="337220"/>
            <a:ext cx="6419056"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6" name="Picture 5" descr="http://upload.wikimedia.org/wikipedia/ms/8/8b/KPM_Logo.png"/>
          <p:cNvPicPr>
            <a:picLocks noChangeAspect="1" noChangeArrowheads="1"/>
          </p:cNvPicPr>
          <p:nvPr userDrawn="1"/>
        </p:nvPicPr>
        <p:blipFill>
          <a:blip r:embed="rId16" cstate="print">
            <a:extLst>
              <a:ext uri="{28A0092B-C50C-407E-A947-70E740481C1C}">
                <a14:useLocalDpi xmlns:a14="http://schemas.microsoft.com/office/drawing/2010/main" xmlns="" val="0"/>
              </a:ext>
            </a:extLst>
          </a:blip>
          <a:srcRect/>
          <a:stretch>
            <a:fillRect/>
          </a:stretch>
        </p:blipFill>
        <p:spPr bwMode="auto">
          <a:xfrm>
            <a:off x="231308" y="116632"/>
            <a:ext cx="1748404" cy="561028"/>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18" descr="D:\logo\bpk\bpk150png.png"/>
          <p:cNvPicPr>
            <a:picLocks noChangeAspect="1" noChangeArrowheads="1"/>
          </p:cNvPicPr>
          <p:nvPr userDrawn="1"/>
        </p:nvPicPr>
        <p:blipFill>
          <a:blip r:embed="rId17" cstate="print">
            <a:duotone>
              <a:schemeClr val="accent4">
                <a:shade val="45000"/>
                <a:satMod val="135000"/>
              </a:schemeClr>
              <a:prstClr val="white"/>
            </a:duotone>
          </a:blip>
          <a:srcRect/>
          <a:stretch>
            <a:fillRect/>
          </a:stretch>
        </p:blipFill>
        <p:spPr bwMode="auto">
          <a:xfrm>
            <a:off x="8228378" y="6131439"/>
            <a:ext cx="720000" cy="638400"/>
          </a:xfrm>
          <a:prstGeom prst="rect">
            <a:avLst/>
          </a:prstGeom>
          <a:noFill/>
        </p:spPr>
      </p:pic>
      <p:sp>
        <p:nvSpPr>
          <p:cNvPr id="20" name="TextBox 19"/>
          <p:cNvSpPr txBox="1"/>
          <p:nvPr userDrawn="1"/>
        </p:nvSpPr>
        <p:spPr>
          <a:xfrm>
            <a:off x="5148064" y="6462062"/>
            <a:ext cx="3168496" cy="307777"/>
          </a:xfrm>
          <a:prstGeom prst="rect">
            <a:avLst/>
          </a:prstGeom>
          <a:noFill/>
        </p:spPr>
        <p:txBody>
          <a:bodyPr wrap="none" rtlCol="0">
            <a:spAutoFit/>
          </a:bodyPr>
          <a:lstStyle/>
          <a:p>
            <a:r>
              <a:rPr lang="en-US" sz="1400" dirty="0" smtClean="0"/>
              <a:t>BAHAGIAN PEMBANGUNAN KURIKULUM</a:t>
            </a:r>
            <a:endParaRPr lang="en-MY" sz="1400" dirty="0"/>
          </a:p>
        </p:txBody>
      </p:sp>
      <p:grpSp>
        <p:nvGrpSpPr>
          <p:cNvPr id="21" name="Group 20"/>
          <p:cNvGrpSpPr/>
          <p:nvPr userDrawn="1"/>
        </p:nvGrpSpPr>
        <p:grpSpPr>
          <a:xfrm>
            <a:off x="57689" y="5864310"/>
            <a:ext cx="1931951" cy="746028"/>
            <a:chOff x="2339752" y="1102056"/>
            <a:chExt cx="2757276" cy="1174816"/>
          </a:xfrm>
        </p:grpSpPr>
        <p:grpSp>
          <p:nvGrpSpPr>
            <p:cNvPr id="22" name="Group 21"/>
            <p:cNvGrpSpPr/>
            <p:nvPr userDrawn="1"/>
          </p:nvGrpSpPr>
          <p:grpSpPr>
            <a:xfrm>
              <a:off x="2339752" y="1340768"/>
              <a:ext cx="972108" cy="936104"/>
              <a:chOff x="2339752" y="1340768"/>
              <a:chExt cx="1080120" cy="936104"/>
            </a:xfrm>
          </p:grpSpPr>
          <p:sp>
            <p:nvSpPr>
              <p:cNvPr id="24" name="Oval 23"/>
              <p:cNvSpPr/>
              <p:nvPr userDrawn="1"/>
            </p:nvSpPr>
            <p:spPr>
              <a:xfrm>
                <a:off x="2339752" y="1340768"/>
                <a:ext cx="1080120" cy="936104"/>
              </a:xfrm>
              <a:prstGeom prst="ellipse">
                <a:avLst/>
              </a:prstGeom>
              <a:solidFill>
                <a:srgbClr val="FF0000"/>
              </a:solidFill>
              <a:ln>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25" name="Chevron 24"/>
              <p:cNvSpPr/>
              <p:nvPr userDrawn="1"/>
            </p:nvSpPr>
            <p:spPr>
              <a:xfrm>
                <a:off x="2536232" y="1556792"/>
                <a:ext cx="432048" cy="504056"/>
              </a:xfrm>
              <a:prstGeom prst="chevron">
                <a:avLst/>
              </a:prstGeom>
              <a:solidFill>
                <a:schemeClr val="bg1"/>
              </a:solidFill>
              <a:ln>
                <a:solidFill>
                  <a:schemeClr val="bg1"/>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solidFill>
                    <a:schemeClr val="tx1"/>
                  </a:solidFill>
                </a:endParaRPr>
              </a:p>
            </p:txBody>
          </p:sp>
          <p:sp>
            <p:nvSpPr>
              <p:cNvPr id="26" name="Chevron 25"/>
              <p:cNvSpPr/>
              <p:nvPr userDrawn="1"/>
            </p:nvSpPr>
            <p:spPr>
              <a:xfrm>
                <a:off x="2879812" y="1556792"/>
                <a:ext cx="432048" cy="504056"/>
              </a:xfrm>
              <a:prstGeom prst="chevron">
                <a:avLst/>
              </a:prstGeom>
              <a:solidFill>
                <a:schemeClr val="bg1"/>
              </a:solidFill>
              <a:ln>
                <a:solidFill>
                  <a:schemeClr val="bg1"/>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solidFill>
                    <a:schemeClr val="tx1"/>
                  </a:solidFill>
                </a:endParaRPr>
              </a:p>
            </p:txBody>
          </p:sp>
        </p:grpSp>
        <p:sp>
          <p:nvSpPr>
            <p:cNvPr id="23" name="Rectangle 22"/>
            <p:cNvSpPr/>
            <p:nvPr userDrawn="1"/>
          </p:nvSpPr>
          <p:spPr>
            <a:xfrm>
              <a:off x="3495562" y="1102056"/>
              <a:ext cx="1601466"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solidFill>
                    <a:srgbClr val="00B050"/>
                  </a:solidFill>
                  <a:effectLst>
                    <a:outerShdw blurRad="50800" dist="39000" dir="5460000" algn="tl">
                      <a:srgbClr val="000000">
                        <a:alpha val="38000"/>
                      </a:srgbClr>
                    </a:outerShdw>
                  </a:effectLst>
                </a:rPr>
                <a:t>K</a:t>
              </a:r>
              <a:r>
                <a:rPr lang="en-US" sz="5400" b="1" cap="none" spc="0" dirty="0" smtClean="0">
                  <a:ln w="11430"/>
                  <a:solidFill>
                    <a:srgbClr val="FFC000"/>
                  </a:solidFill>
                  <a:effectLst>
                    <a:outerShdw blurRad="50800" dist="39000" dir="5460000" algn="tl">
                      <a:srgbClr val="000000">
                        <a:alpha val="38000"/>
                      </a:srgbClr>
                    </a:outerShdw>
                  </a:effectLst>
                </a:rPr>
                <a:t>S</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a:t>
              </a:r>
              <a:r>
                <a:rPr lang="en-US" sz="5400" b="1" cap="none" spc="0" dirty="0" smtClean="0">
                  <a:ln w="11430"/>
                  <a:solidFill>
                    <a:schemeClr val="tx2">
                      <a:lumMod val="75000"/>
                    </a:schemeClr>
                  </a:solidFill>
                  <a:effectLst>
                    <a:outerShdw blurRad="50800" dist="39000" dir="5460000" algn="tl">
                      <a:srgbClr val="000000">
                        <a:alpha val="38000"/>
                      </a:srgbClr>
                    </a:outerShdw>
                  </a:effectLst>
                </a:rPr>
                <a:t>R</a:t>
              </a:r>
              <a:endParaRPr lang="en-US" sz="5400" b="1" cap="none" spc="0" dirty="0">
                <a:ln w="11430"/>
                <a:solidFill>
                  <a:schemeClr val="tx2">
                    <a:lumMod val="75000"/>
                  </a:schemeClr>
                </a:solidFill>
                <a:effectLst>
                  <a:outerShdw blurRad="50800" dist="39000" dir="5460000" algn="tl">
                    <a:srgbClr val="000000">
                      <a:alpha val="38000"/>
                    </a:srgbClr>
                  </a:outerShdw>
                </a:effectLst>
              </a:endParaRPr>
            </a:p>
          </p:txBody>
        </p:sp>
      </p:grpSp>
    </p:spTree>
    <p:extLst>
      <p:ext uri="{BB962C8B-B14F-4D97-AF65-F5344CB8AC3E}">
        <p14:creationId xmlns:p14="http://schemas.microsoft.com/office/powerpoint/2010/main" xmlns="" val="35728167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txStyles>
    <p:titleStyle>
      <a:lvl1pPr algn="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hyperlink" Target="TEMPLET%20PELAPORAN%20TMK6_02032015.xlsx" TargetMode="Externa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268760"/>
            <a:ext cx="7488792" cy="1800200"/>
          </a:xfrm>
          <a:effectLst>
            <a:outerShdw blurRad="50800" dist="38100" dir="2700000" algn="tl" rotWithShape="0">
              <a:prstClr val="black">
                <a:alpha val="40000"/>
              </a:prstClr>
            </a:outerShdw>
          </a:effectLst>
        </p:spPr>
        <p:txBody>
          <a:bodyPr>
            <a:noAutofit/>
          </a:bodyPr>
          <a:lstStyle/>
          <a:p>
            <a:pPr algn="ctr"/>
            <a:r>
              <a:rPr lang="en-GB" altLang="en-US" sz="4000" b="1" dirty="0" smtClean="0">
                <a:ln>
                  <a:noFill/>
                </a:ln>
                <a:effectLst>
                  <a:outerShdw blurRad="38100" dist="38100" dir="2700000" algn="tl">
                    <a:srgbClr val="000000">
                      <a:alpha val="43137"/>
                    </a:srgbClr>
                  </a:outerShdw>
                </a:effectLst>
              </a:rPr>
              <a:t>MATA PELAJARAN</a:t>
            </a:r>
            <a:br>
              <a:rPr lang="en-GB" altLang="en-US" sz="4000" b="1" dirty="0" smtClean="0">
                <a:ln>
                  <a:noFill/>
                </a:ln>
                <a:effectLst>
                  <a:outerShdw blurRad="38100" dist="38100" dir="2700000" algn="tl">
                    <a:srgbClr val="000000">
                      <a:alpha val="43137"/>
                    </a:srgbClr>
                  </a:outerShdw>
                </a:effectLst>
              </a:rPr>
            </a:br>
            <a:r>
              <a:rPr lang="en-GB" altLang="en-US" sz="4000" b="1" spc="-150" dirty="0" smtClean="0">
                <a:ln>
                  <a:noFill/>
                </a:ln>
                <a:effectLst>
                  <a:outerShdw blurRad="38100" dist="38100" dir="2700000" algn="tl">
                    <a:srgbClr val="000000">
                      <a:alpha val="43137"/>
                    </a:srgbClr>
                  </a:outerShdw>
                </a:effectLst>
              </a:rPr>
              <a:t>TEKNOLOGI MAKLUMAT DAN </a:t>
            </a:r>
            <a:r>
              <a:rPr lang="en-GB" altLang="en-US" sz="4000" b="1" dirty="0" smtClean="0">
                <a:ln>
                  <a:noFill/>
                </a:ln>
                <a:effectLst>
                  <a:outerShdw blurRad="38100" dist="38100" dir="2700000" algn="tl">
                    <a:srgbClr val="000000">
                      <a:alpha val="43137"/>
                    </a:srgbClr>
                  </a:outerShdw>
                </a:effectLst>
              </a:rPr>
              <a:t>KOMUNIKASI (TMK)</a:t>
            </a:r>
            <a:endParaRPr lang="en-US" sz="4000" b="1"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827584" y="3284984"/>
            <a:ext cx="7416744" cy="1224136"/>
          </a:xfrm>
        </p:spPr>
        <p:txBody>
          <a:bodyPr>
            <a:noAutofit/>
          </a:bodyPr>
          <a:lstStyle/>
          <a:p>
            <a:r>
              <a:rPr lang="en-US" b="1" dirty="0" smtClean="0">
                <a:effectLst>
                  <a:outerShdw blurRad="38100" dist="38100" dir="2700000" algn="tl">
                    <a:srgbClr val="000000">
                      <a:alpha val="43137"/>
                    </a:srgbClr>
                  </a:outerShdw>
                </a:effectLst>
              </a:rPr>
              <a:t>DOKUMEN STANDARD KURIKULUM </a:t>
            </a:r>
          </a:p>
          <a:p>
            <a:r>
              <a:rPr lang="en-US" b="1" dirty="0" smtClean="0">
                <a:effectLst>
                  <a:outerShdw blurRad="38100" dist="38100" dir="2700000" algn="tl">
                    <a:srgbClr val="000000">
                      <a:alpha val="43137"/>
                    </a:srgbClr>
                  </a:outerShdw>
                </a:effectLst>
              </a:rPr>
              <a:t>DAN PENTAKSIRAN (DSKP)</a:t>
            </a:r>
          </a:p>
          <a:p>
            <a:r>
              <a:rPr lang="en-US" b="1" dirty="0" smtClean="0">
                <a:effectLst>
                  <a:outerShdw blurRad="38100" dist="38100" dir="2700000" algn="tl">
                    <a:srgbClr val="000000">
                      <a:alpha val="43137"/>
                    </a:srgbClr>
                  </a:outerShdw>
                </a:effectLst>
              </a:rPr>
              <a:t> </a:t>
            </a:r>
            <a:r>
              <a:rPr lang="en-GB" altLang="en-US" b="1" dirty="0">
                <a:effectLst>
                  <a:outerShdw blurRad="38100" dist="38100" dir="2700000" algn="tl">
                    <a:srgbClr val="000000">
                      <a:alpha val="43137"/>
                    </a:srgbClr>
                  </a:outerShdw>
                </a:effectLst>
              </a:rPr>
              <a:t>TAHUN 6 </a:t>
            </a:r>
            <a:br>
              <a:rPr lang="en-GB" altLang="en-US" b="1" dirty="0">
                <a:effectLst>
                  <a:outerShdw blurRad="38100" dist="38100" dir="2700000" algn="tl">
                    <a:srgbClr val="000000">
                      <a:alpha val="43137"/>
                    </a:srgbClr>
                  </a:outerShdw>
                </a:effectLst>
              </a:rPr>
            </a:br>
            <a:r>
              <a:rPr lang="en-GB" altLang="en-US" b="1" dirty="0">
                <a:effectLst>
                  <a:outerShdw blurRad="38100" dist="38100" dir="2700000" algn="tl">
                    <a:srgbClr val="000000">
                      <a:alpha val="43137"/>
                    </a:srgbClr>
                  </a:outerShdw>
                </a:effectLst>
              </a:rPr>
              <a:t>2015</a:t>
            </a:r>
            <a:endParaRPr lang="en-US"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9566976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019274" y="2060848"/>
            <a:ext cx="2428860" cy="3780000"/>
          </a:xfrm>
          <a:prstGeom prst="roundRect">
            <a:avLst>
              <a:gd name="adj" fmla="val 4726"/>
            </a:avLst>
          </a:prstGeom>
          <a:gradFill rotWithShape="1">
            <a:gsLst>
              <a:gs pos="0">
                <a:srgbClr val="799F19">
                  <a:shade val="51000"/>
                  <a:satMod val="130000"/>
                </a:srgbClr>
              </a:gs>
              <a:gs pos="80000">
                <a:srgbClr val="799F19">
                  <a:shade val="93000"/>
                  <a:satMod val="130000"/>
                </a:srgbClr>
              </a:gs>
              <a:gs pos="100000">
                <a:srgbClr val="799F19">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tIns="0"/>
          <a:lstStyle/>
          <a:p>
            <a:pPr algn="ctr" fontAlgn="auto">
              <a:spcBef>
                <a:spcPts val="0"/>
              </a:spcBef>
              <a:spcAft>
                <a:spcPts val="0"/>
              </a:spcAft>
              <a:defRPr/>
            </a:pPr>
            <a:r>
              <a:rPr lang="en-US" sz="2400" b="1" kern="0" dirty="0">
                <a:effectLst>
                  <a:outerShdw blurRad="38100" dist="38100" dir="2700000" algn="tl">
                    <a:schemeClr val="bg1">
                      <a:alpha val="66000"/>
                    </a:schemeClr>
                  </a:outerShdw>
                </a:effectLst>
                <a:latin typeface="Trebuchet MS" pitchFamily="34" charset="0"/>
              </a:rPr>
              <a:t>Standard </a:t>
            </a:r>
            <a:r>
              <a:rPr lang="en-US" sz="2400" b="1" kern="0" dirty="0" err="1">
                <a:effectLst>
                  <a:outerShdw blurRad="38100" dist="38100" dir="2700000" algn="tl">
                    <a:schemeClr val="bg1">
                      <a:alpha val="66000"/>
                    </a:schemeClr>
                  </a:outerShdw>
                </a:effectLst>
                <a:latin typeface="Trebuchet MS" pitchFamily="34" charset="0"/>
              </a:rPr>
              <a:t>Kandungan</a:t>
            </a:r>
            <a:endParaRPr lang="en-US" sz="2400" b="1" kern="0" dirty="0">
              <a:effectLst>
                <a:outerShdw blurRad="38100" dist="38100" dir="2700000" algn="tl">
                  <a:schemeClr val="bg1">
                    <a:alpha val="66000"/>
                  </a:schemeClr>
                </a:outerShdw>
              </a:effectLst>
              <a:latin typeface="Trebuchet MS" pitchFamily="34" charset="0"/>
            </a:endParaRPr>
          </a:p>
        </p:txBody>
      </p:sp>
      <p:sp>
        <p:nvSpPr>
          <p:cNvPr id="5" name="Rounded Rectangle 4"/>
          <p:cNvSpPr/>
          <p:nvPr/>
        </p:nvSpPr>
        <p:spPr>
          <a:xfrm>
            <a:off x="1077032" y="2918104"/>
            <a:ext cx="2286016" cy="2771132"/>
          </a:xfrm>
          <a:prstGeom prst="roundRect">
            <a:avLst>
              <a:gd name="adj" fmla="val 7335"/>
            </a:avLst>
          </a:prstGeom>
          <a:solidFill>
            <a:srgbClr val="FFFFFF"/>
          </a:solidFill>
          <a:ln>
            <a:noFill/>
          </a:ln>
          <a:effectLst>
            <a:innerShdw blurRad="63500" dist="50800" dir="16200000">
              <a:prstClr val="black">
                <a:alpha val="50000"/>
              </a:prstClr>
            </a:innerShdw>
          </a:effectLst>
          <a:scene3d>
            <a:camera prst="isometricTopDown" fov="0">
              <a:rot lat="0" lon="0" rev="0"/>
            </a:camera>
            <a:lightRig rig="balanced" dir="t">
              <a:rot lat="0" lon="0" rev="13800000"/>
            </a:lightRig>
          </a:scene3d>
          <a:sp3d prstMaterial="plastic">
            <a:contourClr>
              <a:srgbClr val="2CA1DC"/>
            </a:contourClr>
          </a:sp3d>
        </p:spPr>
        <p:txBody>
          <a:bodyPr anchor="ctr"/>
          <a:lstStyle/>
          <a:p>
            <a:pPr algn="ctr" fontAlgn="auto">
              <a:spcBef>
                <a:spcPts val="0"/>
              </a:spcBef>
              <a:spcAft>
                <a:spcPts val="0"/>
              </a:spcAft>
              <a:defRPr/>
            </a:pPr>
            <a:endParaRPr lang="en-US" kern="0">
              <a:solidFill>
                <a:srgbClr val="FFFFFF"/>
              </a:solidFill>
              <a:latin typeface="Calibri"/>
              <a:ea typeface="+mn-ea"/>
            </a:endParaRPr>
          </a:p>
        </p:txBody>
      </p:sp>
      <p:sp>
        <p:nvSpPr>
          <p:cNvPr id="8" name="Rectangle 7"/>
          <p:cNvSpPr/>
          <p:nvPr/>
        </p:nvSpPr>
        <p:spPr>
          <a:xfrm>
            <a:off x="933615" y="3003917"/>
            <a:ext cx="2486257" cy="2585323"/>
          </a:xfrm>
          <a:prstGeom prst="rect">
            <a:avLst/>
          </a:prstGeom>
        </p:spPr>
        <p:txBody>
          <a:bodyPr wrap="square">
            <a:spAutoFit/>
          </a:bodyPr>
          <a:lstStyle/>
          <a:p>
            <a:pPr algn="ctr" fontAlgn="auto">
              <a:spcBef>
                <a:spcPts val="0"/>
              </a:spcBef>
              <a:spcAft>
                <a:spcPts val="0"/>
              </a:spcAft>
              <a:buClr>
                <a:srgbClr val="000000"/>
              </a:buClr>
              <a:defRPr/>
            </a:pPr>
            <a:r>
              <a:rPr lang="en-US" b="1" kern="0" dirty="0" err="1">
                <a:solidFill>
                  <a:srgbClr val="000000"/>
                </a:solidFill>
                <a:latin typeface="Trebuchet MS" pitchFamily="34" charset="0"/>
              </a:rPr>
              <a:t>Penyataan</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spesifik</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tentang</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perkara</a:t>
            </a:r>
            <a:r>
              <a:rPr lang="en-US" b="1" kern="0" dirty="0">
                <a:solidFill>
                  <a:srgbClr val="000000"/>
                </a:solidFill>
                <a:latin typeface="Trebuchet MS" pitchFamily="34" charset="0"/>
              </a:rPr>
              <a:t> yang </a:t>
            </a:r>
            <a:r>
              <a:rPr lang="en-US" b="1" kern="0" dirty="0" err="1">
                <a:solidFill>
                  <a:srgbClr val="C00000"/>
                </a:solidFill>
                <a:latin typeface="Trebuchet MS" pitchFamily="34" charset="0"/>
              </a:rPr>
              <a:t>murid</a:t>
            </a:r>
            <a:r>
              <a:rPr lang="en-US" b="1" kern="0" dirty="0">
                <a:solidFill>
                  <a:srgbClr val="C00000"/>
                </a:solidFill>
                <a:latin typeface="Trebuchet MS" pitchFamily="34" charset="0"/>
              </a:rPr>
              <a:t> </a:t>
            </a:r>
            <a:r>
              <a:rPr lang="en-US" b="1" kern="0" dirty="0" err="1">
                <a:solidFill>
                  <a:srgbClr val="C00000"/>
                </a:solidFill>
                <a:latin typeface="Trebuchet MS" pitchFamily="34" charset="0"/>
              </a:rPr>
              <a:t>patut</a:t>
            </a:r>
            <a:r>
              <a:rPr lang="en-US" b="1" kern="0" dirty="0">
                <a:solidFill>
                  <a:srgbClr val="C00000"/>
                </a:solidFill>
                <a:latin typeface="Trebuchet MS" pitchFamily="34" charset="0"/>
              </a:rPr>
              <a:t> </a:t>
            </a:r>
            <a:r>
              <a:rPr lang="en-US" b="1" kern="0" dirty="0" err="1">
                <a:solidFill>
                  <a:srgbClr val="C00000"/>
                </a:solidFill>
                <a:latin typeface="Trebuchet MS" pitchFamily="34" charset="0"/>
              </a:rPr>
              <a:t>ketahui</a:t>
            </a:r>
            <a:r>
              <a:rPr lang="en-US" b="1" kern="0" dirty="0">
                <a:solidFill>
                  <a:srgbClr val="C00000"/>
                </a:solidFill>
                <a:latin typeface="Trebuchet MS" pitchFamily="34" charset="0"/>
              </a:rPr>
              <a:t> </a:t>
            </a:r>
            <a:r>
              <a:rPr lang="en-US" b="1" kern="0" dirty="0" err="1">
                <a:solidFill>
                  <a:srgbClr val="000000"/>
                </a:solidFill>
                <a:latin typeface="Trebuchet MS" pitchFamily="34" charset="0"/>
              </a:rPr>
              <a:t>dan</a:t>
            </a:r>
            <a:r>
              <a:rPr lang="en-US" b="1" kern="0" dirty="0">
                <a:solidFill>
                  <a:srgbClr val="000000"/>
                </a:solidFill>
                <a:latin typeface="Trebuchet MS" pitchFamily="34" charset="0"/>
              </a:rPr>
              <a:t> </a:t>
            </a:r>
            <a:r>
              <a:rPr lang="en-US" b="1" kern="0" dirty="0" err="1">
                <a:solidFill>
                  <a:srgbClr val="C00000"/>
                </a:solidFill>
                <a:latin typeface="Trebuchet MS" pitchFamily="34" charset="0"/>
              </a:rPr>
              <a:t>boleh</a:t>
            </a:r>
            <a:r>
              <a:rPr lang="en-US" b="1" kern="0" dirty="0">
                <a:solidFill>
                  <a:srgbClr val="C00000"/>
                </a:solidFill>
                <a:latin typeface="Trebuchet MS" pitchFamily="34" charset="0"/>
              </a:rPr>
              <a:t> </a:t>
            </a:r>
            <a:r>
              <a:rPr lang="en-US" b="1" kern="0" dirty="0" err="1">
                <a:solidFill>
                  <a:srgbClr val="C00000"/>
                </a:solidFill>
                <a:latin typeface="Trebuchet MS" pitchFamily="34" charset="0"/>
              </a:rPr>
              <a:t>lakukan</a:t>
            </a:r>
            <a:r>
              <a:rPr lang="en-US" b="1" kern="0" dirty="0">
                <a:solidFill>
                  <a:srgbClr val="C00000"/>
                </a:solidFill>
                <a:latin typeface="Trebuchet MS" pitchFamily="34" charset="0"/>
              </a:rPr>
              <a:t> </a:t>
            </a:r>
            <a:r>
              <a:rPr lang="en-US" b="1" kern="0" dirty="0" err="1">
                <a:solidFill>
                  <a:srgbClr val="000000"/>
                </a:solidFill>
                <a:latin typeface="Trebuchet MS" pitchFamily="34" charset="0"/>
              </a:rPr>
              <a:t>dalam</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suatu</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tempoh</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persekolahan</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merangkumi</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aspek</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pengetahuan</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kemahiran</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dan</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nilai</a:t>
            </a:r>
            <a:r>
              <a:rPr lang="en-US" b="1" kern="0" dirty="0">
                <a:solidFill>
                  <a:srgbClr val="000000"/>
                </a:solidFill>
                <a:latin typeface="Trebuchet MS" pitchFamily="34" charset="0"/>
              </a:rPr>
              <a:t>.</a:t>
            </a:r>
          </a:p>
        </p:txBody>
      </p:sp>
      <p:sp>
        <p:nvSpPr>
          <p:cNvPr id="23" name="Title 1"/>
          <p:cNvSpPr>
            <a:spLocks noGrp="1"/>
          </p:cNvSpPr>
          <p:nvPr>
            <p:ph type="title"/>
          </p:nvPr>
        </p:nvSpPr>
        <p:spPr>
          <a:xfrm>
            <a:off x="1187624" y="629816"/>
            <a:ext cx="7992888" cy="1143000"/>
          </a:xfrm>
        </p:spPr>
        <p:txBody>
          <a:bodyPr>
            <a:noAutofit/>
          </a:bodyPr>
          <a:lstStyle/>
          <a:p>
            <a:pPr algn="r"/>
            <a:r>
              <a:rPr lang="en-US" sz="3600" b="1" dirty="0" smtClean="0">
                <a:solidFill>
                  <a:srgbClr val="FF0000"/>
                </a:solidFill>
                <a:effectLst>
                  <a:outerShdw blurRad="38100" dist="38100" dir="2700000" algn="tl">
                    <a:srgbClr val="000000">
                      <a:alpha val="43137"/>
                    </a:srgbClr>
                  </a:outerShdw>
                </a:effectLst>
              </a:rPr>
              <a:t>D</a:t>
            </a:r>
            <a:r>
              <a:rPr lang="en-US" sz="3200" b="1" dirty="0" smtClean="0">
                <a:effectLst>
                  <a:outerShdw blurRad="38100" dist="38100" dir="2700000" algn="tl">
                    <a:srgbClr val="000000">
                      <a:alpha val="43137"/>
                    </a:srgbClr>
                  </a:outerShdw>
                </a:effectLst>
              </a:rPr>
              <a:t>OKUMEN </a:t>
            </a:r>
            <a:r>
              <a:rPr lang="en-US" sz="3600" b="1" dirty="0" smtClean="0">
                <a:solidFill>
                  <a:srgbClr val="FF0000"/>
                </a:solidFill>
                <a:effectLst>
                  <a:outerShdw blurRad="38100" dist="38100" dir="2700000" algn="tl">
                    <a:srgbClr val="000000">
                      <a:alpha val="43137"/>
                    </a:srgbClr>
                  </a:outerShdw>
                </a:effectLst>
              </a:rPr>
              <a:t>S</a:t>
            </a:r>
            <a:r>
              <a:rPr lang="en-US" sz="3200" b="1" dirty="0" smtClean="0">
                <a:effectLst>
                  <a:outerShdw blurRad="38100" dist="38100" dir="2700000" algn="tl">
                    <a:srgbClr val="000000">
                      <a:alpha val="43137"/>
                    </a:srgbClr>
                  </a:outerShdw>
                </a:effectLst>
              </a:rPr>
              <a:t>TANDARD </a:t>
            </a:r>
            <a:r>
              <a:rPr lang="en-US" sz="3600" b="1" dirty="0" smtClean="0">
                <a:solidFill>
                  <a:srgbClr val="FF0000"/>
                </a:solidFill>
                <a:effectLst>
                  <a:outerShdw blurRad="38100" dist="38100" dir="2700000" algn="tl">
                    <a:srgbClr val="000000">
                      <a:alpha val="43137"/>
                    </a:srgbClr>
                  </a:outerShdw>
                </a:effectLst>
              </a:rPr>
              <a:t>K</a:t>
            </a:r>
            <a:r>
              <a:rPr lang="en-US" sz="3200" b="1" dirty="0" smtClean="0">
                <a:effectLst>
                  <a:outerShdw blurRad="38100" dist="38100" dir="2700000" algn="tl">
                    <a:srgbClr val="000000">
                      <a:alpha val="43137"/>
                    </a:srgbClr>
                  </a:outerShdw>
                </a:effectLst>
              </a:rPr>
              <a:t>URIKULUM DAN </a:t>
            </a:r>
            <a:r>
              <a:rPr lang="en-US" sz="3600" b="1" dirty="0" smtClean="0">
                <a:solidFill>
                  <a:srgbClr val="FF0000"/>
                </a:solidFill>
                <a:effectLst>
                  <a:outerShdw blurRad="38100" dist="38100" dir="2700000" algn="tl">
                    <a:srgbClr val="000000">
                      <a:alpha val="43137"/>
                    </a:srgbClr>
                  </a:outerShdw>
                </a:effectLst>
              </a:rPr>
              <a:t>P</a:t>
            </a:r>
            <a:r>
              <a:rPr lang="en-US" sz="3200" b="1" dirty="0" smtClean="0">
                <a:effectLst>
                  <a:outerShdw blurRad="38100" dist="38100" dir="2700000" algn="tl">
                    <a:srgbClr val="000000">
                      <a:alpha val="43137"/>
                    </a:srgbClr>
                  </a:outerShdw>
                </a:effectLst>
              </a:rPr>
              <a:t>ENTAKSIRAN (</a:t>
            </a:r>
            <a:r>
              <a:rPr lang="en-US" sz="3600" b="1" dirty="0" smtClean="0">
                <a:solidFill>
                  <a:srgbClr val="FF0000"/>
                </a:solidFill>
                <a:effectLst>
                  <a:outerShdw blurRad="38100" dist="38100" dir="2700000" algn="tl">
                    <a:srgbClr val="000000">
                      <a:alpha val="43137"/>
                    </a:srgbClr>
                  </a:outerShdw>
                </a:effectLst>
              </a:rPr>
              <a:t>DSKP</a:t>
            </a:r>
            <a:r>
              <a:rPr lang="en-US" sz="3200" b="1" dirty="0" smtClean="0">
                <a:effectLst>
                  <a:outerShdw blurRad="38100" dist="38100" dir="2700000" algn="tl">
                    <a:srgbClr val="000000">
                      <a:alpha val="43137"/>
                    </a:srgbClr>
                  </a:outerShdw>
                </a:effectLst>
              </a:rPr>
              <a:t>)</a:t>
            </a:r>
            <a:endParaRPr lang="en-US" sz="3200" b="1" dirty="0">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16486906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019274" y="2060848"/>
            <a:ext cx="2428860" cy="3780000"/>
          </a:xfrm>
          <a:prstGeom prst="roundRect">
            <a:avLst>
              <a:gd name="adj" fmla="val 4726"/>
            </a:avLst>
          </a:prstGeom>
          <a:gradFill rotWithShape="1">
            <a:gsLst>
              <a:gs pos="0">
                <a:srgbClr val="799F19">
                  <a:shade val="51000"/>
                  <a:satMod val="130000"/>
                </a:srgbClr>
              </a:gs>
              <a:gs pos="80000">
                <a:srgbClr val="799F19">
                  <a:shade val="93000"/>
                  <a:satMod val="130000"/>
                </a:srgbClr>
              </a:gs>
              <a:gs pos="100000">
                <a:srgbClr val="799F19">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tIns="0"/>
          <a:lstStyle/>
          <a:p>
            <a:pPr algn="ctr" fontAlgn="auto">
              <a:spcBef>
                <a:spcPts val="0"/>
              </a:spcBef>
              <a:spcAft>
                <a:spcPts val="0"/>
              </a:spcAft>
              <a:defRPr/>
            </a:pPr>
            <a:r>
              <a:rPr lang="en-US" sz="2400" b="1" kern="0" dirty="0">
                <a:effectLst>
                  <a:outerShdw blurRad="38100" dist="38100" dir="2700000" algn="tl">
                    <a:schemeClr val="bg1">
                      <a:alpha val="66000"/>
                    </a:schemeClr>
                  </a:outerShdw>
                </a:effectLst>
                <a:latin typeface="Trebuchet MS" pitchFamily="34" charset="0"/>
              </a:rPr>
              <a:t>Standard </a:t>
            </a:r>
            <a:r>
              <a:rPr lang="en-US" sz="2400" b="1" kern="0" dirty="0" err="1">
                <a:effectLst>
                  <a:outerShdw blurRad="38100" dist="38100" dir="2700000" algn="tl">
                    <a:schemeClr val="bg1">
                      <a:alpha val="66000"/>
                    </a:schemeClr>
                  </a:outerShdw>
                </a:effectLst>
                <a:latin typeface="Trebuchet MS" pitchFamily="34" charset="0"/>
              </a:rPr>
              <a:t>Kandungan</a:t>
            </a:r>
            <a:endParaRPr lang="en-US" sz="2400" b="1" kern="0" dirty="0">
              <a:effectLst>
                <a:outerShdw blurRad="38100" dist="38100" dir="2700000" algn="tl">
                  <a:schemeClr val="bg1">
                    <a:alpha val="66000"/>
                  </a:schemeClr>
                </a:outerShdw>
              </a:effectLst>
              <a:latin typeface="Trebuchet MS" pitchFamily="34" charset="0"/>
            </a:endParaRPr>
          </a:p>
        </p:txBody>
      </p:sp>
      <p:sp>
        <p:nvSpPr>
          <p:cNvPr id="5" name="Rounded Rectangle 4"/>
          <p:cNvSpPr/>
          <p:nvPr/>
        </p:nvSpPr>
        <p:spPr>
          <a:xfrm>
            <a:off x="1077032" y="2918104"/>
            <a:ext cx="2286016" cy="2771132"/>
          </a:xfrm>
          <a:prstGeom prst="roundRect">
            <a:avLst>
              <a:gd name="adj" fmla="val 7335"/>
            </a:avLst>
          </a:prstGeom>
          <a:solidFill>
            <a:srgbClr val="FFFFFF"/>
          </a:solidFill>
          <a:ln>
            <a:noFill/>
          </a:ln>
          <a:effectLst>
            <a:innerShdw blurRad="63500" dist="50800" dir="16200000">
              <a:prstClr val="black">
                <a:alpha val="50000"/>
              </a:prstClr>
            </a:innerShdw>
          </a:effectLst>
          <a:scene3d>
            <a:camera prst="isometricTopDown" fov="0">
              <a:rot lat="0" lon="0" rev="0"/>
            </a:camera>
            <a:lightRig rig="balanced" dir="t">
              <a:rot lat="0" lon="0" rev="13800000"/>
            </a:lightRig>
          </a:scene3d>
          <a:sp3d prstMaterial="plastic">
            <a:contourClr>
              <a:srgbClr val="2CA1DC"/>
            </a:contourClr>
          </a:sp3d>
        </p:spPr>
        <p:txBody>
          <a:bodyPr anchor="ctr"/>
          <a:lstStyle/>
          <a:p>
            <a:pPr algn="ctr" fontAlgn="auto">
              <a:spcBef>
                <a:spcPts val="0"/>
              </a:spcBef>
              <a:spcAft>
                <a:spcPts val="0"/>
              </a:spcAft>
              <a:defRPr/>
            </a:pPr>
            <a:endParaRPr lang="en-US" kern="0">
              <a:solidFill>
                <a:srgbClr val="FFFFFF"/>
              </a:solidFill>
              <a:latin typeface="Calibri"/>
              <a:ea typeface="+mn-ea"/>
            </a:endParaRPr>
          </a:p>
        </p:txBody>
      </p:sp>
      <p:sp>
        <p:nvSpPr>
          <p:cNvPr id="6" name="Rounded Rectangle 5"/>
          <p:cNvSpPr/>
          <p:nvPr/>
        </p:nvSpPr>
        <p:spPr>
          <a:xfrm>
            <a:off x="3876762" y="2060848"/>
            <a:ext cx="2343806" cy="3780728"/>
          </a:xfrm>
          <a:prstGeom prst="roundRect">
            <a:avLst>
              <a:gd name="adj" fmla="val 4582"/>
            </a:avLst>
          </a:prstGeom>
          <a:gradFill rotWithShape="1">
            <a:gsLst>
              <a:gs pos="0">
                <a:srgbClr val="AF88E4">
                  <a:shade val="51000"/>
                  <a:satMod val="130000"/>
                </a:srgbClr>
              </a:gs>
              <a:gs pos="80000">
                <a:srgbClr val="AF88E4">
                  <a:shade val="93000"/>
                  <a:satMod val="130000"/>
                </a:srgbClr>
              </a:gs>
              <a:gs pos="100000">
                <a:srgbClr val="AF88E4">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tIns="0"/>
          <a:lstStyle/>
          <a:p>
            <a:pPr algn="ctr" fontAlgn="auto">
              <a:spcBef>
                <a:spcPts val="0"/>
              </a:spcBef>
              <a:spcAft>
                <a:spcPts val="0"/>
              </a:spcAft>
              <a:defRPr/>
            </a:pPr>
            <a:r>
              <a:rPr lang="en-US" sz="2400" b="1" kern="0" dirty="0">
                <a:effectLst>
                  <a:outerShdw blurRad="38100" dist="38100" dir="2700000" algn="tl">
                    <a:schemeClr val="bg1">
                      <a:alpha val="65000"/>
                    </a:schemeClr>
                  </a:outerShdw>
                </a:effectLst>
                <a:latin typeface="Trebuchet MS" pitchFamily="34" charset="0"/>
              </a:rPr>
              <a:t>Standard </a:t>
            </a:r>
            <a:r>
              <a:rPr lang="en-US" sz="2400" b="1" kern="0" dirty="0" err="1">
                <a:effectLst>
                  <a:outerShdw blurRad="38100" dist="38100" dir="2700000" algn="tl">
                    <a:schemeClr val="bg1">
                      <a:alpha val="65000"/>
                    </a:schemeClr>
                  </a:outerShdw>
                </a:effectLst>
                <a:latin typeface="Trebuchet MS" pitchFamily="34" charset="0"/>
              </a:rPr>
              <a:t>Pembelajaran</a:t>
            </a:r>
            <a:endParaRPr lang="en-US" sz="2400" b="1" kern="0" dirty="0">
              <a:effectLst>
                <a:outerShdw blurRad="38100" dist="38100" dir="2700000" algn="tl">
                  <a:schemeClr val="bg1">
                    <a:alpha val="65000"/>
                  </a:schemeClr>
                </a:outerShdw>
              </a:effectLst>
              <a:latin typeface="Trebuchet MS" pitchFamily="34" charset="0"/>
            </a:endParaRPr>
          </a:p>
        </p:txBody>
      </p:sp>
      <p:sp>
        <p:nvSpPr>
          <p:cNvPr id="7" name="Rounded Rectangle 6"/>
          <p:cNvSpPr/>
          <p:nvPr/>
        </p:nvSpPr>
        <p:spPr>
          <a:xfrm>
            <a:off x="3936123" y="2918104"/>
            <a:ext cx="2155217" cy="2784476"/>
          </a:xfrm>
          <a:prstGeom prst="roundRect">
            <a:avLst>
              <a:gd name="adj" fmla="val 6752"/>
            </a:avLst>
          </a:prstGeom>
          <a:solidFill>
            <a:srgbClr val="FFFFFF"/>
          </a:solidFill>
          <a:ln>
            <a:noFill/>
          </a:ln>
          <a:effectLst>
            <a:innerShdw blurRad="63500" dist="50800" dir="16200000">
              <a:prstClr val="black">
                <a:alpha val="50000"/>
              </a:prstClr>
            </a:innerShdw>
          </a:effectLst>
          <a:scene3d>
            <a:camera prst="isometricTopDown" fov="0">
              <a:rot lat="0" lon="0" rev="0"/>
            </a:camera>
            <a:lightRig rig="balanced" dir="t">
              <a:rot lat="0" lon="0" rev="13800000"/>
            </a:lightRig>
          </a:scene3d>
          <a:sp3d prstMaterial="plastic">
            <a:contourClr>
              <a:srgbClr val="2CA1DC"/>
            </a:contourClr>
          </a:sp3d>
        </p:spPr>
        <p:txBody>
          <a:bodyPr anchor="ctr"/>
          <a:lstStyle/>
          <a:p>
            <a:pPr algn="ctr" fontAlgn="auto">
              <a:spcBef>
                <a:spcPts val="0"/>
              </a:spcBef>
              <a:spcAft>
                <a:spcPts val="0"/>
              </a:spcAft>
              <a:defRPr/>
            </a:pPr>
            <a:endParaRPr lang="en-US" kern="0">
              <a:solidFill>
                <a:srgbClr val="FFFFFF"/>
              </a:solidFill>
              <a:latin typeface="Calibri"/>
              <a:ea typeface="+mn-ea"/>
            </a:endParaRPr>
          </a:p>
        </p:txBody>
      </p:sp>
      <p:sp>
        <p:nvSpPr>
          <p:cNvPr id="8" name="Rectangle 7"/>
          <p:cNvSpPr/>
          <p:nvPr/>
        </p:nvSpPr>
        <p:spPr>
          <a:xfrm>
            <a:off x="933615" y="3003917"/>
            <a:ext cx="2486257" cy="2585323"/>
          </a:xfrm>
          <a:prstGeom prst="rect">
            <a:avLst/>
          </a:prstGeom>
        </p:spPr>
        <p:txBody>
          <a:bodyPr wrap="square">
            <a:spAutoFit/>
          </a:bodyPr>
          <a:lstStyle/>
          <a:p>
            <a:pPr algn="ctr" fontAlgn="auto">
              <a:spcBef>
                <a:spcPts val="0"/>
              </a:spcBef>
              <a:spcAft>
                <a:spcPts val="0"/>
              </a:spcAft>
              <a:buClr>
                <a:srgbClr val="000000"/>
              </a:buClr>
              <a:defRPr/>
            </a:pPr>
            <a:r>
              <a:rPr lang="en-US" b="1" kern="0" dirty="0" err="1">
                <a:solidFill>
                  <a:srgbClr val="000000"/>
                </a:solidFill>
                <a:latin typeface="Trebuchet MS" pitchFamily="34" charset="0"/>
              </a:rPr>
              <a:t>Penyataan</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spesifik</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tentang</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perkara</a:t>
            </a:r>
            <a:r>
              <a:rPr lang="en-US" b="1" kern="0" dirty="0">
                <a:solidFill>
                  <a:srgbClr val="000000"/>
                </a:solidFill>
                <a:latin typeface="Trebuchet MS" pitchFamily="34" charset="0"/>
              </a:rPr>
              <a:t> yang </a:t>
            </a:r>
            <a:r>
              <a:rPr lang="en-US" b="1" kern="0" dirty="0" err="1">
                <a:solidFill>
                  <a:srgbClr val="C00000"/>
                </a:solidFill>
                <a:latin typeface="Trebuchet MS" pitchFamily="34" charset="0"/>
              </a:rPr>
              <a:t>murid</a:t>
            </a:r>
            <a:r>
              <a:rPr lang="en-US" b="1" kern="0" dirty="0">
                <a:solidFill>
                  <a:srgbClr val="C00000"/>
                </a:solidFill>
                <a:latin typeface="Trebuchet MS" pitchFamily="34" charset="0"/>
              </a:rPr>
              <a:t> </a:t>
            </a:r>
            <a:r>
              <a:rPr lang="en-US" b="1" kern="0" dirty="0" err="1">
                <a:solidFill>
                  <a:srgbClr val="C00000"/>
                </a:solidFill>
                <a:latin typeface="Trebuchet MS" pitchFamily="34" charset="0"/>
              </a:rPr>
              <a:t>patut</a:t>
            </a:r>
            <a:r>
              <a:rPr lang="en-US" b="1" kern="0" dirty="0">
                <a:solidFill>
                  <a:srgbClr val="C00000"/>
                </a:solidFill>
                <a:latin typeface="Trebuchet MS" pitchFamily="34" charset="0"/>
              </a:rPr>
              <a:t> </a:t>
            </a:r>
            <a:r>
              <a:rPr lang="en-US" b="1" kern="0" dirty="0" err="1">
                <a:solidFill>
                  <a:srgbClr val="C00000"/>
                </a:solidFill>
                <a:latin typeface="Trebuchet MS" pitchFamily="34" charset="0"/>
              </a:rPr>
              <a:t>ketahui</a:t>
            </a:r>
            <a:r>
              <a:rPr lang="en-US" b="1" kern="0" dirty="0">
                <a:solidFill>
                  <a:srgbClr val="C00000"/>
                </a:solidFill>
                <a:latin typeface="Trebuchet MS" pitchFamily="34" charset="0"/>
              </a:rPr>
              <a:t> </a:t>
            </a:r>
            <a:r>
              <a:rPr lang="en-US" b="1" kern="0" dirty="0" err="1">
                <a:solidFill>
                  <a:srgbClr val="000000"/>
                </a:solidFill>
                <a:latin typeface="Trebuchet MS" pitchFamily="34" charset="0"/>
              </a:rPr>
              <a:t>dan</a:t>
            </a:r>
            <a:r>
              <a:rPr lang="en-US" b="1" kern="0" dirty="0">
                <a:solidFill>
                  <a:srgbClr val="000000"/>
                </a:solidFill>
                <a:latin typeface="Trebuchet MS" pitchFamily="34" charset="0"/>
              </a:rPr>
              <a:t> </a:t>
            </a:r>
            <a:r>
              <a:rPr lang="en-US" b="1" kern="0" dirty="0" err="1">
                <a:solidFill>
                  <a:srgbClr val="C00000"/>
                </a:solidFill>
                <a:latin typeface="Trebuchet MS" pitchFamily="34" charset="0"/>
              </a:rPr>
              <a:t>boleh</a:t>
            </a:r>
            <a:r>
              <a:rPr lang="en-US" b="1" kern="0" dirty="0">
                <a:solidFill>
                  <a:srgbClr val="C00000"/>
                </a:solidFill>
                <a:latin typeface="Trebuchet MS" pitchFamily="34" charset="0"/>
              </a:rPr>
              <a:t> </a:t>
            </a:r>
            <a:r>
              <a:rPr lang="en-US" b="1" kern="0" dirty="0" err="1">
                <a:solidFill>
                  <a:srgbClr val="C00000"/>
                </a:solidFill>
                <a:latin typeface="Trebuchet MS" pitchFamily="34" charset="0"/>
              </a:rPr>
              <a:t>lakukan</a:t>
            </a:r>
            <a:r>
              <a:rPr lang="en-US" b="1" kern="0" dirty="0">
                <a:solidFill>
                  <a:srgbClr val="C00000"/>
                </a:solidFill>
                <a:latin typeface="Trebuchet MS" pitchFamily="34" charset="0"/>
              </a:rPr>
              <a:t> </a:t>
            </a:r>
            <a:r>
              <a:rPr lang="en-US" b="1" kern="0" dirty="0" err="1">
                <a:solidFill>
                  <a:srgbClr val="000000"/>
                </a:solidFill>
                <a:latin typeface="Trebuchet MS" pitchFamily="34" charset="0"/>
              </a:rPr>
              <a:t>dalam</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suatu</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tempoh</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persekolahan</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merangkumi</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aspek</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pengetahuan</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kemahiran</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dan</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nilai</a:t>
            </a:r>
            <a:r>
              <a:rPr lang="en-US" b="1" kern="0" dirty="0">
                <a:solidFill>
                  <a:srgbClr val="000000"/>
                </a:solidFill>
                <a:latin typeface="Trebuchet MS" pitchFamily="34" charset="0"/>
              </a:rPr>
              <a:t>.</a:t>
            </a:r>
          </a:p>
        </p:txBody>
      </p:sp>
      <p:sp>
        <p:nvSpPr>
          <p:cNvPr id="9" name="Rectangle 8"/>
          <p:cNvSpPr/>
          <p:nvPr/>
        </p:nvSpPr>
        <p:spPr>
          <a:xfrm>
            <a:off x="3877411" y="2989543"/>
            <a:ext cx="2143125" cy="2308225"/>
          </a:xfrm>
          <a:prstGeom prst="rect">
            <a:avLst/>
          </a:prstGeom>
        </p:spPr>
        <p:txBody>
          <a:bodyPr>
            <a:spAutoFit/>
          </a:bodyPr>
          <a:lstStyle/>
          <a:p>
            <a:pPr algn="ctr" fontAlgn="auto">
              <a:spcBef>
                <a:spcPts val="0"/>
              </a:spcBef>
              <a:spcAft>
                <a:spcPts val="0"/>
              </a:spcAft>
              <a:buClr>
                <a:srgbClr val="000000"/>
              </a:buClr>
              <a:defRPr/>
            </a:pPr>
            <a:r>
              <a:rPr lang="en-US" b="1" kern="0" dirty="0" err="1">
                <a:solidFill>
                  <a:srgbClr val="000000"/>
                </a:solidFill>
                <a:latin typeface="Trebuchet MS" pitchFamily="34" charset="0"/>
              </a:rPr>
              <a:t>Satu</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penetapan</a:t>
            </a:r>
            <a:r>
              <a:rPr lang="en-US" b="1" kern="0" dirty="0">
                <a:solidFill>
                  <a:srgbClr val="000000"/>
                </a:solidFill>
                <a:latin typeface="Trebuchet MS" pitchFamily="34" charset="0"/>
              </a:rPr>
              <a:t> </a:t>
            </a:r>
            <a:r>
              <a:rPr lang="en-US" b="1" kern="0" dirty="0" err="1">
                <a:solidFill>
                  <a:srgbClr val="C00000"/>
                </a:solidFill>
                <a:latin typeface="Trebuchet MS" pitchFamily="34" charset="0"/>
              </a:rPr>
              <a:t>kriteria</a:t>
            </a:r>
            <a:r>
              <a:rPr lang="en-US" b="1" kern="0" dirty="0">
                <a:solidFill>
                  <a:srgbClr val="C00000"/>
                </a:solidFill>
                <a:latin typeface="Trebuchet MS" pitchFamily="34" charset="0"/>
              </a:rPr>
              <a:t>    </a:t>
            </a:r>
            <a:r>
              <a:rPr lang="en-US" b="1" kern="0" dirty="0" err="1">
                <a:solidFill>
                  <a:srgbClr val="C00000"/>
                </a:solidFill>
                <a:latin typeface="Trebuchet MS" pitchFamily="34" charset="0"/>
              </a:rPr>
              <a:t>atau</a:t>
            </a:r>
            <a:r>
              <a:rPr lang="en-US" b="1" kern="0" dirty="0">
                <a:solidFill>
                  <a:srgbClr val="C00000"/>
                </a:solidFill>
                <a:latin typeface="Trebuchet MS" pitchFamily="34" charset="0"/>
              </a:rPr>
              <a:t> </a:t>
            </a:r>
            <a:r>
              <a:rPr lang="en-US" b="1" kern="0" dirty="0" err="1">
                <a:solidFill>
                  <a:srgbClr val="C00000"/>
                </a:solidFill>
                <a:latin typeface="Trebuchet MS" pitchFamily="34" charset="0"/>
              </a:rPr>
              <a:t>indikator</a:t>
            </a:r>
            <a:r>
              <a:rPr lang="en-US" b="1" kern="0" dirty="0">
                <a:solidFill>
                  <a:srgbClr val="C00000"/>
                </a:solidFill>
                <a:latin typeface="Trebuchet MS" pitchFamily="34" charset="0"/>
              </a:rPr>
              <a:t> </a:t>
            </a:r>
            <a:r>
              <a:rPr lang="en-US" b="1" kern="0" dirty="0" err="1">
                <a:solidFill>
                  <a:srgbClr val="C00000"/>
                </a:solidFill>
                <a:latin typeface="Trebuchet MS" pitchFamily="34" charset="0"/>
              </a:rPr>
              <a:t>kualiti</a:t>
            </a:r>
            <a:r>
              <a:rPr lang="en-US" b="1" kern="0" dirty="0">
                <a:solidFill>
                  <a:srgbClr val="C00000"/>
                </a:solidFill>
                <a:latin typeface="Trebuchet MS" pitchFamily="34" charset="0"/>
              </a:rPr>
              <a:t> </a:t>
            </a:r>
            <a:r>
              <a:rPr lang="en-US" b="1" kern="0" dirty="0" err="1">
                <a:solidFill>
                  <a:srgbClr val="000000"/>
                </a:solidFill>
                <a:latin typeface="Trebuchet MS" pitchFamily="34" charset="0"/>
              </a:rPr>
              <a:t>pembelajaran</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dan</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pencapaian</a:t>
            </a:r>
            <a:r>
              <a:rPr lang="en-US" b="1" kern="0" dirty="0">
                <a:solidFill>
                  <a:srgbClr val="000000"/>
                </a:solidFill>
                <a:latin typeface="Trebuchet MS" pitchFamily="34" charset="0"/>
              </a:rPr>
              <a:t> </a:t>
            </a:r>
            <a:r>
              <a:rPr lang="en-US" b="1" kern="0" dirty="0">
                <a:solidFill>
                  <a:srgbClr val="C00000"/>
                </a:solidFill>
                <a:latin typeface="Trebuchet MS" pitchFamily="34" charset="0"/>
              </a:rPr>
              <a:t>yang </a:t>
            </a:r>
            <a:r>
              <a:rPr lang="en-US" b="1" kern="0" dirty="0" err="1">
                <a:solidFill>
                  <a:srgbClr val="C00000"/>
                </a:solidFill>
                <a:latin typeface="Trebuchet MS" pitchFamily="34" charset="0"/>
              </a:rPr>
              <a:t>boleh</a:t>
            </a:r>
            <a:r>
              <a:rPr lang="en-US" b="1" kern="0" dirty="0">
                <a:solidFill>
                  <a:srgbClr val="C00000"/>
                </a:solidFill>
                <a:latin typeface="Trebuchet MS" pitchFamily="34" charset="0"/>
              </a:rPr>
              <a:t>  </a:t>
            </a:r>
            <a:r>
              <a:rPr lang="en-US" b="1" kern="0" dirty="0" err="1">
                <a:solidFill>
                  <a:srgbClr val="C00000"/>
                </a:solidFill>
                <a:latin typeface="Trebuchet MS" pitchFamily="34" charset="0"/>
              </a:rPr>
              <a:t>diukur</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bagi</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setiap</a:t>
            </a:r>
            <a:r>
              <a:rPr lang="en-US" b="1" kern="0" dirty="0">
                <a:solidFill>
                  <a:srgbClr val="000000"/>
                </a:solidFill>
                <a:latin typeface="Trebuchet MS" pitchFamily="34" charset="0"/>
              </a:rPr>
              <a:t> standard </a:t>
            </a:r>
            <a:r>
              <a:rPr lang="en-US" b="1" kern="0" dirty="0" err="1">
                <a:solidFill>
                  <a:srgbClr val="000000"/>
                </a:solidFill>
                <a:latin typeface="Trebuchet MS" pitchFamily="34" charset="0"/>
              </a:rPr>
              <a:t>kandungan</a:t>
            </a:r>
            <a:r>
              <a:rPr lang="en-US" b="1" kern="0" dirty="0">
                <a:solidFill>
                  <a:srgbClr val="000000"/>
                </a:solidFill>
                <a:latin typeface="Trebuchet MS" pitchFamily="34" charset="0"/>
              </a:rPr>
              <a:t>.</a:t>
            </a:r>
          </a:p>
        </p:txBody>
      </p:sp>
      <p:sp>
        <p:nvSpPr>
          <p:cNvPr id="13" name="Oval 233"/>
          <p:cNvSpPr>
            <a:spLocks noChangeArrowheads="1"/>
          </p:cNvSpPr>
          <p:nvPr/>
        </p:nvSpPr>
        <p:spPr bwMode="gray">
          <a:xfrm>
            <a:off x="3291623" y="4132543"/>
            <a:ext cx="200025" cy="190500"/>
          </a:xfrm>
          <a:prstGeom prst="ellipse">
            <a:avLst/>
          </a:prstGeom>
          <a:solidFill>
            <a:srgbClr val="FFFFFF"/>
          </a:solidFill>
          <a:ln w="38100" algn="ctr">
            <a:solidFill>
              <a:srgbClr val="FFA521"/>
            </a:solidFill>
            <a:round/>
            <a:headEnd/>
            <a:tailEnd/>
          </a:ln>
          <a:effectLst/>
        </p:spPr>
        <p:txBody>
          <a:bodyPr wrap="none" anchor="ctr"/>
          <a:lstStyle/>
          <a:p>
            <a:pPr fontAlgn="auto">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14" name="Oval 233"/>
          <p:cNvSpPr>
            <a:spLocks noChangeArrowheads="1"/>
          </p:cNvSpPr>
          <p:nvPr/>
        </p:nvSpPr>
        <p:spPr bwMode="gray">
          <a:xfrm>
            <a:off x="3791686" y="4156355"/>
            <a:ext cx="200025" cy="190500"/>
          </a:xfrm>
          <a:prstGeom prst="ellipse">
            <a:avLst/>
          </a:prstGeom>
          <a:solidFill>
            <a:srgbClr val="FFFFFF"/>
          </a:solidFill>
          <a:ln w="38100" algn="ctr">
            <a:solidFill>
              <a:srgbClr val="FFA521"/>
            </a:solidFill>
            <a:round/>
            <a:headEnd/>
            <a:tailEnd/>
          </a:ln>
          <a:effectLst/>
        </p:spPr>
        <p:txBody>
          <a:bodyPr wrap="none" anchor="ctr"/>
          <a:lstStyle/>
          <a:p>
            <a:pPr fontAlgn="auto">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15" name="AutoShape 235"/>
          <p:cNvSpPr>
            <a:spLocks noChangeArrowheads="1"/>
          </p:cNvSpPr>
          <p:nvPr/>
        </p:nvSpPr>
        <p:spPr bwMode="gray">
          <a:xfrm flipH="1">
            <a:off x="3434498" y="4180168"/>
            <a:ext cx="428625" cy="119062"/>
          </a:xfrm>
          <a:prstGeom prst="roundRect">
            <a:avLst>
              <a:gd name="adj" fmla="val 50000"/>
            </a:avLst>
          </a:prstGeom>
          <a:gradFill rotWithShape="1">
            <a:gsLst>
              <a:gs pos="0">
                <a:srgbClr val="B2B2B2"/>
              </a:gs>
              <a:gs pos="50000">
                <a:srgbClr val="B2B2B2">
                  <a:gamma/>
                  <a:tint val="27451"/>
                  <a:invGamma/>
                </a:srgbClr>
              </a:gs>
              <a:gs pos="100000">
                <a:srgbClr val="B2B2B2"/>
              </a:gs>
            </a:gsLst>
            <a:lin ang="5400000" scaled="1"/>
          </a:gradFill>
          <a:ln w="38100"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23" name="Title 1"/>
          <p:cNvSpPr>
            <a:spLocks noGrp="1"/>
          </p:cNvSpPr>
          <p:nvPr>
            <p:ph type="title"/>
          </p:nvPr>
        </p:nvSpPr>
        <p:spPr>
          <a:xfrm>
            <a:off x="1187624" y="629816"/>
            <a:ext cx="7992888" cy="1143000"/>
          </a:xfrm>
        </p:spPr>
        <p:txBody>
          <a:bodyPr>
            <a:noAutofit/>
          </a:bodyPr>
          <a:lstStyle/>
          <a:p>
            <a:pPr algn="r"/>
            <a:r>
              <a:rPr lang="en-US" sz="3600" b="1" dirty="0" smtClean="0">
                <a:solidFill>
                  <a:srgbClr val="FF0000"/>
                </a:solidFill>
                <a:effectLst>
                  <a:outerShdw blurRad="38100" dist="38100" dir="2700000" algn="tl">
                    <a:srgbClr val="000000">
                      <a:alpha val="43137"/>
                    </a:srgbClr>
                  </a:outerShdw>
                </a:effectLst>
              </a:rPr>
              <a:t>D</a:t>
            </a:r>
            <a:r>
              <a:rPr lang="en-US" sz="3200" b="1" dirty="0" smtClean="0">
                <a:effectLst>
                  <a:outerShdw blurRad="38100" dist="38100" dir="2700000" algn="tl">
                    <a:srgbClr val="000000">
                      <a:alpha val="43137"/>
                    </a:srgbClr>
                  </a:outerShdw>
                </a:effectLst>
              </a:rPr>
              <a:t>OKUMEN </a:t>
            </a:r>
            <a:r>
              <a:rPr lang="en-US" sz="3600" b="1" dirty="0" smtClean="0">
                <a:solidFill>
                  <a:srgbClr val="FF0000"/>
                </a:solidFill>
                <a:effectLst>
                  <a:outerShdw blurRad="38100" dist="38100" dir="2700000" algn="tl">
                    <a:srgbClr val="000000">
                      <a:alpha val="43137"/>
                    </a:srgbClr>
                  </a:outerShdw>
                </a:effectLst>
              </a:rPr>
              <a:t>S</a:t>
            </a:r>
            <a:r>
              <a:rPr lang="en-US" sz="3200" b="1" dirty="0" smtClean="0">
                <a:effectLst>
                  <a:outerShdw blurRad="38100" dist="38100" dir="2700000" algn="tl">
                    <a:srgbClr val="000000">
                      <a:alpha val="43137"/>
                    </a:srgbClr>
                  </a:outerShdw>
                </a:effectLst>
              </a:rPr>
              <a:t>TANDARD </a:t>
            </a:r>
            <a:r>
              <a:rPr lang="en-US" sz="3600" b="1" dirty="0" smtClean="0">
                <a:solidFill>
                  <a:srgbClr val="FF0000"/>
                </a:solidFill>
                <a:effectLst>
                  <a:outerShdw blurRad="38100" dist="38100" dir="2700000" algn="tl">
                    <a:srgbClr val="000000">
                      <a:alpha val="43137"/>
                    </a:srgbClr>
                  </a:outerShdw>
                </a:effectLst>
              </a:rPr>
              <a:t>K</a:t>
            </a:r>
            <a:r>
              <a:rPr lang="en-US" sz="3200" b="1" dirty="0" smtClean="0">
                <a:effectLst>
                  <a:outerShdw blurRad="38100" dist="38100" dir="2700000" algn="tl">
                    <a:srgbClr val="000000">
                      <a:alpha val="43137"/>
                    </a:srgbClr>
                  </a:outerShdw>
                </a:effectLst>
              </a:rPr>
              <a:t>URIKULUM DAN </a:t>
            </a:r>
            <a:r>
              <a:rPr lang="en-US" sz="3600" b="1" dirty="0" smtClean="0">
                <a:solidFill>
                  <a:srgbClr val="FF0000"/>
                </a:solidFill>
                <a:effectLst>
                  <a:outerShdw blurRad="38100" dist="38100" dir="2700000" algn="tl">
                    <a:srgbClr val="000000">
                      <a:alpha val="43137"/>
                    </a:srgbClr>
                  </a:outerShdw>
                </a:effectLst>
              </a:rPr>
              <a:t>P</a:t>
            </a:r>
            <a:r>
              <a:rPr lang="en-US" sz="3200" b="1" dirty="0" smtClean="0">
                <a:effectLst>
                  <a:outerShdw blurRad="38100" dist="38100" dir="2700000" algn="tl">
                    <a:srgbClr val="000000">
                      <a:alpha val="43137"/>
                    </a:srgbClr>
                  </a:outerShdw>
                </a:effectLst>
              </a:rPr>
              <a:t>ENTAKSIRAN (</a:t>
            </a:r>
            <a:r>
              <a:rPr lang="en-US" sz="3600" b="1" dirty="0" smtClean="0">
                <a:solidFill>
                  <a:srgbClr val="FF0000"/>
                </a:solidFill>
                <a:effectLst>
                  <a:outerShdw blurRad="38100" dist="38100" dir="2700000" algn="tl">
                    <a:srgbClr val="000000">
                      <a:alpha val="43137"/>
                    </a:srgbClr>
                  </a:outerShdw>
                </a:effectLst>
              </a:rPr>
              <a:t>DSKP</a:t>
            </a:r>
            <a:r>
              <a:rPr lang="en-US" sz="3200" b="1" dirty="0" smtClean="0">
                <a:effectLst>
                  <a:outerShdw blurRad="38100" dist="38100" dir="2700000" algn="tl">
                    <a:srgbClr val="000000">
                      <a:alpha val="43137"/>
                    </a:srgbClr>
                  </a:outerShdw>
                </a:effectLst>
              </a:rPr>
              <a:t>)</a:t>
            </a:r>
            <a:endParaRPr lang="en-US" sz="3200" b="1" dirty="0">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16486906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019274" y="2060848"/>
            <a:ext cx="2428860" cy="3780000"/>
          </a:xfrm>
          <a:prstGeom prst="roundRect">
            <a:avLst>
              <a:gd name="adj" fmla="val 4726"/>
            </a:avLst>
          </a:prstGeom>
          <a:gradFill rotWithShape="1">
            <a:gsLst>
              <a:gs pos="0">
                <a:srgbClr val="799F19">
                  <a:shade val="51000"/>
                  <a:satMod val="130000"/>
                </a:srgbClr>
              </a:gs>
              <a:gs pos="80000">
                <a:srgbClr val="799F19">
                  <a:shade val="93000"/>
                  <a:satMod val="130000"/>
                </a:srgbClr>
              </a:gs>
              <a:gs pos="100000">
                <a:srgbClr val="799F19">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tIns="0"/>
          <a:lstStyle/>
          <a:p>
            <a:pPr algn="ctr" fontAlgn="auto">
              <a:spcBef>
                <a:spcPts val="0"/>
              </a:spcBef>
              <a:spcAft>
                <a:spcPts val="0"/>
              </a:spcAft>
              <a:defRPr/>
            </a:pPr>
            <a:r>
              <a:rPr lang="en-US" sz="2400" b="1" kern="0" dirty="0">
                <a:effectLst>
                  <a:outerShdw blurRad="38100" dist="38100" dir="2700000" algn="tl">
                    <a:schemeClr val="bg1">
                      <a:alpha val="66000"/>
                    </a:schemeClr>
                  </a:outerShdw>
                </a:effectLst>
                <a:latin typeface="Trebuchet MS" pitchFamily="34" charset="0"/>
              </a:rPr>
              <a:t>Standard </a:t>
            </a:r>
            <a:r>
              <a:rPr lang="en-US" sz="2400" b="1" kern="0" dirty="0" err="1">
                <a:effectLst>
                  <a:outerShdw blurRad="38100" dist="38100" dir="2700000" algn="tl">
                    <a:schemeClr val="bg1">
                      <a:alpha val="66000"/>
                    </a:schemeClr>
                  </a:outerShdw>
                </a:effectLst>
                <a:latin typeface="Trebuchet MS" pitchFamily="34" charset="0"/>
              </a:rPr>
              <a:t>Kandungan</a:t>
            </a:r>
            <a:endParaRPr lang="en-US" sz="2400" b="1" kern="0" dirty="0">
              <a:effectLst>
                <a:outerShdw blurRad="38100" dist="38100" dir="2700000" algn="tl">
                  <a:schemeClr val="bg1">
                    <a:alpha val="66000"/>
                  </a:schemeClr>
                </a:outerShdw>
              </a:effectLst>
              <a:latin typeface="Trebuchet MS" pitchFamily="34" charset="0"/>
            </a:endParaRPr>
          </a:p>
        </p:txBody>
      </p:sp>
      <p:sp>
        <p:nvSpPr>
          <p:cNvPr id="5" name="Rounded Rectangle 4"/>
          <p:cNvSpPr/>
          <p:nvPr/>
        </p:nvSpPr>
        <p:spPr>
          <a:xfrm>
            <a:off x="1077032" y="2918104"/>
            <a:ext cx="2286016" cy="2771132"/>
          </a:xfrm>
          <a:prstGeom prst="roundRect">
            <a:avLst>
              <a:gd name="adj" fmla="val 7335"/>
            </a:avLst>
          </a:prstGeom>
          <a:solidFill>
            <a:srgbClr val="FFFFFF"/>
          </a:solidFill>
          <a:ln>
            <a:noFill/>
          </a:ln>
          <a:effectLst>
            <a:innerShdw blurRad="63500" dist="50800" dir="16200000">
              <a:prstClr val="black">
                <a:alpha val="50000"/>
              </a:prstClr>
            </a:innerShdw>
          </a:effectLst>
          <a:scene3d>
            <a:camera prst="isometricTopDown" fov="0">
              <a:rot lat="0" lon="0" rev="0"/>
            </a:camera>
            <a:lightRig rig="balanced" dir="t">
              <a:rot lat="0" lon="0" rev="13800000"/>
            </a:lightRig>
          </a:scene3d>
          <a:sp3d prstMaterial="plastic">
            <a:contourClr>
              <a:srgbClr val="2CA1DC"/>
            </a:contourClr>
          </a:sp3d>
        </p:spPr>
        <p:txBody>
          <a:bodyPr anchor="ctr"/>
          <a:lstStyle/>
          <a:p>
            <a:pPr algn="ctr" fontAlgn="auto">
              <a:spcBef>
                <a:spcPts val="0"/>
              </a:spcBef>
              <a:spcAft>
                <a:spcPts val="0"/>
              </a:spcAft>
              <a:defRPr/>
            </a:pPr>
            <a:endParaRPr lang="en-US" kern="0">
              <a:solidFill>
                <a:srgbClr val="FFFFFF"/>
              </a:solidFill>
              <a:latin typeface="Calibri"/>
              <a:ea typeface="+mn-ea"/>
            </a:endParaRPr>
          </a:p>
        </p:txBody>
      </p:sp>
      <p:sp>
        <p:nvSpPr>
          <p:cNvPr id="6" name="Rounded Rectangle 5"/>
          <p:cNvSpPr/>
          <p:nvPr/>
        </p:nvSpPr>
        <p:spPr>
          <a:xfrm>
            <a:off x="3876762" y="2060848"/>
            <a:ext cx="2343806" cy="3780728"/>
          </a:xfrm>
          <a:prstGeom prst="roundRect">
            <a:avLst>
              <a:gd name="adj" fmla="val 4582"/>
            </a:avLst>
          </a:prstGeom>
          <a:gradFill rotWithShape="1">
            <a:gsLst>
              <a:gs pos="0">
                <a:srgbClr val="AF88E4">
                  <a:shade val="51000"/>
                  <a:satMod val="130000"/>
                </a:srgbClr>
              </a:gs>
              <a:gs pos="80000">
                <a:srgbClr val="AF88E4">
                  <a:shade val="93000"/>
                  <a:satMod val="130000"/>
                </a:srgbClr>
              </a:gs>
              <a:gs pos="100000">
                <a:srgbClr val="AF88E4">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tIns="0"/>
          <a:lstStyle/>
          <a:p>
            <a:pPr algn="ctr" fontAlgn="auto">
              <a:spcBef>
                <a:spcPts val="0"/>
              </a:spcBef>
              <a:spcAft>
                <a:spcPts val="0"/>
              </a:spcAft>
              <a:defRPr/>
            </a:pPr>
            <a:r>
              <a:rPr lang="en-US" sz="2400" b="1" kern="0" dirty="0">
                <a:effectLst>
                  <a:outerShdw blurRad="38100" dist="38100" dir="2700000" algn="tl">
                    <a:schemeClr val="bg1">
                      <a:alpha val="65000"/>
                    </a:schemeClr>
                  </a:outerShdw>
                </a:effectLst>
                <a:latin typeface="Trebuchet MS" pitchFamily="34" charset="0"/>
              </a:rPr>
              <a:t>Standard </a:t>
            </a:r>
            <a:r>
              <a:rPr lang="en-US" sz="2400" b="1" kern="0" dirty="0" err="1">
                <a:effectLst>
                  <a:outerShdw blurRad="38100" dist="38100" dir="2700000" algn="tl">
                    <a:schemeClr val="bg1">
                      <a:alpha val="65000"/>
                    </a:schemeClr>
                  </a:outerShdw>
                </a:effectLst>
                <a:latin typeface="Trebuchet MS" pitchFamily="34" charset="0"/>
              </a:rPr>
              <a:t>Pembelajaran</a:t>
            </a:r>
            <a:endParaRPr lang="en-US" sz="2400" b="1" kern="0" dirty="0">
              <a:effectLst>
                <a:outerShdw blurRad="38100" dist="38100" dir="2700000" algn="tl">
                  <a:schemeClr val="bg1">
                    <a:alpha val="65000"/>
                  </a:schemeClr>
                </a:outerShdw>
              </a:effectLst>
              <a:latin typeface="Trebuchet MS" pitchFamily="34" charset="0"/>
            </a:endParaRPr>
          </a:p>
        </p:txBody>
      </p:sp>
      <p:sp>
        <p:nvSpPr>
          <p:cNvPr id="7" name="Rounded Rectangle 6"/>
          <p:cNvSpPr/>
          <p:nvPr/>
        </p:nvSpPr>
        <p:spPr>
          <a:xfrm>
            <a:off x="3936123" y="2918104"/>
            <a:ext cx="2155217" cy="2784476"/>
          </a:xfrm>
          <a:prstGeom prst="roundRect">
            <a:avLst>
              <a:gd name="adj" fmla="val 6752"/>
            </a:avLst>
          </a:prstGeom>
          <a:solidFill>
            <a:srgbClr val="FFFFFF"/>
          </a:solidFill>
          <a:ln>
            <a:noFill/>
          </a:ln>
          <a:effectLst>
            <a:innerShdw blurRad="63500" dist="50800" dir="16200000">
              <a:prstClr val="black">
                <a:alpha val="50000"/>
              </a:prstClr>
            </a:innerShdw>
          </a:effectLst>
          <a:scene3d>
            <a:camera prst="isometricTopDown" fov="0">
              <a:rot lat="0" lon="0" rev="0"/>
            </a:camera>
            <a:lightRig rig="balanced" dir="t">
              <a:rot lat="0" lon="0" rev="13800000"/>
            </a:lightRig>
          </a:scene3d>
          <a:sp3d prstMaterial="plastic">
            <a:contourClr>
              <a:srgbClr val="2CA1DC"/>
            </a:contourClr>
          </a:sp3d>
        </p:spPr>
        <p:txBody>
          <a:bodyPr anchor="ctr"/>
          <a:lstStyle/>
          <a:p>
            <a:pPr algn="ctr" fontAlgn="auto">
              <a:spcBef>
                <a:spcPts val="0"/>
              </a:spcBef>
              <a:spcAft>
                <a:spcPts val="0"/>
              </a:spcAft>
              <a:defRPr/>
            </a:pPr>
            <a:endParaRPr lang="en-US" kern="0">
              <a:solidFill>
                <a:srgbClr val="FFFFFF"/>
              </a:solidFill>
              <a:latin typeface="Calibri"/>
              <a:ea typeface="+mn-ea"/>
            </a:endParaRPr>
          </a:p>
        </p:txBody>
      </p:sp>
      <p:sp>
        <p:nvSpPr>
          <p:cNvPr id="8" name="Rectangle 7"/>
          <p:cNvSpPr/>
          <p:nvPr/>
        </p:nvSpPr>
        <p:spPr>
          <a:xfrm>
            <a:off x="933615" y="3003917"/>
            <a:ext cx="2486257" cy="2585323"/>
          </a:xfrm>
          <a:prstGeom prst="rect">
            <a:avLst/>
          </a:prstGeom>
        </p:spPr>
        <p:txBody>
          <a:bodyPr wrap="square">
            <a:spAutoFit/>
          </a:bodyPr>
          <a:lstStyle/>
          <a:p>
            <a:pPr algn="ctr" fontAlgn="auto">
              <a:spcBef>
                <a:spcPts val="0"/>
              </a:spcBef>
              <a:spcAft>
                <a:spcPts val="0"/>
              </a:spcAft>
              <a:buClr>
                <a:srgbClr val="000000"/>
              </a:buClr>
              <a:defRPr/>
            </a:pPr>
            <a:r>
              <a:rPr lang="en-US" b="1" kern="0" dirty="0" err="1">
                <a:solidFill>
                  <a:srgbClr val="000000"/>
                </a:solidFill>
                <a:latin typeface="Trebuchet MS" pitchFamily="34" charset="0"/>
              </a:rPr>
              <a:t>Penyataan</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spesifik</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tentang</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perkara</a:t>
            </a:r>
            <a:r>
              <a:rPr lang="en-US" b="1" kern="0" dirty="0">
                <a:solidFill>
                  <a:srgbClr val="000000"/>
                </a:solidFill>
                <a:latin typeface="Trebuchet MS" pitchFamily="34" charset="0"/>
              </a:rPr>
              <a:t> yang </a:t>
            </a:r>
            <a:r>
              <a:rPr lang="en-US" b="1" kern="0" dirty="0" err="1">
                <a:solidFill>
                  <a:srgbClr val="C00000"/>
                </a:solidFill>
                <a:latin typeface="Trebuchet MS" pitchFamily="34" charset="0"/>
              </a:rPr>
              <a:t>murid</a:t>
            </a:r>
            <a:r>
              <a:rPr lang="en-US" b="1" kern="0" dirty="0">
                <a:solidFill>
                  <a:srgbClr val="C00000"/>
                </a:solidFill>
                <a:latin typeface="Trebuchet MS" pitchFamily="34" charset="0"/>
              </a:rPr>
              <a:t> </a:t>
            </a:r>
            <a:r>
              <a:rPr lang="en-US" b="1" kern="0" dirty="0" err="1">
                <a:solidFill>
                  <a:srgbClr val="C00000"/>
                </a:solidFill>
                <a:latin typeface="Trebuchet MS" pitchFamily="34" charset="0"/>
              </a:rPr>
              <a:t>patut</a:t>
            </a:r>
            <a:r>
              <a:rPr lang="en-US" b="1" kern="0" dirty="0">
                <a:solidFill>
                  <a:srgbClr val="C00000"/>
                </a:solidFill>
                <a:latin typeface="Trebuchet MS" pitchFamily="34" charset="0"/>
              </a:rPr>
              <a:t> </a:t>
            </a:r>
            <a:r>
              <a:rPr lang="en-US" b="1" kern="0" dirty="0" err="1">
                <a:solidFill>
                  <a:srgbClr val="C00000"/>
                </a:solidFill>
                <a:latin typeface="Trebuchet MS" pitchFamily="34" charset="0"/>
              </a:rPr>
              <a:t>ketahui</a:t>
            </a:r>
            <a:r>
              <a:rPr lang="en-US" b="1" kern="0" dirty="0">
                <a:solidFill>
                  <a:srgbClr val="C00000"/>
                </a:solidFill>
                <a:latin typeface="Trebuchet MS" pitchFamily="34" charset="0"/>
              </a:rPr>
              <a:t> </a:t>
            </a:r>
            <a:r>
              <a:rPr lang="en-US" b="1" kern="0" dirty="0" err="1">
                <a:solidFill>
                  <a:srgbClr val="000000"/>
                </a:solidFill>
                <a:latin typeface="Trebuchet MS" pitchFamily="34" charset="0"/>
              </a:rPr>
              <a:t>dan</a:t>
            </a:r>
            <a:r>
              <a:rPr lang="en-US" b="1" kern="0" dirty="0">
                <a:solidFill>
                  <a:srgbClr val="000000"/>
                </a:solidFill>
                <a:latin typeface="Trebuchet MS" pitchFamily="34" charset="0"/>
              </a:rPr>
              <a:t> </a:t>
            </a:r>
            <a:r>
              <a:rPr lang="en-US" b="1" kern="0" dirty="0" err="1">
                <a:solidFill>
                  <a:srgbClr val="C00000"/>
                </a:solidFill>
                <a:latin typeface="Trebuchet MS" pitchFamily="34" charset="0"/>
              </a:rPr>
              <a:t>boleh</a:t>
            </a:r>
            <a:r>
              <a:rPr lang="en-US" b="1" kern="0" dirty="0">
                <a:solidFill>
                  <a:srgbClr val="C00000"/>
                </a:solidFill>
                <a:latin typeface="Trebuchet MS" pitchFamily="34" charset="0"/>
              </a:rPr>
              <a:t> </a:t>
            </a:r>
            <a:r>
              <a:rPr lang="en-US" b="1" kern="0" dirty="0" err="1">
                <a:solidFill>
                  <a:srgbClr val="C00000"/>
                </a:solidFill>
                <a:latin typeface="Trebuchet MS" pitchFamily="34" charset="0"/>
              </a:rPr>
              <a:t>lakukan</a:t>
            </a:r>
            <a:r>
              <a:rPr lang="en-US" b="1" kern="0" dirty="0">
                <a:solidFill>
                  <a:srgbClr val="C00000"/>
                </a:solidFill>
                <a:latin typeface="Trebuchet MS" pitchFamily="34" charset="0"/>
              </a:rPr>
              <a:t> </a:t>
            </a:r>
            <a:r>
              <a:rPr lang="en-US" b="1" kern="0" dirty="0" err="1">
                <a:solidFill>
                  <a:srgbClr val="000000"/>
                </a:solidFill>
                <a:latin typeface="Trebuchet MS" pitchFamily="34" charset="0"/>
              </a:rPr>
              <a:t>dalam</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suatu</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tempoh</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persekolahan</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merangkumi</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aspek</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pengetahuan</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kemahiran</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dan</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nilai</a:t>
            </a:r>
            <a:r>
              <a:rPr lang="en-US" b="1" kern="0" dirty="0">
                <a:solidFill>
                  <a:srgbClr val="000000"/>
                </a:solidFill>
                <a:latin typeface="Trebuchet MS" pitchFamily="34" charset="0"/>
              </a:rPr>
              <a:t>.</a:t>
            </a:r>
          </a:p>
        </p:txBody>
      </p:sp>
      <p:sp>
        <p:nvSpPr>
          <p:cNvPr id="9" name="Rectangle 8"/>
          <p:cNvSpPr/>
          <p:nvPr/>
        </p:nvSpPr>
        <p:spPr>
          <a:xfrm>
            <a:off x="3877411" y="2989543"/>
            <a:ext cx="2143125" cy="2308225"/>
          </a:xfrm>
          <a:prstGeom prst="rect">
            <a:avLst/>
          </a:prstGeom>
        </p:spPr>
        <p:txBody>
          <a:bodyPr>
            <a:spAutoFit/>
          </a:bodyPr>
          <a:lstStyle/>
          <a:p>
            <a:pPr algn="ctr" fontAlgn="auto">
              <a:spcBef>
                <a:spcPts val="0"/>
              </a:spcBef>
              <a:spcAft>
                <a:spcPts val="0"/>
              </a:spcAft>
              <a:buClr>
                <a:srgbClr val="000000"/>
              </a:buClr>
              <a:defRPr/>
            </a:pPr>
            <a:r>
              <a:rPr lang="en-US" b="1" kern="0" dirty="0" err="1">
                <a:solidFill>
                  <a:srgbClr val="000000"/>
                </a:solidFill>
                <a:latin typeface="Trebuchet MS" pitchFamily="34" charset="0"/>
              </a:rPr>
              <a:t>Satu</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penetapan</a:t>
            </a:r>
            <a:r>
              <a:rPr lang="en-US" b="1" kern="0" dirty="0">
                <a:solidFill>
                  <a:srgbClr val="000000"/>
                </a:solidFill>
                <a:latin typeface="Trebuchet MS" pitchFamily="34" charset="0"/>
              </a:rPr>
              <a:t> </a:t>
            </a:r>
            <a:r>
              <a:rPr lang="en-US" b="1" kern="0" dirty="0" err="1">
                <a:solidFill>
                  <a:srgbClr val="C00000"/>
                </a:solidFill>
                <a:latin typeface="Trebuchet MS" pitchFamily="34" charset="0"/>
              </a:rPr>
              <a:t>kriteria</a:t>
            </a:r>
            <a:r>
              <a:rPr lang="en-US" b="1" kern="0" dirty="0">
                <a:solidFill>
                  <a:srgbClr val="C00000"/>
                </a:solidFill>
                <a:latin typeface="Trebuchet MS" pitchFamily="34" charset="0"/>
              </a:rPr>
              <a:t>    </a:t>
            </a:r>
            <a:r>
              <a:rPr lang="en-US" b="1" kern="0" dirty="0" err="1">
                <a:solidFill>
                  <a:srgbClr val="C00000"/>
                </a:solidFill>
                <a:latin typeface="Trebuchet MS" pitchFamily="34" charset="0"/>
              </a:rPr>
              <a:t>atau</a:t>
            </a:r>
            <a:r>
              <a:rPr lang="en-US" b="1" kern="0" dirty="0">
                <a:solidFill>
                  <a:srgbClr val="C00000"/>
                </a:solidFill>
                <a:latin typeface="Trebuchet MS" pitchFamily="34" charset="0"/>
              </a:rPr>
              <a:t> </a:t>
            </a:r>
            <a:r>
              <a:rPr lang="en-US" b="1" kern="0" dirty="0" err="1">
                <a:solidFill>
                  <a:srgbClr val="C00000"/>
                </a:solidFill>
                <a:latin typeface="Trebuchet MS" pitchFamily="34" charset="0"/>
              </a:rPr>
              <a:t>indikator</a:t>
            </a:r>
            <a:r>
              <a:rPr lang="en-US" b="1" kern="0" dirty="0">
                <a:solidFill>
                  <a:srgbClr val="C00000"/>
                </a:solidFill>
                <a:latin typeface="Trebuchet MS" pitchFamily="34" charset="0"/>
              </a:rPr>
              <a:t> </a:t>
            </a:r>
            <a:r>
              <a:rPr lang="en-US" b="1" kern="0" dirty="0" err="1">
                <a:solidFill>
                  <a:srgbClr val="C00000"/>
                </a:solidFill>
                <a:latin typeface="Trebuchet MS" pitchFamily="34" charset="0"/>
              </a:rPr>
              <a:t>kualiti</a:t>
            </a:r>
            <a:r>
              <a:rPr lang="en-US" b="1" kern="0" dirty="0">
                <a:solidFill>
                  <a:srgbClr val="C00000"/>
                </a:solidFill>
                <a:latin typeface="Trebuchet MS" pitchFamily="34" charset="0"/>
              </a:rPr>
              <a:t> </a:t>
            </a:r>
            <a:r>
              <a:rPr lang="en-US" b="1" kern="0" dirty="0" err="1">
                <a:solidFill>
                  <a:srgbClr val="000000"/>
                </a:solidFill>
                <a:latin typeface="Trebuchet MS" pitchFamily="34" charset="0"/>
              </a:rPr>
              <a:t>pembelajaran</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dan</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pencapaian</a:t>
            </a:r>
            <a:r>
              <a:rPr lang="en-US" b="1" kern="0" dirty="0">
                <a:solidFill>
                  <a:srgbClr val="000000"/>
                </a:solidFill>
                <a:latin typeface="Trebuchet MS" pitchFamily="34" charset="0"/>
              </a:rPr>
              <a:t> </a:t>
            </a:r>
            <a:r>
              <a:rPr lang="en-US" b="1" kern="0" dirty="0">
                <a:solidFill>
                  <a:srgbClr val="C00000"/>
                </a:solidFill>
                <a:latin typeface="Trebuchet MS" pitchFamily="34" charset="0"/>
              </a:rPr>
              <a:t>yang </a:t>
            </a:r>
            <a:r>
              <a:rPr lang="en-US" b="1" kern="0" dirty="0" err="1">
                <a:solidFill>
                  <a:srgbClr val="C00000"/>
                </a:solidFill>
                <a:latin typeface="Trebuchet MS" pitchFamily="34" charset="0"/>
              </a:rPr>
              <a:t>boleh</a:t>
            </a:r>
            <a:r>
              <a:rPr lang="en-US" b="1" kern="0" dirty="0">
                <a:solidFill>
                  <a:srgbClr val="C00000"/>
                </a:solidFill>
                <a:latin typeface="Trebuchet MS" pitchFamily="34" charset="0"/>
              </a:rPr>
              <a:t>  </a:t>
            </a:r>
            <a:r>
              <a:rPr lang="en-US" b="1" kern="0" dirty="0" err="1">
                <a:solidFill>
                  <a:srgbClr val="C00000"/>
                </a:solidFill>
                <a:latin typeface="Trebuchet MS" pitchFamily="34" charset="0"/>
              </a:rPr>
              <a:t>diukur</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bagi</a:t>
            </a:r>
            <a:r>
              <a:rPr lang="en-US" b="1" kern="0" dirty="0">
                <a:solidFill>
                  <a:srgbClr val="000000"/>
                </a:solidFill>
                <a:latin typeface="Trebuchet MS" pitchFamily="34" charset="0"/>
              </a:rPr>
              <a:t> </a:t>
            </a:r>
            <a:r>
              <a:rPr lang="en-US" b="1" kern="0" dirty="0" err="1">
                <a:solidFill>
                  <a:srgbClr val="000000"/>
                </a:solidFill>
                <a:latin typeface="Trebuchet MS" pitchFamily="34" charset="0"/>
              </a:rPr>
              <a:t>setiap</a:t>
            </a:r>
            <a:r>
              <a:rPr lang="en-US" b="1" kern="0" dirty="0">
                <a:solidFill>
                  <a:srgbClr val="000000"/>
                </a:solidFill>
                <a:latin typeface="Trebuchet MS" pitchFamily="34" charset="0"/>
              </a:rPr>
              <a:t> standard </a:t>
            </a:r>
            <a:r>
              <a:rPr lang="en-US" b="1" kern="0" dirty="0" err="1">
                <a:solidFill>
                  <a:srgbClr val="000000"/>
                </a:solidFill>
                <a:latin typeface="Trebuchet MS" pitchFamily="34" charset="0"/>
              </a:rPr>
              <a:t>kandungan</a:t>
            </a:r>
            <a:r>
              <a:rPr lang="en-US" b="1" kern="0" dirty="0">
                <a:solidFill>
                  <a:srgbClr val="000000"/>
                </a:solidFill>
                <a:latin typeface="Trebuchet MS" pitchFamily="34" charset="0"/>
              </a:rPr>
              <a:t>.</a:t>
            </a:r>
          </a:p>
        </p:txBody>
      </p:sp>
      <p:sp>
        <p:nvSpPr>
          <p:cNvPr id="10" name="Rounded Rectangle 9"/>
          <p:cNvSpPr/>
          <p:nvPr/>
        </p:nvSpPr>
        <p:spPr>
          <a:xfrm>
            <a:off x="6662844" y="2060848"/>
            <a:ext cx="2343806" cy="3780728"/>
          </a:xfrm>
          <a:prstGeom prst="roundRect">
            <a:avLst>
              <a:gd name="adj" fmla="val 4582"/>
            </a:avLst>
          </a:prstGeom>
          <a:solidFill>
            <a:schemeClr val="bg2">
              <a:lumMod val="75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tIns="0"/>
          <a:lstStyle/>
          <a:p>
            <a:pPr algn="ctr" fontAlgn="auto">
              <a:spcBef>
                <a:spcPts val="0"/>
              </a:spcBef>
              <a:spcAft>
                <a:spcPts val="0"/>
              </a:spcAft>
              <a:defRPr/>
            </a:pPr>
            <a:r>
              <a:rPr lang="en-US" sz="2400" b="1" kern="0" dirty="0">
                <a:effectLst>
                  <a:outerShdw blurRad="38100" dist="38100" dir="2700000" algn="tl">
                    <a:schemeClr val="bg1">
                      <a:alpha val="65000"/>
                    </a:schemeClr>
                  </a:outerShdw>
                </a:effectLst>
                <a:latin typeface="Trebuchet MS" pitchFamily="34" charset="0"/>
              </a:rPr>
              <a:t>Standard </a:t>
            </a:r>
            <a:r>
              <a:rPr lang="en-US" sz="2400" b="1" kern="0" dirty="0" err="1">
                <a:effectLst>
                  <a:outerShdw blurRad="38100" dist="38100" dir="2700000" algn="tl">
                    <a:schemeClr val="bg1">
                      <a:alpha val="65000"/>
                    </a:schemeClr>
                  </a:outerShdw>
                </a:effectLst>
                <a:latin typeface="Trebuchet MS" pitchFamily="34" charset="0"/>
              </a:rPr>
              <a:t>Prestasi</a:t>
            </a:r>
            <a:endParaRPr lang="en-US" sz="2400" b="1" kern="0" dirty="0">
              <a:effectLst>
                <a:outerShdw blurRad="38100" dist="38100" dir="2700000" algn="tl">
                  <a:schemeClr val="bg1">
                    <a:alpha val="65000"/>
                  </a:schemeClr>
                </a:outerShdw>
              </a:effectLst>
              <a:latin typeface="Trebuchet MS" pitchFamily="34" charset="0"/>
            </a:endParaRPr>
          </a:p>
        </p:txBody>
      </p:sp>
      <p:sp>
        <p:nvSpPr>
          <p:cNvPr id="11" name="Rounded Rectangle 10"/>
          <p:cNvSpPr/>
          <p:nvPr/>
        </p:nvSpPr>
        <p:spPr>
          <a:xfrm>
            <a:off x="6720634" y="2846666"/>
            <a:ext cx="2155217" cy="2784476"/>
          </a:xfrm>
          <a:prstGeom prst="roundRect">
            <a:avLst>
              <a:gd name="adj" fmla="val 6752"/>
            </a:avLst>
          </a:prstGeom>
          <a:solidFill>
            <a:srgbClr val="FFFFFF"/>
          </a:solidFill>
          <a:ln>
            <a:noFill/>
          </a:ln>
          <a:effectLst>
            <a:innerShdw blurRad="63500" dist="50800" dir="16200000">
              <a:prstClr val="black">
                <a:alpha val="50000"/>
              </a:prstClr>
            </a:innerShdw>
          </a:effectLst>
          <a:scene3d>
            <a:camera prst="isometricTopDown" fov="0">
              <a:rot lat="0" lon="0" rev="0"/>
            </a:camera>
            <a:lightRig rig="balanced" dir="t">
              <a:rot lat="0" lon="0" rev="13800000"/>
            </a:lightRig>
          </a:scene3d>
          <a:sp3d prstMaterial="plastic">
            <a:contourClr>
              <a:srgbClr val="2CA1DC"/>
            </a:contourClr>
          </a:sp3d>
        </p:spPr>
        <p:txBody>
          <a:bodyPr anchor="ctr"/>
          <a:lstStyle/>
          <a:p>
            <a:pPr algn="ctr" fontAlgn="auto">
              <a:spcBef>
                <a:spcPts val="0"/>
              </a:spcBef>
              <a:spcAft>
                <a:spcPts val="0"/>
              </a:spcAft>
              <a:defRPr/>
            </a:pPr>
            <a:endParaRPr lang="en-US" kern="0">
              <a:solidFill>
                <a:srgbClr val="FFFFFF"/>
              </a:solidFill>
              <a:latin typeface="Calibri"/>
              <a:ea typeface="+mn-ea"/>
            </a:endParaRPr>
          </a:p>
        </p:txBody>
      </p:sp>
      <p:sp>
        <p:nvSpPr>
          <p:cNvPr id="12" name="Rounded Rectangle 4"/>
          <p:cNvSpPr/>
          <p:nvPr/>
        </p:nvSpPr>
        <p:spPr>
          <a:xfrm>
            <a:off x="6792072" y="2989542"/>
            <a:ext cx="2071702" cy="2571768"/>
          </a:xfrm>
          <a:prstGeom prst="rect">
            <a:avLst/>
          </a:prstGeom>
          <a:solidFill>
            <a:schemeClr val="bg1"/>
          </a:solidFill>
          <a:scene3d>
            <a:camera prst="orthographicFront">
              <a:rot lat="0" lon="0" rev="0"/>
            </a:camera>
            <a:lightRig rig="glow" dir="t">
              <a:rot lat="0" lon="0" rev="4800000"/>
            </a:lightRig>
          </a:scene3d>
          <a:sp3d/>
        </p:spPr>
        <p:style>
          <a:lnRef idx="0">
            <a:scrgbClr r="0" g="0" b="0"/>
          </a:lnRef>
          <a:fillRef idx="0">
            <a:scrgbClr r="0" g="0" b="0"/>
          </a:fillRef>
          <a:effectRef idx="0">
            <a:scrgbClr r="0" g="0" b="0"/>
          </a:effectRef>
          <a:fontRef idx="minor">
            <a:schemeClr val="lt1"/>
          </a:fontRef>
        </p:style>
        <p:txBody>
          <a:bodyPr lIns="20320" tIns="20320" rIns="20320" bIns="20320" spcCol="1270" anchor="ctr"/>
          <a:lstStyle/>
          <a:p>
            <a:pPr>
              <a:spcAft>
                <a:spcPct val="50000"/>
              </a:spcAft>
              <a:defRPr/>
            </a:pPr>
            <a:r>
              <a:rPr lang="en-US" b="1" dirty="0" err="1">
                <a:solidFill>
                  <a:srgbClr val="000000"/>
                </a:solidFill>
                <a:latin typeface="Trebuchet MS" pitchFamily="34" charset="0"/>
                <a:cs typeface="Arial"/>
              </a:rPr>
              <a:t>Satu</a:t>
            </a:r>
            <a:r>
              <a:rPr lang="en-US" b="1" dirty="0">
                <a:solidFill>
                  <a:srgbClr val="000000"/>
                </a:solidFill>
                <a:latin typeface="Trebuchet MS" pitchFamily="34" charset="0"/>
                <a:cs typeface="Arial"/>
              </a:rPr>
              <a:t> set </a:t>
            </a:r>
            <a:r>
              <a:rPr lang="en-US" b="1" dirty="0" err="1">
                <a:solidFill>
                  <a:srgbClr val="000000"/>
                </a:solidFill>
                <a:latin typeface="Trebuchet MS" pitchFamily="34" charset="0"/>
                <a:cs typeface="Arial"/>
              </a:rPr>
              <a:t>kriteria</a:t>
            </a:r>
            <a:r>
              <a:rPr lang="en-US" b="1" dirty="0">
                <a:solidFill>
                  <a:srgbClr val="000000"/>
                </a:solidFill>
                <a:latin typeface="Trebuchet MS" pitchFamily="34" charset="0"/>
                <a:cs typeface="Arial"/>
              </a:rPr>
              <a:t> </a:t>
            </a:r>
            <a:r>
              <a:rPr lang="en-US" b="1" dirty="0" smtClean="0">
                <a:solidFill>
                  <a:srgbClr val="000000"/>
                </a:solidFill>
                <a:latin typeface="Trebuchet MS" pitchFamily="34" charset="0"/>
                <a:cs typeface="Arial"/>
              </a:rPr>
              <a:t> </a:t>
            </a:r>
            <a:r>
              <a:rPr lang="en-US" b="1" dirty="0">
                <a:solidFill>
                  <a:srgbClr val="000000"/>
                </a:solidFill>
                <a:latin typeface="Trebuchet MS" pitchFamily="34" charset="0"/>
                <a:cs typeface="Arial"/>
              </a:rPr>
              <a:t>yang </a:t>
            </a:r>
            <a:r>
              <a:rPr lang="en-US" b="1" dirty="0" err="1">
                <a:solidFill>
                  <a:srgbClr val="000000"/>
                </a:solidFill>
                <a:latin typeface="Trebuchet MS" pitchFamily="34" charset="0"/>
                <a:cs typeface="Arial"/>
              </a:rPr>
              <a:t>menunjukkan</a:t>
            </a:r>
            <a:r>
              <a:rPr lang="en-US" b="1" dirty="0">
                <a:solidFill>
                  <a:srgbClr val="000000"/>
                </a:solidFill>
                <a:latin typeface="Trebuchet MS" pitchFamily="34" charset="0"/>
                <a:cs typeface="Arial"/>
              </a:rPr>
              <a:t> </a:t>
            </a:r>
            <a:r>
              <a:rPr lang="en-US" b="1" dirty="0" err="1">
                <a:solidFill>
                  <a:srgbClr val="FF0000"/>
                </a:solidFill>
                <a:latin typeface="Trebuchet MS" pitchFamily="34" charset="0"/>
                <a:cs typeface="Arial"/>
              </a:rPr>
              <a:t>tahap-tahap</a:t>
            </a:r>
            <a:r>
              <a:rPr lang="en-US" b="1" dirty="0">
                <a:solidFill>
                  <a:srgbClr val="FF0000"/>
                </a:solidFill>
                <a:latin typeface="Trebuchet MS" pitchFamily="34" charset="0"/>
                <a:cs typeface="Arial"/>
              </a:rPr>
              <a:t> </a:t>
            </a:r>
            <a:r>
              <a:rPr lang="en-US" b="1" dirty="0" err="1">
                <a:solidFill>
                  <a:srgbClr val="FF0000"/>
                </a:solidFill>
                <a:latin typeface="Trebuchet MS" pitchFamily="34" charset="0"/>
                <a:cs typeface="Arial"/>
              </a:rPr>
              <a:t>penguasaan</a:t>
            </a:r>
            <a:r>
              <a:rPr lang="en-US" b="1" dirty="0">
                <a:solidFill>
                  <a:srgbClr val="FF0000"/>
                </a:solidFill>
                <a:latin typeface="Trebuchet MS" pitchFamily="34" charset="0"/>
                <a:cs typeface="Arial"/>
              </a:rPr>
              <a:t> </a:t>
            </a:r>
            <a:r>
              <a:rPr lang="en-US" b="1" dirty="0" err="1">
                <a:solidFill>
                  <a:srgbClr val="000000"/>
                </a:solidFill>
                <a:latin typeface="Trebuchet MS" pitchFamily="34" charset="0"/>
                <a:cs typeface="Arial"/>
              </a:rPr>
              <a:t>murid</a:t>
            </a:r>
            <a:r>
              <a:rPr lang="en-US" b="1" dirty="0">
                <a:solidFill>
                  <a:srgbClr val="000000"/>
                </a:solidFill>
                <a:latin typeface="Trebuchet MS" pitchFamily="34" charset="0"/>
                <a:cs typeface="Arial"/>
              </a:rPr>
              <a:t> </a:t>
            </a:r>
            <a:r>
              <a:rPr lang="en-US" b="1" dirty="0" err="1">
                <a:solidFill>
                  <a:srgbClr val="000000"/>
                </a:solidFill>
                <a:latin typeface="Trebuchet MS" pitchFamily="34" charset="0"/>
                <a:cs typeface="Arial"/>
              </a:rPr>
              <a:t>sebagai</a:t>
            </a:r>
            <a:r>
              <a:rPr lang="en-US" b="1" dirty="0">
                <a:solidFill>
                  <a:srgbClr val="000000"/>
                </a:solidFill>
                <a:latin typeface="Trebuchet MS" pitchFamily="34" charset="0"/>
                <a:cs typeface="Arial"/>
              </a:rPr>
              <a:t> </a:t>
            </a:r>
            <a:r>
              <a:rPr lang="en-US" b="1" dirty="0" err="1">
                <a:solidFill>
                  <a:srgbClr val="000000"/>
                </a:solidFill>
                <a:latin typeface="Trebuchet MS" pitchFamily="34" charset="0"/>
                <a:cs typeface="Arial"/>
              </a:rPr>
              <a:t>petunjuk</a:t>
            </a:r>
            <a:r>
              <a:rPr lang="en-US" b="1" dirty="0">
                <a:solidFill>
                  <a:srgbClr val="000000"/>
                </a:solidFill>
                <a:latin typeface="Trebuchet MS" pitchFamily="34" charset="0"/>
                <a:cs typeface="Arial"/>
              </a:rPr>
              <a:t> </a:t>
            </a:r>
            <a:r>
              <a:rPr lang="en-US" b="1" dirty="0" err="1">
                <a:solidFill>
                  <a:srgbClr val="000000"/>
                </a:solidFill>
                <a:latin typeface="Trebuchet MS" pitchFamily="34" charset="0"/>
                <a:cs typeface="Arial"/>
              </a:rPr>
              <a:t>bahawa</a:t>
            </a:r>
            <a:r>
              <a:rPr lang="en-US" b="1" dirty="0">
                <a:solidFill>
                  <a:srgbClr val="000000"/>
                </a:solidFill>
                <a:latin typeface="Trebuchet MS" pitchFamily="34" charset="0"/>
                <a:cs typeface="Arial"/>
              </a:rPr>
              <a:t> </a:t>
            </a:r>
            <a:r>
              <a:rPr lang="en-US" b="1" dirty="0" err="1">
                <a:solidFill>
                  <a:srgbClr val="000000"/>
                </a:solidFill>
                <a:latin typeface="Trebuchet MS" pitchFamily="34" charset="0"/>
                <a:cs typeface="Arial"/>
              </a:rPr>
              <a:t>sesuatu</a:t>
            </a:r>
            <a:r>
              <a:rPr lang="en-US" b="1" dirty="0">
                <a:solidFill>
                  <a:srgbClr val="000000"/>
                </a:solidFill>
                <a:latin typeface="Trebuchet MS" pitchFamily="34" charset="0"/>
                <a:cs typeface="Arial"/>
              </a:rPr>
              <a:t> </a:t>
            </a:r>
            <a:r>
              <a:rPr lang="en-US" b="1" dirty="0" err="1">
                <a:solidFill>
                  <a:srgbClr val="000000"/>
                </a:solidFill>
                <a:latin typeface="Trebuchet MS" pitchFamily="34" charset="0"/>
                <a:cs typeface="Arial"/>
              </a:rPr>
              <a:t>perkara</a:t>
            </a:r>
            <a:r>
              <a:rPr lang="en-US" b="1" dirty="0">
                <a:solidFill>
                  <a:srgbClr val="000000"/>
                </a:solidFill>
                <a:latin typeface="Trebuchet MS" pitchFamily="34" charset="0"/>
                <a:cs typeface="Arial"/>
              </a:rPr>
              <a:t> </a:t>
            </a:r>
            <a:r>
              <a:rPr lang="en-US" b="1" dirty="0" err="1">
                <a:solidFill>
                  <a:srgbClr val="000000"/>
                </a:solidFill>
                <a:latin typeface="Trebuchet MS" pitchFamily="34" charset="0"/>
                <a:cs typeface="Arial"/>
              </a:rPr>
              <a:t>itu</a:t>
            </a:r>
            <a:r>
              <a:rPr lang="en-US" b="1" dirty="0">
                <a:solidFill>
                  <a:srgbClr val="000000"/>
                </a:solidFill>
                <a:latin typeface="Trebuchet MS" pitchFamily="34" charset="0"/>
                <a:cs typeface="Arial"/>
              </a:rPr>
              <a:t> </a:t>
            </a:r>
            <a:r>
              <a:rPr lang="en-US" b="1" dirty="0" err="1">
                <a:solidFill>
                  <a:srgbClr val="000000"/>
                </a:solidFill>
                <a:latin typeface="Trebuchet MS" pitchFamily="34" charset="0"/>
                <a:cs typeface="Arial"/>
              </a:rPr>
              <a:t>telah</a:t>
            </a:r>
            <a:r>
              <a:rPr lang="en-US" b="1" dirty="0">
                <a:solidFill>
                  <a:srgbClr val="000000"/>
                </a:solidFill>
                <a:latin typeface="Trebuchet MS" pitchFamily="34" charset="0"/>
                <a:cs typeface="Arial"/>
              </a:rPr>
              <a:t> </a:t>
            </a:r>
            <a:r>
              <a:rPr lang="en-US" b="1" dirty="0" err="1" smtClean="0">
                <a:solidFill>
                  <a:srgbClr val="000000"/>
                </a:solidFill>
                <a:latin typeface="Trebuchet MS" pitchFamily="34" charset="0"/>
                <a:cs typeface="Arial"/>
              </a:rPr>
              <a:t>dikuasai</a:t>
            </a:r>
            <a:r>
              <a:rPr lang="en-US" b="1" dirty="0" smtClean="0">
                <a:solidFill>
                  <a:srgbClr val="000000"/>
                </a:solidFill>
                <a:latin typeface="Trebuchet MS" pitchFamily="34" charset="0"/>
                <a:cs typeface="Arial"/>
              </a:rPr>
              <a:t>. </a:t>
            </a:r>
            <a:endParaRPr lang="en-US" b="1" i="1" dirty="0">
              <a:solidFill>
                <a:srgbClr val="000000"/>
              </a:solidFill>
              <a:latin typeface="Trebuchet MS" pitchFamily="34" charset="0"/>
              <a:cs typeface="Arial"/>
            </a:endParaRPr>
          </a:p>
        </p:txBody>
      </p:sp>
      <p:sp>
        <p:nvSpPr>
          <p:cNvPr id="13" name="Oval 233"/>
          <p:cNvSpPr>
            <a:spLocks noChangeArrowheads="1"/>
          </p:cNvSpPr>
          <p:nvPr/>
        </p:nvSpPr>
        <p:spPr bwMode="gray">
          <a:xfrm>
            <a:off x="3291623" y="4132543"/>
            <a:ext cx="200025" cy="190500"/>
          </a:xfrm>
          <a:prstGeom prst="ellipse">
            <a:avLst/>
          </a:prstGeom>
          <a:solidFill>
            <a:srgbClr val="FFFFFF"/>
          </a:solidFill>
          <a:ln w="38100" algn="ctr">
            <a:solidFill>
              <a:srgbClr val="FFA521"/>
            </a:solidFill>
            <a:round/>
            <a:headEnd/>
            <a:tailEnd/>
          </a:ln>
          <a:effectLst/>
        </p:spPr>
        <p:txBody>
          <a:bodyPr wrap="none" anchor="ctr"/>
          <a:lstStyle/>
          <a:p>
            <a:pPr fontAlgn="auto">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14" name="Oval 233"/>
          <p:cNvSpPr>
            <a:spLocks noChangeArrowheads="1"/>
          </p:cNvSpPr>
          <p:nvPr/>
        </p:nvSpPr>
        <p:spPr bwMode="gray">
          <a:xfrm>
            <a:off x="3791686" y="4156355"/>
            <a:ext cx="200025" cy="190500"/>
          </a:xfrm>
          <a:prstGeom prst="ellipse">
            <a:avLst/>
          </a:prstGeom>
          <a:solidFill>
            <a:srgbClr val="FFFFFF"/>
          </a:solidFill>
          <a:ln w="38100" algn="ctr">
            <a:solidFill>
              <a:srgbClr val="FFA521"/>
            </a:solidFill>
            <a:round/>
            <a:headEnd/>
            <a:tailEnd/>
          </a:ln>
          <a:effectLst/>
        </p:spPr>
        <p:txBody>
          <a:bodyPr wrap="none" anchor="ctr"/>
          <a:lstStyle/>
          <a:p>
            <a:pPr fontAlgn="auto">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15" name="AutoShape 235"/>
          <p:cNvSpPr>
            <a:spLocks noChangeArrowheads="1"/>
          </p:cNvSpPr>
          <p:nvPr/>
        </p:nvSpPr>
        <p:spPr bwMode="gray">
          <a:xfrm flipH="1">
            <a:off x="3434498" y="4180168"/>
            <a:ext cx="428625" cy="119062"/>
          </a:xfrm>
          <a:prstGeom prst="roundRect">
            <a:avLst>
              <a:gd name="adj" fmla="val 50000"/>
            </a:avLst>
          </a:prstGeom>
          <a:gradFill rotWithShape="1">
            <a:gsLst>
              <a:gs pos="0">
                <a:srgbClr val="B2B2B2"/>
              </a:gs>
              <a:gs pos="50000">
                <a:srgbClr val="B2B2B2">
                  <a:gamma/>
                  <a:tint val="27451"/>
                  <a:invGamma/>
                </a:srgbClr>
              </a:gs>
              <a:gs pos="100000">
                <a:srgbClr val="B2B2B2"/>
              </a:gs>
            </a:gsLst>
            <a:lin ang="5400000" scaled="1"/>
          </a:gradFill>
          <a:ln w="38100"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16" name="Oval 233"/>
          <p:cNvSpPr>
            <a:spLocks noChangeArrowheads="1"/>
          </p:cNvSpPr>
          <p:nvPr/>
        </p:nvSpPr>
        <p:spPr bwMode="gray">
          <a:xfrm>
            <a:off x="6006248" y="4156355"/>
            <a:ext cx="200025" cy="190500"/>
          </a:xfrm>
          <a:prstGeom prst="ellipse">
            <a:avLst/>
          </a:prstGeom>
          <a:solidFill>
            <a:srgbClr val="FFFFFF"/>
          </a:solidFill>
          <a:ln w="38100" algn="ctr">
            <a:solidFill>
              <a:srgbClr val="FFA521"/>
            </a:solidFill>
            <a:round/>
            <a:headEnd/>
            <a:tailEnd/>
          </a:ln>
          <a:effectLst/>
        </p:spPr>
        <p:txBody>
          <a:bodyPr wrap="none" anchor="ctr"/>
          <a:lstStyle/>
          <a:p>
            <a:pPr fontAlgn="auto">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17" name="Oval 233"/>
          <p:cNvSpPr>
            <a:spLocks noChangeArrowheads="1"/>
          </p:cNvSpPr>
          <p:nvPr/>
        </p:nvSpPr>
        <p:spPr bwMode="gray">
          <a:xfrm>
            <a:off x="6577758" y="4180168"/>
            <a:ext cx="200025" cy="190500"/>
          </a:xfrm>
          <a:prstGeom prst="ellipse">
            <a:avLst/>
          </a:prstGeom>
          <a:solidFill>
            <a:srgbClr val="FFFFFF"/>
          </a:solidFill>
          <a:ln w="38100" algn="ctr">
            <a:solidFill>
              <a:srgbClr val="FFA521"/>
            </a:solidFill>
            <a:round/>
            <a:headEnd/>
            <a:tailEnd/>
          </a:ln>
          <a:effectLst/>
        </p:spPr>
        <p:txBody>
          <a:bodyPr wrap="none" anchor="ctr"/>
          <a:lstStyle/>
          <a:p>
            <a:pPr fontAlgn="auto">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18" name="AutoShape 235"/>
          <p:cNvSpPr>
            <a:spLocks noChangeArrowheads="1"/>
          </p:cNvSpPr>
          <p:nvPr/>
        </p:nvSpPr>
        <p:spPr bwMode="gray">
          <a:xfrm flipH="1">
            <a:off x="6149122" y="4203988"/>
            <a:ext cx="500073" cy="119055"/>
          </a:xfrm>
          <a:prstGeom prst="roundRect">
            <a:avLst>
              <a:gd name="adj" fmla="val 50000"/>
            </a:avLst>
          </a:prstGeom>
          <a:gradFill rotWithShape="1">
            <a:gsLst>
              <a:gs pos="0">
                <a:srgbClr val="B2B2B2"/>
              </a:gs>
              <a:gs pos="50000">
                <a:srgbClr val="B2B2B2">
                  <a:gamma/>
                  <a:tint val="27451"/>
                  <a:invGamma/>
                </a:srgbClr>
              </a:gs>
              <a:gs pos="100000">
                <a:srgbClr val="B2B2B2"/>
              </a:gs>
            </a:gsLst>
            <a:lin ang="5400000" scaled="1"/>
          </a:gradFill>
          <a:ln w="38100"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23" name="Title 1"/>
          <p:cNvSpPr>
            <a:spLocks noGrp="1"/>
          </p:cNvSpPr>
          <p:nvPr>
            <p:ph type="title"/>
          </p:nvPr>
        </p:nvSpPr>
        <p:spPr>
          <a:xfrm>
            <a:off x="1187624" y="629816"/>
            <a:ext cx="7992888" cy="1143000"/>
          </a:xfrm>
        </p:spPr>
        <p:txBody>
          <a:bodyPr>
            <a:noAutofit/>
          </a:bodyPr>
          <a:lstStyle/>
          <a:p>
            <a:pPr algn="r"/>
            <a:r>
              <a:rPr lang="en-US" sz="3600" b="1" dirty="0" smtClean="0">
                <a:solidFill>
                  <a:srgbClr val="FF0000"/>
                </a:solidFill>
                <a:effectLst>
                  <a:outerShdw blurRad="38100" dist="38100" dir="2700000" algn="tl">
                    <a:srgbClr val="000000">
                      <a:alpha val="43137"/>
                    </a:srgbClr>
                  </a:outerShdw>
                </a:effectLst>
              </a:rPr>
              <a:t>D</a:t>
            </a:r>
            <a:r>
              <a:rPr lang="en-US" sz="3200" b="1" dirty="0" smtClean="0">
                <a:effectLst>
                  <a:outerShdw blurRad="38100" dist="38100" dir="2700000" algn="tl">
                    <a:srgbClr val="000000">
                      <a:alpha val="43137"/>
                    </a:srgbClr>
                  </a:outerShdw>
                </a:effectLst>
              </a:rPr>
              <a:t>OKUMEN </a:t>
            </a:r>
            <a:r>
              <a:rPr lang="en-US" sz="3600" b="1" dirty="0" smtClean="0">
                <a:solidFill>
                  <a:srgbClr val="FF0000"/>
                </a:solidFill>
                <a:effectLst>
                  <a:outerShdw blurRad="38100" dist="38100" dir="2700000" algn="tl">
                    <a:srgbClr val="000000">
                      <a:alpha val="43137"/>
                    </a:srgbClr>
                  </a:outerShdw>
                </a:effectLst>
              </a:rPr>
              <a:t>S</a:t>
            </a:r>
            <a:r>
              <a:rPr lang="en-US" sz="3200" b="1" dirty="0" smtClean="0">
                <a:effectLst>
                  <a:outerShdw blurRad="38100" dist="38100" dir="2700000" algn="tl">
                    <a:srgbClr val="000000">
                      <a:alpha val="43137"/>
                    </a:srgbClr>
                  </a:outerShdw>
                </a:effectLst>
              </a:rPr>
              <a:t>TANDARD </a:t>
            </a:r>
            <a:r>
              <a:rPr lang="en-US" sz="3600" b="1" dirty="0" smtClean="0">
                <a:solidFill>
                  <a:srgbClr val="FF0000"/>
                </a:solidFill>
                <a:effectLst>
                  <a:outerShdw blurRad="38100" dist="38100" dir="2700000" algn="tl">
                    <a:srgbClr val="000000">
                      <a:alpha val="43137"/>
                    </a:srgbClr>
                  </a:outerShdw>
                </a:effectLst>
              </a:rPr>
              <a:t>K</a:t>
            </a:r>
            <a:r>
              <a:rPr lang="en-US" sz="3200" b="1" dirty="0" smtClean="0">
                <a:effectLst>
                  <a:outerShdw blurRad="38100" dist="38100" dir="2700000" algn="tl">
                    <a:srgbClr val="000000">
                      <a:alpha val="43137"/>
                    </a:srgbClr>
                  </a:outerShdw>
                </a:effectLst>
              </a:rPr>
              <a:t>URIKULUM DAN </a:t>
            </a:r>
            <a:r>
              <a:rPr lang="en-US" sz="3600" b="1" dirty="0" smtClean="0">
                <a:solidFill>
                  <a:srgbClr val="FF0000"/>
                </a:solidFill>
                <a:effectLst>
                  <a:outerShdw blurRad="38100" dist="38100" dir="2700000" algn="tl">
                    <a:srgbClr val="000000">
                      <a:alpha val="43137"/>
                    </a:srgbClr>
                  </a:outerShdw>
                </a:effectLst>
              </a:rPr>
              <a:t>P</a:t>
            </a:r>
            <a:r>
              <a:rPr lang="en-US" sz="3200" b="1" dirty="0" smtClean="0">
                <a:effectLst>
                  <a:outerShdw blurRad="38100" dist="38100" dir="2700000" algn="tl">
                    <a:srgbClr val="000000">
                      <a:alpha val="43137"/>
                    </a:srgbClr>
                  </a:outerShdw>
                </a:effectLst>
              </a:rPr>
              <a:t>ENTAKSIRAN (</a:t>
            </a:r>
            <a:r>
              <a:rPr lang="en-US" sz="3600" b="1" dirty="0" smtClean="0">
                <a:solidFill>
                  <a:srgbClr val="FF0000"/>
                </a:solidFill>
                <a:effectLst>
                  <a:outerShdw blurRad="38100" dist="38100" dir="2700000" algn="tl">
                    <a:srgbClr val="000000">
                      <a:alpha val="43137"/>
                    </a:srgbClr>
                  </a:outerShdw>
                </a:effectLst>
              </a:rPr>
              <a:t>DSKP</a:t>
            </a:r>
            <a:r>
              <a:rPr lang="en-US" sz="3200" b="1" dirty="0" smtClean="0">
                <a:effectLst>
                  <a:outerShdw blurRad="38100" dist="38100" dir="2700000" algn="tl">
                    <a:srgbClr val="000000">
                      <a:alpha val="43137"/>
                    </a:srgbClr>
                  </a:outerShdw>
                </a:effectLst>
              </a:rPr>
              <a:t>)</a:t>
            </a:r>
            <a:endParaRPr lang="en-US" sz="3200" b="1" dirty="0">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16486906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5696" y="18159"/>
            <a:ext cx="6923112" cy="1143000"/>
          </a:xfrm>
        </p:spPr>
        <p:txBody>
          <a:bodyPr>
            <a:noAutofit/>
          </a:bodyPr>
          <a:lstStyle/>
          <a:p>
            <a:pPr algn="r"/>
            <a:r>
              <a:rPr lang="en-US" sz="3200" b="1" dirty="0" smtClean="0">
                <a:effectLst>
                  <a:outerShdw blurRad="38100" dist="38100" dir="2700000" algn="tl">
                    <a:srgbClr val="000000">
                      <a:alpha val="43137"/>
                    </a:srgbClr>
                  </a:outerShdw>
                </a:effectLst>
              </a:rPr>
              <a:t>PERANCANGAN KANDUNGAN </a:t>
            </a:r>
            <a:br>
              <a:rPr lang="en-US" sz="3200" b="1" dirty="0" smtClean="0">
                <a:effectLst>
                  <a:outerShdw blurRad="38100" dist="38100" dir="2700000" algn="tl">
                    <a:srgbClr val="000000">
                      <a:alpha val="43137"/>
                    </a:srgbClr>
                  </a:outerShdw>
                </a:effectLst>
              </a:rPr>
            </a:br>
            <a:r>
              <a:rPr lang="en-US" sz="3200" b="1" dirty="0" smtClean="0">
                <a:effectLst>
                  <a:outerShdw blurRad="38100" dist="38100" dir="2700000" algn="tl">
                    <a:srgbClr val="000000">
                      <a:alpha val="43137"/>
                    </a:srgbClr>
                  </a:outerShdw>
                </a:effectLst>
              </a:rPr>
              <a:t>TMK TAHUN 6</a:t>
            </a:r>
            <a:endParaRPr lang="en-US" sz="3200" b="1" dirty="0">
              <a:effectLst>
                <a:outerShdw blurRad="38100" dist="38100" dir="2700000" algn="tl">
                  <a:srgbClr val="000000">
                    <a:alpha val="43137"/>
                  </a:srgbClr>
                </a:outerShdw>
              </a:effectLst>
            </a:endParaRPr>
          </a:p>
        </p:txBody>
      </p:sp>
      <p:sp>
        <p:nvSpPr>
          <p:cNvPr id="6" name="Rectangle 5"/>
          <p:cNvSpPr/>
          <p:nvPr/>
        </p:nvSpPr>
        <p:spPr>
          <a:xfrm>
            <a:off x="1043608" y="1715324"/>
            <a:ext cx="4944174"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defRPr/>
            </a:pPr>
            <a:r>
              <a:rPr lang="ms-MY" sz="3200" b="1" dirty="0" smtClean="0"/>
              <a:t>MODUL PENGATURCARAAN</a:t>
            </a:r>
            <a:endParaRPr lang="en-US" sz="3200" b="1" dirty="0" smtClean="0"/>
          </a:p>
        </p:txBody>
      </p:sp>
      <p:sp>
        <p:nvSpPr>
          <p:cNvPr id="7" name="Rectangle 6"/>
          <p:cNvSpPr/>
          <p:nvPr/>
        </p:nvSpPr>
        <p:spPr>
          <a:xfrm>
            <a:off x="1043608" y="2435404"/>
            <a:ext cx="7128792" cy="1200329"/>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a:spAutoFit/>
          </a:bodyPr>
          <a:lstStyle/>
          <a:p>
            <a:pPr>
              <a:defRPr/>
            </a:pPr>
            <a:r>
              <a:rPr lang="en-US" sz="2400" b="1" dirty="0" err="1" smtClean="0">
                <a:solidFill>
                  <a:srgbClr val="0070C0"/>
                </a:solidFill>
              </a:rPr>
              <a:t>Modul</a:t>
            </a:r>
            <a:r>
              <a:rPr lang="en-US" sz="2400" b="1" dirty="0" smtClean="0">
                <a:solidFill>
                  <a:srgbClr val="0070C0"/>
                </a:solidFill>
              </a:rPr>
              <a:t> </a:t>
            </a:r>
            <a:r>
              <a:rPr lang="en-US" sz="2400" b="1" dirty="0" err="1" smtClean="0">
                <a:solidFill>
                  <a:srgbClr val="0070C0"/>
                </a:solidFill>
              </a:rPr>
              <a:t>ini</a:t>
            </a:r>
            <a:r>
              <a:rPr lang="en-US" sz="2400" b="1" dirty="0" smtClean="0">
                <a:solidFill>
                  <a:srgbClr val="0070C0"/>
                </a:solidFill>
              </a:rPr>
              <a:t> </a:t>
            </a:r>
            <a:r>
              <a:rPr lang="en-US" sz="2400" b="1" dirty="0" err="1" smtClean="0">
                <a:solidFill>
                  <a:srgbClr val="0070C0"/>
                </a:solidFill>
              </a:rPr>
              <a:t>akan</a:t>
            </a:r>
            <a:r>
              <a:rPr lang="en-US" sz="2400" b="1" dirty="0" smtClean="0">
                <a:solidFill>
                  <a:srgbClr val="0070C0"/>
                </a:solidFill>
              </a:rPr>
              <a:t> </a:t>
            </a:r>
            <a:r>
              <a:rPr lang="en-US" sz="2400" b="1" dirty="0" err="1" smtClean="0">
                <a:solidFill>
                  <a:srgbClr val="0070C0"/>
                </a:solidFill>
              </a:rPr>
              <a:t>melatih</a:t>
            </a:r>
            <a:r>
              <a:rPr lang="en-US" sz="2400" b="1" dirty="0" smtClean="0">
                <a:solidFill>
                  <a:srgbClr val="0070C0"/>
                </a:solidFill>
              </a:rPr>
              <a:t> </a:t>
            </a:r>
            <a:r>
              <a:rPr lang="en-US" sz="2400" b="1" dirty="0" err="1" smtClean="0">
                <a:solidFill>
                  <a:srgbClr val="0070C0"/>
                </a:solidFill>
              </a:rPr>
              <a:t>murid</a:t>
            </a:r>
            <a:r>
              <a:rPr lang="en-US" sz="2400" b="1" dirty="0" smtClean="0">
                <a:solidFill>
                  <a:srgbClr val="0070C0"/>
                </a:solidFill>
              </a:rPr>
              <a:t> </a:t>
            </a:r>
            <a:r>
              <a:rPr lang="en-US" sz="2400" b="1" dirty="0" err="1" smtClean="0">
                <a:solidFill>
                  <a:srgbClr val="0070C0"/>
                </a:solidFill>
              </a:rPr>
              <a:t>belajar</a:t>
            </a:r>
            <a:r>
              <a:rPr lang="en-US" sz="2400" b="1" dirty="0" smtClean="0">
                <a:solidFill>
                  <a:srgbClr val="0070C0"/>
                </a:solidFill>
              </a:rPr>
              <a:t> </a:t>
            </a:r>
            <a:r>
              <a:rPr lang="en-US" sz="2400" b="1" dirty="0" err="1" smtClean="0">
                <a:solidFill>
                  <a:srgbClr val="C00000"/>
                </a:solidFill>
              </a:rPr>
              <a:t>menggunakan</a:t>
            </a:r>
            <a:r>
              <a:rPr lang="en-US" sz="2400" b="1" dirty="0" smtClean="0">
                <a:solidFill>
                  <a:srgbClr val="C00000"/>
                </a:solidFill>
              </a:rPr>
              <a:t> </a:t>
            </a:r>
            <a:r>
              <a:rPr lang="en-US" sz="2400" b="1" dirty="0" err="1" smtClean="0">
                <a:solidFill>
                  <a:srgbClr val="C00000"/>
                </a:solidFill>
              </a:rPr>
              <a:t>pemikiran</a:t>
            </a:r>
            <a:r>
              <a:rPr lang="en-US" sz="2400" b="1" dirty="0" smtClean="0">
                <a:solidFill>
                  <a:srgbClr val="C00000"/>
                </a:solidFill>
              </a:rPr>
              <a:t> </a:t>
            </a:r>
            <a:r>
              <a:rPr lang="en-US" sz="2400" b="1" dirty="0" err="1" smtClean="0">
                <a:solidFill>
                  <a:srgbClr val="C00000"/>
                </a:solidFill>
              </a:rPr>
              <a:t>logik</a:t>
            </a:r>
            <a:r>
              <a:rPr lang="en-US" sz="2400" b="1" dirty="0" smtClean="0">
                <a:solidFill>
                  <a:srgbClr val="C00000"/>
                </a:solidFill>
              </a:rPr>
              <a:t> </a:t>
            </a:r>
            <a:r>
              <a:rPr lang="en-US" sz="2400" b="1" dirty="0" err="1" smtClean="0">
                <a:solidFill>
                  <a:srgbClr val="C00000"/>
                </a:solidFill>
              </a:rPr>
              <a:t>dalam</a:t>
            </a:r>
            <a:r>
              <a:rPr lang="en-US" sz="2400" b="1" dirty="0" smtClean="0">
                <a:solidFill>
                  <a:srgbClr val="C00000"/>
                </a:solidFill>
              </a:rPr>
              <a:t> </a:t>
            </a:r>
            <a:r>
              <a:rPr lang="en-US" sz="2400" b="1" dirty="0" err="1" smtClean="0">
                <a:solidFill>
                  <a:srgbClr val="C00000"/>
                </a:solidFill>
              </a:rPr>
              <a:t>menyelesaikan</a:t>
            </a:r>
            <a:r>
              <a:rPr lang="en-US" sz="2400" b="1" dirty="0" smtClean="0">
                <a:solidFill>
                  <a:srgbClr val="C00000"/>
                </a:solidFill>
              </a:rPr>
              <a:t> </a:t>
            </a:r>
            <a:r>
              <a:rPr lang="en-US" sz="2400" b="1" dirty="0" err="1" smtClean="0">
                <a:solidFill>
                  <a:srgbClr val="C00000"/>
                </a:solidFill>
              </a:rPr>
              <a:t>masalah</a:t>
            </a:r>
            <a:r>
              <a:rPr lang="en-US" sz="2400" b="1" dirty="0" smtClean="0">
                <a:solidFill>
                  <a:srgbClr val="C00000"/>
                </a:solidFill>
              </a:rPr>
              <a:t> </a:t>
            </a:r>
            <a:r>
              <a:rPr lang="en-US" sz="2400" b="1" dirty="0" err="1" smtClean="0">
                <a:solidFill>
                  <a:srgbClr val="0070C0"/>
                </a:solidFill>
              </a:rPr>
              <a:t>melalui</a:t>
            </a:r>
            <a:r>
              <a:rPr lang="en-US" sz="2400" b="1" dirty="0" smtClean="0">
                <a:solidFill>
                  <a:srgbClr val="0070C0"/>
                </a:solidFill>
              </a:rPr>
              <a:t> </a:t>
            </a:r>
            <a:r>
              <a:rPr lang="en-US" sz="2400" b="1" dirty="0" err="1" smtClean="0">
                <a:solidFill>
                  <a:srgbClr val="C00000"/>
                </a:solidFill>
              </a:rPr>
              <a:t>penggunaan</a:t>
            </a:r>
            <a:r>
              <a:rPr lang="en-US" sz="2400" b="1" dirty="0" smtClean="0">
                <a:solidFill>
                  <a:srgbClr val="C00000"/>
                </a:solidFill>
              </a:rPr>
              <a:t> </a:t>
            </a:r>
            <a:r>
              <a:rPr lang="en-US" sz="2400" b="1" dirty="0" err="1" smtClean="0">
                <a:solidFill>
                  <a:srgbClr val="C00000"/>
                </a:solidFill>
              </a:rPr>
              <a:t>aplikasi</a:t>
            </a:r>
            <a:r>
              <a:rPr lang="en-US" sz="2400" b="1" dirty="0" smtClean="0">
                <a:solidFill>
                  <a:srgbClr val="C00000"/>
                </a:solidFill>
              </a:rPr>
              <a:t> </a:t>
            </a:r>
            <a:r>
              <a:rPr lang="en-US" sz="2400" b="1" dirty="0" err="1" smtClean="0">
                <a:solidFill>
                  <a:srgbClr val="C00000"/>
                </a:solidFill>
              </a:rPr>
              <a:t>pengaturcaraan</a:t>
            </a:r>
            <a:r>
              <a:rPr lang="en-US" sz="2400" b="1" dirty="0" smtClean="0">
                <a:solidFill>
                  <a:srgbClr val="0070C0"/>
                </a:solidFill>
              </a:rPr>
              <a:t>. </a:t>
            </a:r>
            <a:endParaRPr lang="en-US" sz="2400" b="1" i="1" dirty="0" smtClean="0">
              <a:solidFill>
                <a:srgbClr val="0070C0"/>
              </a:solidFill>
            </a:endParaRPr>
          </a:p>
        </p:txBody>
      </p:sp>
    </p:spTree>
    <p:extLst>
      <p:ext uri="{BB962C8B-B14F-4D97-AF65-F5344CB8AC3E}">
        <p14:creationId xmlns:p14="http://schemas.microsoft.com/office/powerpoint/2010/main" xmlns="" val="307576346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5696" y="18159"/>
            <a:ext cx="6923112" cy="1143000"/>
          </a:xfrm>
        </p:spPr>
        <p:txBody>
          <a:bodyPr>
            <a:noAutofit/>
          </a:bodyPr>
          <a:lstStyle/>
          <a:p>
            <a:pPr algn="r"/>
            <a:r>
              <a:rPr lang="en-US" sz="3200" b="1" dirty="0" smtClean="0">
                <a:effectLst>
                  <a:outerShdw blurRad="38100" dist="38100" dir="2700000" algn="tl">
                    <a:srgbClr val="000000">
                      <a:alpha val="43137"/>
                    </a:srgbClr>
                  </a:outerShdw>
                </a:effectLst>
              </a:rPr>
              <a:t>PERANCANGAN KANDUNGAN </a:t>
            </a:r>
            <a:br>
              <a:rPr lang="en-US" sz="3200" b="1" dirty="0" smtClean="0">
                <a:effectLst>
                  <a:outerShdw blurRad="38100" dist="38100" dir="2700000" algn="tl">
                    <a:srgbClr val="000000">
                      <a:alpha val="43137"/>
                    </a:srgbClr>
                  </a:outerShdw>
                </a:effectLst>
              </a:rPr>
            </a:br>
            <a:r>
              <a:rPr lang="en-US" sz="3200" b="1" dirty="0" smtClean="0">
                <a:effectLst>
                  <a:outerShdw blurRad="38100" dist="38100" dir="2700000" algn="tl">
                    <a:srgbClr val="000000">
                      <a:alpha val="43137"/>
                    </a:srgbClr>
                  </a:outerShdw>
                </a:effectLst>
              </a:rPr>
              <a:t>TMK TAHUN 6</a:t>
            </a:r>
            <a:endParaRPr lang="en-US" sz="3200" b="1" dirty="0">
              <a:effectLst>
                <a:outerShdw blurRad="38100" dist="38100" dir="2700000" algn="tl">
                  <a:srgbClr val="000000">
                    <a:alpha val="43137"/>
                  </a:srgbClr>
                </a:outerShdw>
              </a:effectLst>
            </a:endParaRPr>
          </a:p>
        </p:txBody>
      </p:sp>
      <p:sp>
        <p:nvSpPr>
          <p:cNvPr id="6" name="Rectangle 5"/>
          <p:cNvSpPr/>
          <p:nvPr/>
        </p:nvSpPr>
        <p:spPr>
          <a:xfrm>
            <a:off x="1043608" y="1715324"/>
            <a:ext cx="4944174"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defRPr/>
            </a:pPr>
            <a:r>
              <a:rPr lang="ms-MY" sz="3200" b="1" dirty="0" smtClean="0"/>
              <a:t>MODUL PENGATURCARAAN</a:t>
            </a:r>
            <a:endParaRPr lang="en-US" sz="3200" b="1" dirty="0" smtClean="0"/>
          </a:p>
        </p:txBody>
      </p:sp>
      <p:sp>
        <p:nvSpPr>
          <p:cNvPr id="7" name="Rectangle 6"/>
          <p:cNvSpPr/>
          <p:nvPr/>
        </p:nvSpPr>
        <p:spPr>
          <a:xfrm>
            <a:off x="1043608" y="2435404"/>
            <a:ext cx="7128792" cy="1200329"/>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a:spAutoFit/>
          </a:bodyPr>
          <a:lstStyle/>
          <a:p>
            <a:pPr>
              <a:defRPr/>
            </a:pPr>
            <a:r>
              <a:rPr lang="en-US" sz="2400" b="1" dirty="0" err="1" smtClean="0">
                <a:solidFill>
                  <a:srgbClr val="0070C0"/>
                </a:solidFill>
              </a:rPr>
              <a:t>Modul</a:t>
            </a:r>
            <a:r>
              <a:rPr lang="en-US" sz="2400" b="1" dirty="0" smtClean="0">
                <a:solidFill>
                  <a:srgbClr val="0070C0"/>
                </a:solidFill>
              </a:rPr>
              <a:t> </a:t>
            </a:r>
            <a:r>
              <a:rPr lang="en-US" sz="2400" b="1" dirty="0" err="1" smtClean="0">
                <a:solidFill>
                  <a:srgbClr val="0070C0"/>
                </a:solidFill>
              </a:rPr>
              <a:t>ini</a:t>
            </a:r>
            <a:r>
              <a:rPr lang="en-US" sz="2400" b="1" dirty="0" smtClean="0">
                <a:solidFill>
                  <a:srgbClr val="0070C0"/>
                </a:solidFill>
              </a:rPr>
              <a:t> </a:t>
            </a:r>
            <a:r>
              <a:rPr lang="en-US" sz="2400" b="1" dirty="0" err="1" smtClean="0">
                <a:solidFill>
                  <a:srgbClr val="0070C0"/>
                </a:solidFill>
              </a:rPr>
              <a:t>akan</a:t>
            </a:r>
            <a:r>
              <a:rPr lang="en-US" sz="2400" b="1" dirty="0" smtClean="0">
                <a:solidFill>
                  <a:srgbClr val="0070C0"/>
                </a:solidFill>
              </a:rPr>
              <a:t> </a:t>
            </a:r>
            <a:r>
              <a:rPr lang="en-US" sz="2400" b="1" dirty="0" err="1" smtClean="0">
                <a:solidFill>
                  <a:srgbClr val="0070C0"/>
                </a:solidFill>
              </a:rPr>
              <a:t>melatih</a:t>
            </a:r>
            <a:r>
              <a:rPr lang="en-US" sz="2400" b="1" dirty="0" smtClean="0">
                <a:solidFill>
                  <a:srgbClr val="0070C0"/>
                </a:solidFill>
              </a:rPr>
              <a:t> </a:t>
            </a:r>
            <a:r>
              <a:rPr lang="en-US" sz="2400" b="1" dirty="0" err="1" smtClean="0">
                <a:solidFill>
                  <a:srgbClr val="0070C0"/>
                </a:solidFill>
              </a:rPr>
              <a:t>murid</a:t>
            </a:r>
            <a:r>
              <a:rPr lang="en-US" sz="2400" b="1" dirty="0" smtClean="0">
                <a:solidFill>
                  <a:srgbClr val="0070C0"/>
                </a:solidFill>
              </a:rPr>
              <a:t> </a:t>
            </a:r>
            <a:r>
              <a:rPr lang="en-US" sz="2400" b="1" dirty="0" err="1" smtClean="0">
                <a:solidFill>
                  <a:srgbClr val="0070C0"/>
                </a:solidFill>
              </a:rPr>
              <a:t>belajar</a:t>
            </a:r>
            <a:r>
              <a:rPr lang="en-US" sz="2400" b="1" dirty="0" smtClean="0">
                <a:solidFill>
                  <a:srgbClr val="0070C0"/>
                </a:solidFill>
              </a:rPr>
              <a:t> </a:t>
            </a:r>
            <a:r>
              <a:rPr lang="en-US" sz="2400" b="1" dirty="0" err="1" smtClean="0">
                <a:solidFill>
                  <a:srgbClr val="C00000"/>
                </a:solidFill>
              </a:rPr>
              <a:t>menggunakan</a:t>
            </a:r>
            <a:r>
              <a:rPr lang="en-US" sz="2400" b="1" dirty="0" smtClean="0">
                <a:solidFill>
                  <a:srgbClr val="C00000"/>
                </a:solidFill>
              </a:rPr>
              <a:t> </a:t>
            </a:r>
            <a:r>
              <a:rPr lang="en-US" sz="2400" b="1" dirty="0" err="1" smtClean="0">
                <a:solidFill>
                  <a:srgbClr val="C00000"/>
                </a:solidFill>
              </a:rPr>
              <a:t>pemikiran</a:t>
            </a:r>
            <a:r>
              <a:rPr lang="en-US" sz="2400" b="1" dirty="0" smtClean="0">
                <a:solidFill>
                  <a:srgbClr val="C00000"/>
                </a:solidFill>
              </a:rPr>
              <a:t> </a:t>
            </a:r>
            <a:r>
              <a:rPr lang="en-US" sz="2400" b="1" dirty="0" err="1" smtClean="0">
                <a:solidFill>
                  <a:srgbClr val="C00000"/>
                </a:solidFill>
              </a:rPr>
              <a:t>logik</a:t>
            </a:r>
            <a:r>
              <a:rPr lang="en-US" sz="2400" b="1" dirty="0" smtClean="0">
                <a:solidFill>
                  <a:srgbClr val="C00000"/>
                </a:solidFill>
              </a:rPr>
              <a:t> </a:t>
            </a:r>
            <a:r>
              <a:rPr lang="en-US" sz="2400" b="1" dirty="0" err="1" smtClean="0">
                <a:solidFill>
                  <a:srgbClr val="C00000"/>
                </a:solidFill>
              </a:rPr>
              <a:t>dalam</a:t>
            </a:r>
            <a:r>
              <a:rPr lang="en-US" sz="2400" b="1" dirty="0" smtClean="0">
                <a:solidFill>
                  <a:srgbClr val="C00000"/>
                </a:solidFill>
              </a:rPr>
              <a:t> </a:t>
            </a:r>
            <a:r>
              <a:rPr lang="en-US" sz="2400" b="1" dirty="0" err="1" smtClean="0">
                <a:solidFill>
                  <a:srgbClr val="C00000"/>
                </a:solidFill>
              </a:rPr>
              <a:t>menyelesaikan</a:t>
            </a:r>
            <a:r>
              <a:rPr lang="en-US" sz="2400" b="1" dirty="0" smtClean="0">
                <a:solidFill>
                  <a:srgbClr val="C00000"/>
                </a:solidFill>
              </a:rPr>
              <a:t> </a:t>
            </a:r>
            <a:r>
              <a:rPr lang="en-US" sz="2400" b="1" dirty="0" err="1" smtClean="0">
                <a:solidFill>
                  <a:srgbClr val="C00000"/>
                </a:solidFill>
              </a:rPr>
              <a:t>masalah</a:t>
            </a:r>
            <a:r>
              <a:rPr lang="en-US" sz="2400" b="1" dirty="0" smtClean="0">
                <a:solidFill>
                  <a:srgbClr val="C00000"/>
                </a:solidFill>
              </a:rPr>
              <a:t> </a:t>
            </a:r>
            <a:r>
              <a:rPr lang="en-US" sz="2400" b="1" dirty="0" err="1" smtClean="0">
                <a:solidFill>
                  <a:srgbClr val="0070C0"/>
                </a:solidFill>
              </a:rPr>
              <a:t>melalui</a:t>
            </a:r>
            <a:r>
              <a:rPr lang="en-US" sz="2400" b="1" dirty="0" smtClean="0">
                <a:solidFill>
                  <a:srgbClr val="0070C0"/>
                </a:solidFill>
              </a:rPr>
              <a:t> </a:t>
            </a:r>
            <a:r>
              <a:rPr lang="en-US" sz="2400" b="1" dirty="0" err="1" smtClean="0">
                <a:solidFill>
                  <a:srgbClr val="C00000"/>
                </a:solidFill>
              </a:rPr>
              <a:t>penggunaan</a:t>
            </a:r>
            <a:r>
              <a:rPr lang="en-US" sz="2400" b="1" dirty="0" smtClean="0">
                <a:solidFill>
                  <a:srgbClr val="C00000"/>
                </a:solidFill>
              </a:rPr>
              <a:t> </a:t>
            </a:r>
            <a:r>
              <a:rPr lang="en-US" sz="2400" b="1" dirty="0" err="1" smtClean="0">
                <a:solidFill>
                  <a:srgbClr val="C00000"/>
                </a:solidFill>
              </a:rPr>
              <a:t>aplikasi</a:t>
            </a:r>
            <a:r>
              <a:rPr lang="en-US" sz="2400" b="1" dirty="0" smtClean="0">
                <a:solidFill>
                  <a:srgbClr val="C00000"/>
                </a:solidFill>
              </a:rPr>
              <a:t> </a:t>
            </a:r>
            <a:r>
              <a:rPr lang="en-US" sz="2400" b="1" dirty="0" err="1" smtClean="0">
                <a:solidFill>
                  <a:srgbClr val="C00000"/>
                </a:solidFill>
              </a:rPr>
              <a:t>pengaturcaraan</a:t>
            </a:r>
            <a:r>
              <a:rPr lang="en-US" sz="2400" b="1" dirty="0" smtClean="0">
                <a:solidFill>
                  <a:srgbClr val="0070C0"/>
                </a:solidFill>
              </a:rPr>
              <a:t>. </a:t>
            </a:r>
            <a:endParaRPr lang="en-US" sz="2400" b="1" i="1" dirty="0" smtClean="0">
              <a:solidFill>
                <a:srgbClr val="0070C0"/>
              </a:solidFill>
            </a:endParaRPr>
          </a:p>
        </p:txBody>
      </p:sp>
      <p:sp>
        <p:nvSpPr>
          <p:cNvPr id="8" name="Rectangle 7"/>
          <p:cNvSpPr/>
          <p:nvPr/>
        </p:nvSpPr>
        <p:spPr>
          <a:xfrm>
            <a:off x="1115616" y="3947572"/>
            <a:ext cx="7128792" cy="156966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a:spAutoFit/>
          </a:bodyPr>
          <a:lstStyle/>
          <a:p>
            <a:pPr>
              <a:defRPr/>
            </a:pPr>
            <a:r>
              <a:rPr lang="en-US" sz="2400" b="1" dirty="0" err="1" smtClean="0">
                <a:solidFill>
                  <a:srgbClr val="0070C0"/>
                </a:solidFill>
              </a:rPr>
              <a:t>Murid</a:t>
            </a:r>
            <a:r>
              <a:rPr lang="en-US" sz="2400" b="1" dirty="0" smtClean="0">
                <a:solidFill>
                  <a:srgbClr val="0070C0"/>
                </a:solidFill>
              </a:rPr>
              <a:t> </a:t>
            </a:r>
            <a:r>
              <a:rPr lang="en-US" sz="2400" b="1" dirty="0" err="1" smtClean="0">
                <a:solidFill>
                  <a:srgbClr val="0070C0"/>
                </a:solidFill>
              </a:rPr>
              <a:t>juga</a:t>
            </a:r>
            <a:r>
              <a:rPr lang="en-US" sz="2400" b="1" dirty="0" smtClean="0">
                <a:solidFill>
                  <a:srgbClr val="0070C0"/>
                </a:solidFill>
              </a:rPr>
              <a:t> </a:t>
            </a:r>
            <a:r>
              <a:rPr lang="en-US" sz="2400" b="1" dirty="0" err="1" smtClean="0">
                <a:solidFill>
                  <a:srgbClr val="0070C0"/>
                </a:solidFill>
              </a:rPr>
              <a:t>akan</a:t>
            </a:r>
            <a:r>
              <a:rPr lang="en-US" sz="2400" b="1" dirty="0" smtClean="0">
                <a:solidFill>
                  <a:srgbClr val="0070C0"/>
                </a:solidFill>
              </a:rPr>
              <a:t> </a:t>
            </a:r>
            <a:r>
              <a:rPr lang="en-US" sz="2400" b="1" dirty="0" err="1" smtClean="0">
                <a:solidFill>
                  <a:srgbClr val="0070C0"/>
                </a:solidFill>
              </a:rPr>
              <a:t>mempelajari</a:t>
            </a:r>
            <a:r>
              <a:rPr lang="en-US" sz="2400" b="1" dirty="0" smtClean="0">
                <a:solidFill>
                  <a:srgbClr val="0070C0"/>
                </a:solidFill>
              </a:rPr>
              <a:t> </a:t>
            </a:r>
            <a:r>
              <a:rPr lang="en-US" sz="2400" b="1" dirty="0" err="1" smtClean="0">
                <a:solidFill>
                  <a:srgbClr val="0070C0"/>
                </a:solidFill>
              </a:rPr>
              <a:t>proses</a:t>
            </a:r>
            <a:r>
              <a:rPr lang="en-US" sz="2400" b="1" dirty="0" smtClean="0">
                <a:solidFill>
                  <a:srgbClr val="0070C0"/>
                </a:solidFill>
              </a:rPr>
              <a:t> yang </a:t>
            </a:r>
            <a:r>
              <a:rPr lang="en-US" sz="2400" b="1" dirty="0" err="1" smtClean="0">
                <a:solidFill>
                  <a:srgbClr val="0070C0"/>
                </a:solidFill>
              </a:rPr>
              <a:t>terlibat</a:t>
            </a:r>
            <a:r>
              <a:rPr lang="en-US" sz="2400" b="1" dirty="0" smtClean="0">
                <a:solidFill>
                  <a:srgbClr val="0070C0"/>
                </a:solidFill>
              </a:rPr>
              <a:t> </a:t>
            </a:r>
            <a:r>
              <a:rPr lang="en-US" sz="2400" b="1" dirty="0" err="1" smtClean="0">
                <a:solidFill>
                  <a:srgbClr val="0070C0"/>
                </a:solidFill>
              </a:rPr>
              <a:t>dalam</a:t>
            </a:r>
            <a:r>
              <a:rPr lang="en-US" sz="2400" b="1" dirty="0" smtClean="0">
                <a:solidFill>
                  <a:srgbClr val="0070C0"/>
                </a:solidFill>
              </a:rPr>
              <a:t> </a:t>
            </a:r>
            <a:r>
              <a:rPr lang="en-US" sz="2400" b="1" dirty="0" err="1" smtClean="0">
                <a:solidFill>
                  <a:srgbClr val="C00000"/>
                </a:solidFill>
              </a:rPr>
              <a:t>membangunkan</a:t>
            </a:r>
            <a:r>
              <a:rPr lang="en-US" sz="2400" b="1" dirty="0" smtClean="0">
                <a:solidFill>
                  <a:srgbClr val="C00000"/>
                </a:solidFill>
              </a:rPr>
              <a:t> </a:t>
            </a:r>
            <a:r>
              <a:rPr lang="en-US" sz="2400" b="1" dirty="0" err="1" smtClean="0">
                <a:solidFill>
                  <a:srgbClr val="C00000"/>
                </a:solidFill>
              </a:rPr>
              <a:t>sesuatu</a:t>
            </a:r>
            <a:r>
              <a:rPr lang="en-US" sz="2400" b="1" dirty="0" smtClean="0">
                <a:solidFill>
                  <a:srgbClr val="C00000"/>
                </a:solidFill>
              </a:rPr>
              <a:t> </a:t>
            </a:r>
            <a:r>
              <a:rPr lang="en-US" sz="2400" b="1" dirty="0" err="1" smtClean="0">
                <a:solidFill>
                  <a:srgbClr val="C00000"/>
                </a:solidFill>
              </a:rPr>
              <a:t>aturcara</a:t>
            </a:r>
            <a:r>
              <a:rPr lang="en-US" sz="2400" b="1" dirty="0" smtClean="0">
                <a:solidFill>
                  <a:srgbClr val="C00000"/>
                </a:solidFill>
              </a:rPr>
              <a:t> </a:t>
            </a:r>
            <a:r>
              <a:rPr lang="en-US" sz="2400" b="1" dirty="0" err="1" smtClean="0">
                <a:solidFill>
                  <a:srgbClr val="0070C0"/>
                </a:solidFill>
              </a:rPr>
              <a:t>melalui</a:t>
            </a:r>
            <a:r>
              <a:rPr lang="en-US" sz="2400" b="1" dirty="0" smtClean="0">
                <a:solidFill>
                  <a:srgbClr val="0070C0"/>
                </a:solidFill>
              </a:rPr>
              <a:t> </a:t>
            </a:r>
            <a:r>
              <a:rPr lang="en-US" sz="2400" b="1" dirty="0" err="1" smtClean="0">
                <a:solidFill>
                  <a:srgbClr val="0070C0"/>
                </a:solidFill>
              </a:rPr>
              <a:t>pendekatan</a:t>
            </a:r>
            <a:r>
              <a:rPr lang="en-US" sz="2400" b="1" dirty="0" smtClean="0">
                <a:solidFill>
                  <a:srgbClr val="0070C0"/>
                </a:solidFill>
              </a:rPr>
              <a:t> </a:t>
            </a:r>
            <a:r>
              <a:rPr lang="en-US" sz="2400" b="1" dirty="0" err="1" smtClean="0">
                <a:solidFill>
                  <a:srgbClr val="0070C0"/>
                </a:solidFill>
              </a:rPr>
              <a:t>pembangunan</a:t>
            </a:r>
            <a:r>
              <a:rPr lang="en-US" sz="2400" b="1" dirty="0" smtClean="0">
                <a:solidFill>
                  <a:srgbClr val="0070C0"/>
                </a:solidFill>
              </a:rPr>
              <a:t> </a:t>
            </a:r>
            <a:r>
              <a:rPr lang="en-US" sz="2400" b="1" dirty="0" err="1" smtClean="0">
                <a:solidFill>
                  <a:srgbClr val="0070C0"/>
                </a:solidFill>
              </a:rPr>
              <a:t>aturcara</a:t>
            </a:r>
            <a:r>
              <a:rPr lang="en-US" sz="2400" b="1" dirty="0" smtClean="0">
                <a:solidFill>
                  <a:srgbClr val="0070C0"/>
                </a:solidFill>
              </a:rPr>
              <a:t> yang </a:t>
            </a:r>
            <a:r>
              <a:rPr lang="en-US" sz="2400" b="1" dirty="0" err="1" smtClean="0">
                <a:solidFill>
                  <a:srgbClr val="0070C0"/>
                </a:solidFill>
              </a:rPr>
              <a:t>sistematik</a:t>
            </a:r>
            <a:r>
              <a:rPr lang="en-US" sz="2400" b="1" dirty="0" smtClean="0">
                <a:solidFill>
                  <a:srgbClr val="0070C0"/>
                </a:solidFill>
              </a:rPr>
              <a:t> </a:t>
            </a:r>
            <a:r>
              <a:rPr lang="en-US" sz="2400" b="1" dirty="0" err="1" smtClean="0">
                <a:solidFill>
                  <a:srgbClr val="0070C0"/>
                </a:solidFill>
              </a:rPr>
              <a:t>dan</a:t>
            </a:r>
            <a:r>
              <a:rPr lang="en-US" sz="2400" b="1" dirty="0" smtClean="0">
                <a:solidFill>
                  <a:srgbClr val="0070C0"/>
                </a:solidFill>
              </a:rPr>
              <a:t> </a:t>
            </a:r>
            <a:r>
              <a:rPr lang="en-US" sz="2400" b="1" dirty="0" err="1" smtClean="0">
                <a:solidFill>
                  <a:srgbClr val="0070C0"/>
                </a:solidFill>
              </a:rPr>
              <a:t>mudah</a:t>
            </a:r>
            <a:r>
              <a:rPr lang="en-US" sz="2400" b="1" dirty="0" smtClean="0">
                <a:solidFill>
                  <a:srgbClr val="0070C0"/>
                </a:solidFill>
              </a:rPr>
              <a:t>.</a:t>
            </a:r>
            <a:endParaRPr lang="en-US" sz="2400" b="1" dirty="0" err="1" smtClean="0">
              <a:solidFill>
                <a:srgbClr val="0070C0"/>
              </a:solidFill>
            </a:endParaRPr>
          </a:p>
        </p:txBody>
      </p:sp>
    </p:spTree>
    <p:extLst>
      <p:ext uri="{BB962C8B-B14F-4D97-AF65-F5344CB8AC3E}">
        <p14:creationId xmlns:p14="http://schemas.microsoft.com/office/powerpoint/2010/main" xmlns="" val="307576346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5696" y="18159"/>
            <a:ext cx="6923112" cy="1143000"/>
          </a:xfrm>
        </p:spPr>
        <p:txBody>
          <a:bodyPr>
            <a:noAutofit/>
          </a:bodyPr>
          <a:lstStyle/>
          <a:p>
            <a:pPr algn="r"/>
            <a:r>
              <a:rPr lang="en-US" sz="3200" b="1" dirty="0" smtClean="0">
                <a:effectLst>
                  <a:outerShdw blurRad="38100" dist="38100" dir="2700000" algn="tl">
                    <a:srgbClr val="000000">
                      <a:alpha val="43137"/>
                    </a:srgbClr>
                  </a:outerShdw>
                </a:effectLst>
              </a:rPr>
              <a:t>STANDARD KURIKULUM </a:t>
            </a:r>
            <a:br>
              <a:rPr lang="en-US" sz="3200" b="1" dirty="0" smtClean="0">
                <a:effectLst>
                  <a:outerShdw blurRad="38100" dist="38100" dir="2700000" algn="tl">
                    <a:srgbClr val="000000">
                      <a:alpha val="43137"/>
                    </a:srgbClr>
                  </a:outerShdw>
                </a:effectLst>
              </a:rPr>
            </a:br>
            <a:r>
              <a:rPr lang="en-US" sz="3200" b="1" dirty="0" smtClean="0">
                <a:effectLst>
                  <a:outerShdw blurRad="38100" dist="38100" dir="2700000" algn="tl">
                    <a:srgbClr val="000000">
                      <a:alpha val="43137"/>
                    </a:srgbClr>
                  </a:outerShdw>
                </a:effectLst>
              </a:rPr>
              <a:t>TMK TAHUN 6</a:t>
            </a:r>
            <a:endParaRPr lang="en-US" sz="3200" b="1" dirty="0">
              <a:effectLst>
                <a:outerShdw blurRad="38100" dist="38100" dir="2700000" algn="tl">
                  <a:srgbClr val="000000">
                    <a:alpha val="43137"/>
                  </a:srgbClr>
                </a:outerShdw>
              </a:effectLst>
            </a:endParaRPr>
          </a:p>
        </p:txBody>
      </p:sp>
      <p:sp>
        <p:nvSpPr>
          <p:cNvPr id="6" name="Rectangle 5"/>
          <p:cNvSpPr/>
          <p:nvPr/>
        </p:nvSpPr>
        <p:spPr>
          <a:xfrm>
            <a:off x="1043608" y="1484784"/>
            <a:ext cx="4247701"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defRPr/>
            </a:pPr>
            <a:r>
              <a:rPr lang="ms-MY" sz="3200" b="1" dirty="0" smtClean="0"/>
              <a:t>STANDARD KURIKULUM</a:t>
            </a:r>
            <a:endParaRPr lang="en-US" sz="3200" b="1" dirty="0" smtClean="0"/>
          </a:p>
        </p:txBody>
      </p:sp>
      <p:sp>
        <p:nvSpPr>
          <p:cNvPr id="7" name="Rectangle 6"/>
          <p:cNvSpPr/>
          <p:nvPr/>
        </p:nvSpPr>
        <p:spPr>
          <a:xfrm>
            <a:off x="1187624" y="2204864"/>
            <a:ext cx="7128792" cy="341632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a:spAutoFit/>
          </a:bodyPr>
          <a:lstStyle/>
          <a:p>
            <a:r>
              <a:rPr lang="en-MY" sz="2400" b="1" dirty="0" err="1" smtClean="0">
                <a:solidFill>
                  <a:schemeClr val="tx1"/>
                </a:solidFill>
              </a:rPr>
              <a:t>Modul</a:t>
            </a:r>
            <a:r>
              <a:rPr lang="en-MY" sz="2400" b="1" dirty="0" smtClean="0">
                <a:solidFill>
                  <a:schemeClr val="tx1"/>
                </a:solidFill>
              </a:rPr>
              <a:t> </a:t>
            </a:r>
            <a:r>
              <a:rPr lang="en-MY" sz="2400" b="1" dirty="0" err="1" smtClean="0">
                <a:solidFill>
                  <a:schemeClr val="tx1"/>
                </a:solidFill>
              </a:rPr>
              <a:t>Pengaturcaraan</a:t>
            </a:r>
            <a:r>
              <a:rPr lang="en-MY" sz="2400" b="1" dirty="0" smtClean="0">
                <a:solidFill>
                  <a:schemeClr val="tx1"/>
                </a:solidFill>
              </a:rPr>
              <a:t> </a:t>
            </a:r>
          </a:p>
          <a:p>
            <a:pPr lvl="0"/>
            <a:r>
              <a:rPr lang="en-US" sz="2400" dirty="0" smtClean="0">
                <a:solidFill>
                  <a:schemeClr val="tx1"/>
                </a:solidFill>
              </a:rPr>
              <a:t>	1.0 	</a:t>
            </a:r>
            <a:r>
              <a:rPr lang="en-US" sz="2400" dirty="0" err="1" smtClean="0">
                <a:solidFill>
                  <a:schemeClr val="tx1"/>
                </a:solidFill>
              </a:rPr>
              <a:t>Memahami</a:t>
            </a:r>
            <a:r>
              <a:rPr lang="en-US" sz="2400" dirty="0" smtClean="0">
                <a:solidFill>
                  <a:schemeClr val="tx1"/>
                </a:solidFill>
              </a:rPr>
              <a:t>  </a:t>
            </a:r>
            <a:r>
              <a:rPr lang="en-US" sz="2400" dirty="0" err="1" smtClean="0">
                <a:solidFill>
                  <a:schemeClr val="tx1"/>
                </a:solidFill>
              </a:rPr>
              <a:t>Pengaturcaraan</a:t>
            </a:r>
            <a:r>
              <a:rPr lang="en-US" sz="2400" dirty="0" smtClean="0">
                <a:solidFill>
                  <a:schemeClr val="tx1"/>
                </a:solidFill>
              </a:rPr>
              <a:t> </a:t>
            </a:r>
          </a:p>
          <a:p>
            <a:pPr lvl="0"/>
            <a:endParaRPr lang="en-MY" sz="2400" dirty="0" smtClean="0">
              <a:solidFill>
                <a:schemeClr val="tx1"/>
              </a:solidFill>
            </a:endParaRPr>
          </a:p>
          <a:p>
            <a:pPr lvl="0"/>
            <a:r>
              <a:rPr lang="ms-MY" sz="2400" dirty="0" smtClean="0">
                <a:solidFill>
                  <a:schemeClr val="tx1"/>
                </a:solidFill>
              </a:rPr>
              <a:t>	2.0  	Menggunakan Algoritma Melalui 			Pseduokod dan Carta Alir</a:t>
            </a:r>
            <a:r>
              <a:rPr lang="en-US" sz="2400" dirty="0" smtClean="0">
                <a:solidFill>
                  <a:schemeClr val="tx1"/>
                </a:solidFill>
              </a:rPr>
              <a:t> </a:t>
            </a:r>
          </a:p>
          <a:p>
            <a:pPr lvl="0"/>
            <a:endParaRPr lang="en-US" sz="2400" dirty="0" smtClean="0">
              <a:solidFill>
                <a:schemeClr val="tx1"/>
              </a:solidFill>
            </a:endParaRPr>
          </a:p>
          <a:p>
            <a:pPr lvl="0"/>
            <a:r>
              <a:rPr lang="en-US" sz="2400" dirty="0" smtClean="0">
                <a:solidFill>
                  <a:schemeClr val="tx1"/>
                </a:solidFill>
              </a:rPr>
              <a:t>	3.0 	</a:t>
            </a:r>
            <a:r>
              <a:rPr lang="en-US" sz="2400" dirty="0" err="1" smtClean="0">
                <a:solidFill>
                  <a:schemeClr val="tx1"/>
                </a:solidFill>
              </a:rPr>
              <a:t>Mengatur</a:t>
            </a:r>
            <a:r>
              <a:rPr lang="en-US" sz="2400" dirty="0" smtClean="0">
                <a:solidFill>
                  <a:schemeClr val="tx1"/>
                </a:solidFill>
              </a:rPr>
              <a:t> </a:t>
            </a:r>
            <a:r>
              <a:rPr lang="en-US" sz="2400" dirty="0" err="1" smtClean="0">
                <a:solidFill>
                  <a:schemeClr val="tx1"/>
                </a:solidFill>
              </a:rPr>
              <a:t>cara</a:t>
            </a:r>
            <a:r>
              <a:rPr lang="en-US" sz="2400" dirty="0" smtClean="0">
                <a:solidFill>
                  <a:schemeClr val="tx1"/>
                </a:solidFill>
              </a:rPr>
              <a:t> </a:t>
            </a:r>
            <a:r>
              <a:rPr lang="en-US" sz="2400" dirty="0" err="1" smtClean="0">
                <a:solidFill>
                  <a:schemeClr val="tx1"/>
                </a:solidFill>
              </a:rPr>
              <a:t>dan</a:t>
            </a:r>
            <a:r>
              <a:rPr lang="en-US" sz="2400" dirty="0" smtClean="0">
                <a:solidFill>
                  <a:schemeClr val="tx1"/>
                </a:solidFill>
              </a:rPr>
              <a:t>  </a:t>
            </a:r>
            <a:r>
              <a:rPr lang="en-US" sz="2400" dirty="0" err="1" smtClean="0">
                <a:solidFill>
                  <a:schemeClr val="tx1"/>
                </a:solidFill>
              </a:rPr>
              <a:t>Menguji</a:t>
            </a:r>
            <a:endParaRPr lang="en-US" sz="2400" dirty="0" smtClean="0">
              <a:solidFill>
                <a:schemeClr val="tx1"/>
              </a:solidFill>
            </a:endParaRPr>
          </a:p>
          <a:p>
            <a:pPr lvl="0"/>
            <a:endParaRPr lang="en-MY" sz="2400" dirty="0" smtClean="0">
              <a:solidFill>
                <a:schemeClr val="tx1"/>
              </a:solidFill>
            </a:endParaRPr>
          </a:p>
          <a:p>
            <a:pPr lvl="0"/>
            <a:r>
              <a:rPr lang="en-US" sz="2400" dirty="0" smtClean="0">
                <a:solidFill>
                  <a:schemeClr val="tx1"/>
                </a:solidFill>
              </a:rPr>
              <a:t>	4.0 	</a:t>
            </a:r>
            <a:r>
              <a:rPr lang="en-US" sz="2400" dirty="0" err="1" smtClean="0">
                <a:solidFill>
                  <a:schemeClr val="tx1"/>
                </a:solidFill>
              </a:rPr>
              <a:t>Menghasilkan</a:t>
            </a:r>
            <a:r>
              <a:rPr lang="en-US" sz="2400" dirty="0" smtClean="0">
                <a:solidFill>
                  <a:schemeClr val="tx1"/>
                </a:solidFill>
              </a:rPr>
              <a:t> </a:t>
            </a:r>
            <a:r>
              <a:rPr lang="en-US" sz="2400" dirty="0" err="1" smtClean="0">
                <a:solidFill>
                  <a:schemeClr val="tx1"/>
                </a:solidFill>
              </a:rPr>
              <a:t>Projek</a:t>
            </a:r>
            <a:r>
              <a:rPr lang="en-US" sz="2400" dirty="0" smtClean="0">
                <a:solidFill>
                  <a:schemeClr val="tx1"/>
                </a:solidFill>
              </a:rPr>
              <a:t>  </a:t>
            </a:r>
            <a:r>
              <a:rPr lang="en-US" sz="2400" dirty="0" err="1" smtClean="0">
                <a:solidFill>
                  <a:schemeClr val="tx1"/>
                </a:solidFill>
              </a:rPr>
              <a:t>Pengaturcaraan</a:t>
            </a:r>
            <a:endParaRPr lang="en-MY" sz="2400" dirty="0" smtClean="0">
              <a:solidFill>
                <a:schemeClr val="tx1"/>
              </a:solidFill>
            </a:endParaRPr>
          </a:p>
        </p:txBody>
      </p:sp>
    </p:spTree>
    <p:extLst>
      <p:ext uri="{BB962C8B-B14F-4D97-AF65-F5344CB8AC3E}">
        <p14:creationId xmlns:p14="http://schemas.microsoft.com/office/powerpoint/2010/main" xmlns="" val="307576346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
          <p:cNvGrpSpPr/>
          <p:nvPr/>
        </p:nvGrpSpPr>
        <p:grpSpPr>
          <a:xfrm>
            <a:off x="1524000" y="1981200"/>
            <a:ext cx="1886347" cy="1927530"/>
            <a:chOff x="3408255" y="2260600"/>
            <a:chExt cx="1886347" cy="1927530"/>
          </a:xfrm>
          <a:effectLst>
            <a:outerShdw blurRad="50800" dist="419100" dir="9540000" algn="l" rotWithShape="0">
              <a:prstClr val="black">
                <a:alpha val="40000"/>
              </a:prstClr>
            </a:outerShdw>
          </a:effectLst>
          <a:scene3d>
            <a:camera prst="orthographicFront">
              <a:rot lat="19199996" lon="0" rev="0"/>
            </a:camera>
            <a:lightRig rig="threePt" dir="t"/>
          </a:scene3d>
        </p:grpSpPr>
        <p:sp>
          <p:nvSpPr>
            <p:cNvPr id="4" name="Block Arc 3"/>
            <p:cNvSpPr/>
            <p:nvPr/>
          </p:nvSpPr>
          <p:spPr bwMode="auto">
            <a:xfrm>
              <a:off x="3467100" y="2260600"/>
              <a:ext cx="1752600" cy="1524000"/>
            </a:xfrm>
            <a:prstGeom prst="blockArc">
              <a:avLst>
                <a:gd name="adj1" fmla="val 11936148"/>
                <a:gd name="adj2" fmla="val 20169652"/>
                <a:gd name="adj3" fmla="val 18325"/>
              </a:avLst>
            </a:prstGeom>
            <a:solidFill>
              <a:schemeClr val="bg2">
                <a:lumMod val="50000"/>
              </a:schemeClr>
            </a:solidFill>
            <a:ln w="9525" cap="flat" cmpd="sng" algn="ctr">
              <a:solidFill>
                <a:schemeClr val="tx1"/>
              </a:solidFill>
              <a:prstDash val="solid"/>
              <a:round/>
              <a:headEnd type="none" w="med" len="med"/>
              <a:tailEnd type="none" w="med" len="med"/>
            </a:ln>
            <a:effectLst/>
            <a:sp3d extrusionH="196850">
              <a:bevelT/>
              <a:extrusionClr>
                <a:schemeClr val="accent3">
                  <a:lumMod val="50000"/>
                </a:schemeClr>
              </a:extrusionClr>
            </a:sp3d>
          </p:spPr>
          <p:txBody>
            <a:bodyPr/>
            <a:lstStyle/>
            <a:p>
              <a:pPr algn="r">
                <a:defRPr/>
              </a:pPr>
              <a:endParaRPr lang="en-MY">
                <a:latin typeface="Arial" charset="0"/>
              </a:endParaRPr>
            </a:p>
          </p:txBody>
        </p:sp>
        <p:sp>
          <p:nvSpPr>
            <p:cNvPr id="29700" name="Oval 4"/>
            <p:cNvSpPr>
              <a:spLocks noChangeArrowheads="1"/>
            </p:cNvSpPr>
            <p:nvPr/>
          </p:nvSpPr>
          <p:spPr bwMode="auto">
            <a:xfrm>
              <a:off x="3733800" y="2590800"/>
              <a:ext cx="1219200" cy="1219200"/>
            </a:xfrm>
            <a:prstGeom prst="ellipse">
              <a:avLst/>
            </a:prstGeom>
            <a:solidFill>
              <a:srgbClr val="FF9900"/>
            </a:solidFill>
            <a:ln w="9525" algn="ctr">
              <a:solidFill>
                <a:schemeClr val="tx1"/>
              </a:solidFill>
              <a:round/>
              <a:headEnd/>
              <a:tailEnd/>
            </a:ln>
            <a:sp3d extrusionH="196850">
              <a:bevelT/>
              <a:extrusionClr>
                <a:schemeClr val="accent3">
                  <a:lumMod val="50000"/>
                </a:schemeClr>
              </a:extrusionClr>
            </a:sp3d>
          </p:spPr>
          <p:txBody>
            <a:bodyPr anchor="ctr"/>
            <a:lstStyle/>
            <a:p>
              <a:pPr algn="ctr">
                <a:defRPr/>
              </a:pPr>
              <a:r>
                <a:rPr lang="en-MY" sz="1400" b="1" dirty="0">
                  <a:solidFill>
                    <a:schemeClr val="bg2">
                      <a:lumMod val="25000"/>
                    </a:schemeClr>
                  </a:solidFill>
                  <a:latin typeface="Arial" charset="0"/>
                </a:rPr>
                <a:t>MODUL</a:t>
              </a:r>
            </a:p>
          </p:txBody>
        </p:sp>
        <p:sp>
          <p:nvSpPr>
            <p:cNvPr id="5" name="Block Arc 4"/>
            <p:cNvSpPr/>
            <p:nvPr/>
          </p:nvSpPr>
          <p:spPr bwMode="auto">
            <a:xfrm rot="6952979">
              <a:off x="3656302" y="2530736"/>
              <a:ext cx="1752600" cy="1524000"/>
            </a:xfrm>
            <a:prstGeom prst="blockArc">
              <a:avLst>
                <a:gd name="adj1" fmla="val 12423770"/>
                <a:gd name="adj2" fmla="val 20169652"/>
                <a:gd name="adj3" fmla="val 18325"/>
              </a:avLst>
            </a:prstGeom>
            <a:solidFill>
              <a:srgbClr val="00B050"/>
            </a:solidFill>
            <a:ln w="9525" cap="flat" cmpd="sng" algn="ctr">
              <a:solidFill>
                <a:schemeClr val="tx1"/>
              </a:solidFill>
              <a:prstDash val="solid"/>
              <a:round/>
              <a:headEnd type="none" w="med" len="med"/>
              <a:tailEnd type="none" w="med" len="med"/>
            </a:ln>
            <a:effectLst/>
            <a:sp3d extrusionH="196850">
              <a:bevelT/>
              <a:extrusionClr>
                <a:schemeClr val="accent3">
                  <a:lumMod val="50000"/>
                </a:schemeClr>
              </a:extrusionClr>
            </a:sp3d>
          </p:spPr>
          <p:txBody>
            <a:bodyPr/>
            <a:lstStyle/>
            <a:p>
              <a:pPr algn="r">
                <a:defRPr/>
              </a:pPr>
              <a:endParaRPr lang="en-MY">
                <a:latin typeface="Arial" charset="0"/>
              </a:endParaRPr>
            </a:p>
          </p:txBody>
        </p:sp>
        <p:sp>
          <p:nvSpPr>
            <p:cNvPr id="6" name="Block Arc 5"/>
            <p:cNvSpPr/>
            <p:nvPr/>
          </p:nvSpPr>
          <p:spPr bwMode="auto">
            <a:xfrm rot="14154172">
              <a:off x="3293955" y="2549830"/>
              <a:ext cx="1752600" cy="1524000"/>
            </a:xfrm>
            <a:prstGeom prst="blockArc">
              <a:avLst>
                <a:gd name="adj1" fmla="val 12193405"/>
                <a:gd name="adj2" fmla="val 20468446"/>
                <a:gd name="adj3" fmla="val 18269"/>
              </a:avLst>
            </a:prstGeom>
            <a:solidFill>
              <a:srgbClr val="FF6699"/>
            </a:solidFill>
            <a:ln w="9525" cap="flat" cmpd="sng" algn="ctr">
              <a:solidFill>
                <a:schemeClr val="tx1"/>
              </a:solidFill>
              <a:prstDash val="solid"/>
              <a:round/>
              <a:headEnd type="none" w="med" len="med"/>
              <a:tailEnd type="none" w="med" len="med"/>
            </a:ln>
            <a:effectLst/>
            <a:sp3d extrusionH="196850">
              <a:bevelT/>
              <a:extrusionClr>
                <a:schemeClr val="accent3">
                  <a:lumMod val="50000"/>
                </a:schemeClr>
              </a:extrusionClr>
            </a:sp3d>
          </p:spPr>
          <p:txBody>
            <a:bodyPr/>
            <a:lstStyle/>
            <a:p>
              <a:pPr algn="r">
                <a:defRPr/>
              </a:pPr>
              <a:endParaRPr lang="en-MY">
                <a:latin typeface="Arial" charset="0"/>
              </a:endParaRPr>
            </a:p>
          </p:txBody>
        </p:sp>
      </p:grpSp>
      <p:sp>
        <p:nvSpPr>
          <p:cNvPr id="18436" name="TextBox 7"/>
          <p:cNvSpPr txBox="1">
            <a:spLocks noChangeArrowheads="1"/>
          </p:cNvSpPr>
          <p:nvPr/>
        </p:nvSpPr>
        <p:spPr bwMode="auto">
          <a:xfrm>
            <a:off x="2514600" y="1752600"/>
            <a:ext cx="1554163"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MY" sz="2000"/>
              <a:t>Pengetahuan</a:t>
            </a:r>
          </a:p>
        </p:txBody>
      </p:sp>
      <p:sp>
        <p:nvSpPr>
          <p:cNvPr id="18437" name="TextBox 8"/>
          <p:cNvSpPr txBox="1">
            <a:spLocks noChangeArrowheads="1"/>
          </p:cNvSpPr>
          <p:nvPr/>
        </p:nvSpPr>
        <p:spPr bwMode="auto">
          <a:xfrm>
            <a:off x="381000" y="2133600"/>
            <a:ext cx="65087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MY" sz="2000"/>
              <a:t>Nilai</a:t>
            </a:r>
          </a:p>
        </p:txBody>
      </p:sp>
      <p:sp>
        <p:nvSpPr>
          <p:cNvPr id="18438" name="TextBox 9"/>
          <p:cNvSpPr txBox="1">
            <a:spLocks noChangeArrowheads="1"/>
          </p:cNvSpPr>
          <p:nvPr/>
        </p:nvSpPr>
        <p:spPr bwMode="auto">
          <a:xfrm>
            <a:off x="3810000" y="2438400"/>
            <a:ext cx="1306513"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MY" sz="2000"/>
              <a:t>Kemahiran</a:t>
            </a:r>
          </a:p>
        </p:txBody>
      </p:sp>
      <p:cxnSp>
        <p:nvCxnSpPr>
          <p:cNvPr id="14" name="Shape 13"/>
          <p:cNvCxnSpPr>
            <a:stCxn id="18436" idx="1"/>
          </p:cNvCxnSpPr>
          <p:nvPr/>
        </p:nvCxnSpPr>
        <p:spPr bwMode="auto">
          <a:xfrm rot="10800000" flipV="1">
            <a:off x="2438400" y="1952625"/>
            <a:ext cx="76200" cy="333375"/>
          </a:xfrm>
          <a:prstGeom prst="bentConnector2">
            <a:avLst/>
          </a:prstGeom>
          <a:ln>
            <a:headEnd type="oval" w="med" len="med"/>
            <a:tailEnd type="oval" w="med" len="med"/>
          </a:ln>
        </p:spPr>
        <p:style>
          <a:lnRef idx="2">
            <a:schemeClr val="accent5"/>
          </a:lnRef>
          <a:fillRef idx="0">
            <a:schemeClr val="accent5"/>
          </a:fillRef>
          <a:effectRef idx="1">
            <a:schemeClr val="accent5"/>
          </a:effectRef>
          <a:fontRef idx="minor">
            <a:schemeClr val="tx1"/>
          </a:fontRef>
        </p:style>
      </p:cxnSp>
      <p:cxnSp>
        <p:nvCxnSpPr>
          <p:cNvPr id="16" name="Shape 15"/>
          <p:cNvCxnSpPr/>
          <p:nvPr/>
        </p:nvCxnSpPr>
        <p:spPr bwMode="auto">
          <a:xfrm>
            <a:off x="1066800" y="2362200"/>
            <a:ext cx="568325" cy="714375"/>
          </a:xfrm>
          <a:prstGeom prst="bentConnector2">
            <a:avLst/>
          </a:prstGeom>
          <a:ln>
            <a:headEnd type="oval" w="med" len="med"/>
            <a:tailEnd type="oval" w="med" len="med"/>
          </a:ln>
        </p:spPr>
        <p:style>
          <a:lnRef idx="2">
            <a:schemeClr val="accent5"/>
          </a:lnRef>
          <a:fillRef idx="0">
            <a:schemeClr val="accent5"/>
          </a:fillRef>
          <a:effectRef idx="1">
            <a:schemeClr val="accent5"/>
          </a:effectRef>
          <a:fontRef idx="minor">
            <a:schemeClr val="tx1"/>
          </a:fontRef>
        </p:style>
      </p:cxnSp>
      <p:cxnSp>
        <p:nvCxnSpPr>
          <p:cNvPr id="18" name="Elbow Connector 17"/>
          <p:cNvCxnSpPr>
            <a:stCxn id="18438" idx="1"/>
          </p:cNvCxnSpPr>
          <p:nvPr/>
        </p:nvCxnSpPr>
        <p:spPr bwMode="auto">
          <a:xfrm rot="10800000" flipV="1">
            <a:off x="3200400" y="2638425"/>
            <a:ext cx="609600" cy="485775"/>
          </a:xfrm>
          <a:prstGeom prst="bentConnector3">
            <a:avLst>
              <a:gd name="adj1" fmla="val 97917"/>
            </a:avLst>
          </a:prstGeom>
          <a:ln>
            <a:headEnd type="oval" w="med" len="med"/>
            <a:tailEnd type="oval" w="med" len="med"/>
          </a:ln>
        </p:spPr>
        <p:style>
          <a:lnRef idx="2">
            <a:schemeClr val="accent5"/>
          </a:lnRef>
          <a:fillRef idx="0">
            <a:schemeClr val="accent5"/>
          </a:fillRef>
          <a:effectRef idx="1">
            <a:schemeClr val="accent5"/>
          </a:effectRef>
          <a:fontRef idx="minor">
            <a:schemeClr val="tx1"/>
          </a:fontRef>
        </p:style>
      </p:cxnSp>
      <p:sp>
        <p:nvSpPr>
          <p:cNvPr id="22" name="Round Diagonal Corner Rectangle 21"/>
          <p:cNvSpPr/>
          <p:nvPr/>
        </p:nvSpPr>
        <p:spPr bwMode="auto">
          <a:xfrm>
            <a:off x="5562600" y="1676400"/>
            <a:ext cx="3124200" cy="3276600"/>
          </a:xfrm>
          <a:prstGeom prst="round2DiagRect">
            <a:avLst/>
          </a:prstGeom>
          <a:solidFill>
            <a:schemeClr val="bg2">
              <a:alpha val="26000"/>
            </a:schemeClr>
          </a:solidFill>
          <a:ln w="9525" cap="flat" cmpd="sng" algn="ctr">
            <a:solidFill>
              <a:schemeClr val="tx2">
                <a:lumMod val="40000"/>
                <a:lumOff val="60000"/>
              </a:schemeClr>
            </a:solidFill>
            <a:prstDash val="solid"/>
            <a:round/>
            <a:headEnd type="none" w="med" len="med"/>
            <a:tailEnd type="none" w="med" len="med"/>
          </a:ln>
          <a:effectLst/>
        </p:spPr>
        <p:txBody>
          <a:bodyPr anchor="ctr"/>
          <a:lstStyle/>
          <a:p>
            <a:pPr algn="ctr" fontAlgn="auto">
              <a:spcAft>
                <a:spcPts val="0"/>
              </a:spcAft>
              <a:defRPr/>
            </a:pPr>
            <a:r>
              <a:rPr lang="en-US" sz="3200" dirty="0" err="1"/>
              <a:t>Konsep</a:t>
            </a:r>
            <a:endParaRPr lang="en-US" sz="3200" dirty="0"/>
          </a:p>
          <a:p>
            <a:pPr algn="ctr" fontAlgn="auto">
              <a:spcAft>
                <a:spcPts val="0"/>
              </a:spcAft>
              <a:defRPr/>
            </a:pPr>
            <a:r>
              <a:rPr lang="en-US" sz="3200" dirty="0" err="1"/>
              <a:t>Fakta</a:t>
            </a:r>
            <a:r>
              <a:rPr lang="en-US" sz="3200" dirty="0"/>
              <a:t> </a:t>
            </a:r>
          </a:p>
          <a:p>
            <a:pPr algn="ctr" fontAlgn="auto">
              <a:spcAft>
                <a:spcPts val="0"/>
              </a:spcAft>
              <a:defRPr/>
            </a:pPr>
            <a:r>
              <a:rPr lang="en-US" sz="3200" dirty="0" err="1"/>
              <a:t>Terminologi</a:t>
            </a:r>
            <a:endParaRPr lang="en-US" sz="3200" dirty="0"/>
          </a:p>
          <a:p>
            <a:pPr algn="ctr" fontAlgn="auto">
              <a:spcAft>
                <a:spcPts val="0"/>
              </a:spcAft>
              <a:defRPr/>
            </a:pPr>
            <a:r>
              <a:rPr lang="en-US" sz="3200" dirty="0" err="1"/>
              <a:t>Pemikiran</a:t>
            </a:r>
            <a:r>
              <a:rPr lang="en-US" sz="3200" dirty="0"/>
              <a:t> </a:t>
            </a:r>
            <a:r>
              <a:rPr lang="en-US" sz="3200" dirty="0" err="1"/>
              <a:t>Logik</a:t>
            </a:r>
            <a:endParaRPr lang="en-MY" sz="3200" dirty="0">
              <a:latin typeface="Arial" charset="0"/>
            </a:endParaRPr>
          </a:p>
        </p:txBody>
      </p:sp>
      <p:cxnSp>
        <p:nvCxnSpPr>
          <p:cNvPr id="24" name="Elbow Connector 23"/>
          <p:cNvCxnSpPr>
            <a:endCxn id="18436" idx="3"/>
          </p:cNvCxnSpPr>
          <p:nvPr/>
        </p:nvCxnSpPr>
        <p:spPr bwMode="auto">
          <a:xfrm rot="10800000">
            <a:off x="4068763" y="1952625"/>
            <a:ext cx="1341437" cy="1323975"/>
          </a:xfrm>
          <a:prstGeom prst="bentConnector3">
            <a:avLst>
              <a:gd name="adj1" fmla="val 14009"/>
            </a:avLst>
          </a:prstGeom>
          <a:ln w="28575">
            <a:headEnd type="diamond" w="med" len="med"/>
            <a:tailEnd type="diamond" w="med" len="med"/>
          </a:ln>
        </p:spPr>
        <p:style>
          <a:lnRef idx="1">
            <a:schemeClr val="accent2"/>
          </a:lnRef>
          <a:fillRef idx="0">
            <a:schemeClr val="accent2"/>
          </a:fillRef>
          <a:effectRef idx="0">
            <a:schemeClr val="accent2"/>
          </a:effectRef>
          <a:fontRef idx="minor">
            <a:schemeClr val="tx1"/>
          </a:fontRef>
        </p:style>
      </p:cxnSp>
      <p:grpSp>
        <p:nvGrpSpPr>
          <p:cNvPr id="7" name="Group 27"/>
          <p:cNvGrpSpPr>
            <a:grpSpLocks/>
          </p:cNvGrpSpPr>
          <p:nvPr/>
        </p:nvGrpSpPr>
        <p:grpSpPr bwMode="auto">
          <a:xfrm>
            <a:off x="4462463" y="1752600"/>
            <a:ext cx="4270375" cy="3276600"/>
            <a:chOff x="4570178" y="1828800"/>
            <a:chExt cx="4269022" cy="3276600"/>
          </a:xfrm>
        </p:grpSpPr>
        <p:sp>
          <p:nvSpPr>
            <p:cNvPr id="26" name="Round Diagonal Corner Rectangle 25"/>
            <p:cNvSpPr/>
            <p:nvPr/>
          </p:nvSpPr>
          <p:spPr bwMode="auto">
            <a:xfrm>
              <a:off x="5714402" y="1828800"/>
              <a:ext cx="3124798" cy="3276600"/>
            </a:xfrm>
            <a:prstGeom prst="round2DiagRect">
              <a:avLst/>
            </a:prstGeom>
            <a:ln w="3175">
              <a:headEnd type="diamond" w="med" len="med"/>
              <a:tailEnd type="diamond" w="med" len="med"/>
            </a:ln>
          </p:spPr>
          <p:style>
            <a:lnRef idx="1">
              <a:schemeClr val="accent2"/>
            </a:lnRef>
            <a:fillRef idx="0">
              <a:schemeClr val="accent2"/>
            </a:fillRef>
            <a:effectRef idx="0">
              <a:schemeClr val="accent2"/>
            </a:effectRef>
            <a:fontRef idx="minor">
              <a:schemeClr val="tx1"/>
            </a:fontRef>
          </p:style>
          <p:txBody>
            <a:bodyPr anchor="ctr"/>
            <a:lstStyle/>
            <a:p>
              <a:pPr fontAlgn="auto">
                <a:spcAft>
                  <a:spcPts val="0"/>
                </a:spcAft>
                <a:defRPr/>
              </a:pPr>
              <a:endParaRPr lang="fi-FI" sz="2200" dirty="0">
                <a:solidFill>
                  <a:srgbClr val="FF0000"/>
                </a:solidFill>
              </a:endParaRPr>
            </a:p>
            <a:p>
              <a:pPr fontAlgn="auto">
                <a:spcAft>
                  <a:spcPts val="0"/>
                </a:spcAft>
                <a:defRPr/>
              </a:pPr>
              <a:r>
                <a:rPr lang="fi-FI" sz="2200" dirty="0"/>
                <a:t>Penyelesaian Masalah</a:t>
              </a:r>
              <a:endParaRPr lang="en-US" sz="2200" dirty="0"/>
            </a:p>
            <a:p>
              <a:pPr fontAlgn="auto">
                <a:spcAft>
                  <a:spcPts val="0"/>
                </a:spcAft>
                <a:defRPr/>
              </a:pPr>
              <a:r>
                <a:rPr lang="fi-FI" sz="2200" dirty="0"/>
                <a:t>Pemikiran Logik</a:t>
              </a:r>
              <a:endParaRPr lang="en-US" sz="2200" dirty="0"/>
            </a:p>
            <a:p>
              <a:pPr fontAlgn="auto">
                <a:spcAft>
                  <a:spcPts val="0"/>
                </a:spcAft>
                <a:defRPr/>
              </a:pPr>
              <a:r>
                <a:rPr lang="fi-FI" sz="2200" dirty="0"/>
                <a:t>Pengurusan Maklumat</a:t>
              </a:r>
              <a:endParaRPr lang="en-US" sz="2200" dirty="0"/>
            </a:p>
            <a:p>
              <a:pPr fontAlgn="auto">
                <a:spcAft>
                  <a:spcPts val="0"/>
                </a:spcAft>
                <a:defRPr/>
              </a:pPr>
              <a:r>
                <a:rPr lang="fi-FI" sz="2200" dirty="0"/>
                <a:t>Manipulatif</a:t>
              </a:r>
              <a:endParaRPr lang="en-US" sz="2200" dirty="0"/>
            </a:p>
            <a:p>
              <a:pPr fontAlgn="auto">
                <a:spcAft>
                  <a:spcPts val="0"/>
                </a:spcAft>
                <a:defRPr/>
              </a:pPr>
              <a:r>
                <a:rPr lang="fi-FI" sz="2200" dirty="0"/>
                <a:t>Menaakul</a:t>
              </a:r>
              <a:endParaRPr lang="en-US" sz="2200" dirty="0"/>
            </a:p>
            <a:p>
              <a:pPr fontAlgn="auto">
                <a:spcAft>
                  <a:spcPts val="0"/>
                </a:spcAft>
                <a:defRPr/>
              </a:pPr>
              <a:r>
                <a:rPr lang="fi-FI" sz="2200" dirty="0"/>
                <a:t>Berfikir Secara Kreatif &amp; Kritis </a:t>
              </a:r>
            </a:p>
            <a:p>
              <a:pPr fontAlgn="auto">
                <a:spcAft>
                  <a:spcPts val="0"/>
                </a:spcAft>
                <a:defRPr/>
              </a:pPr>
              <a:r>
                <a:rPr lang="fi-FI" sz="2200" dirty="0"/>
                <a:t>Berinovasi. </a:t>
              </a:r>
              <a:endParaRPr lang="en-US" sz="2200" dirty="0"/>
            </a:p>
            <a:p>
              <a:pPr algn="ctr" fontAlgn="auto">
                <a:spcAft>
                  <a:spcPts val="0"/>
                </a:spcAft>
                <a:defRPr/>
              </a:pPr>
              <a:endParaRPr lang="en-MY" sz="2200" dirty="0">
                <a:latin typeface="Arial" charset="0"/>
              </a:endParaRPr>
            </a:p>
          </p:txBody>
        </p:sp>
        <p:cxnSp>
          <p:nvCxnSpPr>
            <p:cNvPr id="27" name="Elbow Connector 26"/>
            <p:cNvCxnSpPr>
              <a:endCxn id="18438" idx="2"/>
            </p:cNvCxnSpPr>
            <p:nvPr/>
          </p:nvCxnSpPr>
          <p:spPr bwMode="auto">
            <a:xfrm rot="10800000">
              <a:off x="4570178" y="2914650"/>
              <a:ext cx="991873" cy="514350"/>
            </a:xfrm>
            <a:prstGeom prst="bentConnector2">
              <a:avLst/>
            </a:prstGeom>
            <a:ln w="28575">
              <a:headEnd type="diamond" w="med" len="med"/>
              <a:tailEnd type="diamond" w="med" len="med"/>
            </a:ln>
          </p:spPr>
          <p:style>
            <a:lnRef idx="1">
              <a:schemeClr val="accent2"/>
            </a:lnRef>
            <a:fillRef idx="0">
              <a:schemeClr val="accent2"/>
            </a:fillRef>
            <a:effectRef idx="0">
              <a:schemeClr val="accent2"/>
            </a:effectRef>
            <a:fontRef idx="minor">
              <a:schemeClr val="tx1"/>
            </a:fontRef>
          </p:style>
        </p:cxnSp>
      </p:grpSp>
      <p:grpSp>
        <p:nvGrpSpPr>
          <p:cNvPr id="19" name="Group 27"/>
          <p:cNvGrpSpPr>
            <a:grpSpLocks/>
          </p:cNvGrpSpPr>
          <p:nvPr/>
        </p:nvGrpSpPr>
        <p:grpSpPr bwMode="auto">
          <a:xfrm>
            <a:off x="706438" y="2133600"/>
            <a:ext cx="8026400" cy="3276600"/>
            <a:chOff x="814550" y="1828800"/>
            <a:chExt cx="8024650" cy="3276600"/>
          </a:xfrm>
        </p:grpSpPr>
        <p:sp>
          <p:nvSpPr>
            <p:cNvPr id="20" name="Round Diagonal Corner Rectangle 19"/>
            <p:cNvSpPr/>
            <p:nvPr/>
          </p:nvSpPr>
          <p:spPr bwMode="auto">
            <a:xfrm>
              <a:off x="5714094" y="1828800"/>
              <a:ext cx="3125106" cy="3276600"/>
            </a:xfrm>
            <a:prstGeom prst="round2DiagRect">
              <a:avLst/>
            </a:prstGeom>
            <a:solidFill>
              <a:schemeClr val="bg2">
                <a:alpha val="26000"/>
              </a:schemeClr>
            </a:solidFill>
            <a:ln w="9525" cap="flat" cmpd="sng" algn="ctr">
              <a:solidFill>
                <a:schemeClr val="tx2">
                  <a:lumMod val="40000"/>
                  <a:lumOff val="60000"/>
                </a:schemeClr>
              </a:solidFill>
              <a:prstDash val="solid"/>
              <a:round/>
              <a:headEnd type="none" w="med" len="med"/>
              <a:tailEnd type="none" w="med" len="med"/>
            </a:ln>
            <a:effectLst/>
          </p:spPr>
          <p:txBody>
            <a:bodyPr anchor="ctr"/>
            <a:lstStyle/>
            <a:p>
              <a:pPr fontAlgn="auto">
                <a:spcAft>
                  <a:spcPts val="0"/>
                </a:spcAft>
                <a:defRPr/>
              </a:pPr>
              <a:endParaRPr lang="fi-FI" sz="2200" dirty="0">
                <a:solidFill>
                  <a:srgbClr val="FF0000"/>
                </a:solidFill>
              </a:endParaRPr>
            </a:p>
            <a:p>
              <a:pPr fontAlgn="auto">
                <a:spcAft>
                  <a:spcPts val="0"/>
                </a:spcAft>
                <a:defRPr/>
              </a:pPr>
              <a:r>
                <a:rPr lang="en-US" sz="2200" dirty="0" err="1"/>
                <a:t>Nilai</a:t>
              </a:r>
              <a:r>
                <a:rPr lang="en-US" sz="2200" dirty="0"/>
                <a:t> &amp; </a:t>
              </a:r>
              <a:r>
                <a:rPr lang="en-US" sz="2200" dirty="0" err="1"/>
                <a:t>Etika</a:t>
              </a:r>
              <a:endParaRPr lang="en-US" sz="2200" dirty="0"/>
            </a:p>
            <a:p>
              <a:pPr fontAlgn="auto">
                <a:spcAft>
                  <a:spcPts val="0"/>
                </a:spcAft>
                <a:defRPr/>
              </a:pPr>
              <a:endParaRPr lang="en-US" sz="2200" dirty="0"/>
            </a:p>
            <a:p>
              <a:pPr fontAlgn="auto">
                <a:spcAft>
                  <a:spcPts val="0"/>
                </a:spcAft>
                <a:defRPr/>
              </a:pPr>
              <a:r>
                <a:rPr lang="en-US" sz="2200" dirty="0"/>
                <a:t>*</a:t>
              </a:r>
              <a:r>
                <a:rPr lang="en-US" sz="2200" dirty="0" err="1"/>
                <a:t>Jujur</a:t>
              </a:r>
              <a:r>
                <a:rPr lang="en-US" sz="2200" dirty="0"/>
                <a:t>, </a:t>
              </a:r>
              <a:r>
                <a:rPr lang="en-US" sz="2200" dirty="0" err="1"/>
                <a:t>amanah</a:t>
              </a:r>
              <a:r>
                <a:rPr lang="en-US" sz="2200" dirty="0"/>
                <a:t>, b/</a:t>
              </a:r>
              <a:r>
                <a:rPr lang="en-US" sz="2200" dirty="0" err="1"/>
                <a:t>jawab</a:t>
              </a:r>
              <a:r>
                <a:rPr lang="en-US" sz="2200" dirty="0"/>
                <a:t>, </a:t>
              </a:r>
              <a:r>
                <a:rPr lang="en-US" sz="2200" dirty="0" err="1"/>
                <a:t>cekap</a:t>
              </a:r>
              <a:r>
                <a:rPr lang="en-US" sz="2200" dirty="0"/>
                <a:t>, </a:t>
              </a:r>
              <a:r>
                <a:rPr lang="en-US" sz="2200" dirty="0" err="1"/>
                <a:t>akauntabiliti</a:t>
              </a:r>
              <a:r>
                <a:rPr lang="en-US" sz="2200" dirty="0"/>
                <a:t>, </a:t>
              </a:r>
              <a:r>
                <a:rPr lang="en-US" sz="2200" dirty="0" err="1"/>
                <a:t>integriti</a:t>
              </a:r>
              <a:endParaRPr lang="en-US" sz="2200" dirty="0"/>
            </a:p>
            <a:p>
              <a:pPr fontAlgn="auto">
                <a:spcAft>
                  <a:spcPts val="0"/>
                </a:spcAft>
                <a:defRPr/>
              </a:pPr>
              <a:endParaRPr lang="en-US" sz="2200" dirty="0"/>
            </a:p>
            <a:p>
              <a:pPr algn="ctr" fontAlgn="auto">
                <a:spcAft>
                  <a:spcPts val="0"/>
                </a:spcAft>
                <a:defRPr/>
              </a:pPr>
              <a:endParaRPr lang="en-MY" sz="2200" dirty="0">
                <a:latin typeface="Arial" charset="0"/>
              </a:endParaRPr>
            </a:p>
          </p:txBody>
        </p:sp>
        <p:cxnSp>
          <p:nvCxnSpPr>
            <p:cNvPr id="21" name="Elbow Connector 20"/>
            <p:cNvCxnSpPr/>
            <p:nvPr/>
          </p:nvCxnSpPr>
          <p:spPr bwMode="auto">
            <a:xfrm rot="10800000">
              <a:off x="814550" y="2635250"/>
              <a:ext cx="4747177" cy="1119188"/>
            </a:xfrm>
            <a:prstGeom prst="bentConnector3">
              <a:avLst>
                <a:gd name="adj1" fmla="val 100543"/>
              </a:avLst>
            </a:prstGeom>
            <a:ln w="28575">
              <a:headEnd type="diamond" w="med" len="med"/>
              <a:tailEnd type="diamond" w="med" len="med"/>
            </a:ln>
          </p:spPr>
          <p:style>
            <a:lnRef idx="1">
              <a:schemeClr val="accent2"/>
            </a:lnRef>
            <a:fillRef idx="0">
              <a:schemeClr val="accent2"/>
            </a:fillRef>
            <a:effectRef idx="0">
              <a:schemeClr val="accent2"/>
            </a:effectRef>
            <a:fontRef idx="minor">
              <a:schemeClr val="tx1"/>
            </a:fontRef>
          </p:style>
        </p:cxnSp>
      </p:grpSp>
      <p:sp>
        <p:nvSpPr>
          <p:cNvPr id="23" name="Title 1"/>
          <p:cNvSpPr txBox="1">
            <a:spLocks/>
          </p:cNvSpPr>
          <p:nvPr/>
        </p:nvSpPr>
        <p:spPr>
          <a:xfrm>
            <a:off x="1835696" y="18159"/>
            <a:ext cx="6923112" cy="1143000"/>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lang="en-US" sz="4400" kern="1200" dirty="0">
                <a:solidFill>
                  <a:schemeClr val="tx1"/>
                </a:solidFill>
                <a:latin typeface="+mj-lt"/>
                <a:ea typeface="+mj-ea"/>
                <a:cs typeface="+mj-cs"/>
              </a:defRPr>
            </a:lvl1pPr>
          </a:lstStyle>
          <a:p>
            <a:pPr algn="r"/>
            <a:r>
              <a:rPr lang="en-MY" sz="3200" b="1" dirty="0" smtClean="0">
                <a:effectLst>
                  <a:outerShdw blurRad="38100" dist="38100" dir="2700000" algn="tl">
                    <a:srgbClr val="000000">
                      <a:alpha val="43137"/>
                    </a:srgbClr>
                  </a:outerShdw>
                </a:effectLst>
              </a:rPr>
              <a:t>PERANCANGAN KANDUNGAN DAN STANDARD KURIKULUM TMK</a:t>
            </a:r>
            <a:endParaRPr lang="en-MY"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82002295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xit" presetSubtype="2" fill="hold" grpId="1" nodeType="clickEffect">
                                  <p:stCondLst>
                                    <p:cond delay="0"/>
                                  </p:stCondLst>
                                  <p:childTnLst>
                                    <p:anim calcmode="lin" valueType="num">
                                      <p:cBhvr additive="base">
                                        <p:cTn id="16" dur="500"/>
                                        <p:tgtEl>
                                          <p:spTgt spid="22"/>
                                        </p:tgtEl>
                                        <p:attrNameLst>
                                          <p:attrName>ppt_x</p:attrName>
                                        </p:attrNameLst>
                                      </p:cBhvr>
                                      <p:tavLst>
                                        <p:tav tm="0">
                                          <p:val>
                                            <p:strVal val="ppt_x"/>
                                          </p:val>
                                        </p:tav>
                                        <p:tav tm="100000">
                                          <p:val>
                                            <p:strVal val="1+ppt_w/2"/>
                                          </p:val>
                                        </p:tav>
                                      </p:tavLst>
                                    </p:anim>
                                    <p:anim calcmode="lin" valueType="num">
                                      <p:cBhvr additive="base">
                                        <p:cTn id="17" dur="500"/>
                                        <p:tgtEl>
                                          <p:spTgt spid="22"/>
                                        </p:tgtEl>
                                        <p:attrNameLst>
                                          <p:attrName>ppt_y</p:attrName>
                                        </p:attrNameLst>
                                      </p:cBhvr>
                                      <p:tavLst>
                                        <p:tav tm="0">
                                          <p:val>
                                            <p:strVal val="ppt_y"/>
                                          </p:val>
                                        </p:tav>
                                        <p:tav tm="100000">
                                          <p:val>
                                            <p:strVal val="ppt_y"/>
                                          </p:val>
                                        </p:tav>
                                      </p:tavLst>
                                    </p:anim>
                                    <p:set>
                                      <p:cBhvr>
                                        <p:cTn id="18" dur="1" fill="hold">
                                          <p:stCondLst>
                                            <p:cond delay="499"/>
                                          </p:stCondLst>
                                        </p:cTn>
                                        <p:tgtEl>
                                          <p:spTgt spid="22"/>
                                        </p:tgtEl>
                                        <p:attrNameLst>
                                          <p:attrName>style.visibility</p:attrName>
                                        </p:attrNameLst>
                                      </p:cBhvr>
                                      <p:to>
                                        <p:strVal val="hidden"/>
                                      </p:to>
                                    </p:set>
                                  </p:childTnLst>
                                </p:cTn>
                              </p:par>
                              <p:par>
                                <p:cTn id="19" presetID="2" presetClass="exit" presetSubtype="2" fill="hold" nodeType="withEffect">
                                  <p:stCondLst>
                                    <p:cond delay="0"/>
                                  </p:stCondLst>
                                  <p:childTnLst>
                                    <p:anim calcmode="lin" valueType="num">
                                      <p:cBhvr additive="base">
                                        <p:cTn id="20" dur="500"/>
                                        <p:tgtEl>
                                          <p:spTgt spid="24"/>
                                        </p:tgtEl>
                                        <p:attrNameLst>
                                          <p:attrName>ppt_x</p:attrName>
                                        </p:attrNameLst>
                                      </p:cBhvr>
                                      <p:tavLst>
                                        <p:tav tm="0">
                                          <p:val>
                                            <p:strVal val="ppt_x"/>
                                          </p:val>
                                        </p:tav>
                                        <p:tav tm="100000">
                                          <p:val>
                                            <p:strVal val="1+ppt_w/2"/>
                                          </p:val>
                                        </p:tav>
                                      </p:tavLst>
                                    </p:anim>
                                    <p:anim calcmode="lin" valueType="num">
                                      <p:cBhvr additive="base">
                                        <p:cTn id="21" dur="500"/>
                                        <p:tgtEl>
                                          <p:spTgt spid="24"/>
                                        </p:tgtEl>
                                        <p:attrNameLst>
                                          <p:attrName>ppt_y</p:attrName>
                                        </p:attrNameLst>
                                      </p:cBhvr>
                                      <p:tavLst>
                                        <p:tav tm="0">
                                          <p:val>
                                            <p:strVal val="ppt_y"/>
                                          </p:val>
                                        </p:tav>
                                        <p:tav tm="100000">
                                          <p:val>
                                            <p:strVal val="ppt_y"/>
                                          </p:val>
                                        </p:tav>
                                      </p:tavLst>
                                    </p:anim>
                                    <p:set>
                                      <p:cBhvr>
                                        <p:cTn id="22" dur="1" fill="hold">
                                          <p:stCondLst>
                                            <p:cond delay="499"/>
                                          </p:stCondLst>
                                        </p:cTn>
                                        <p:tgtEl>
                                          <p:spTgt spid="24"/>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xit" presetSubtype="2" fill="hold" nodeType="clickEffect">
                                  <p:stCondLst>
                                    <p:cond delay="0"/>
                                  </p:stCondLst>
                                  <p:childTnLst>
                                    <p:anim calcmode="lin" valueType="num">
                                      <p:cBhvr additive="base">
                                        <p:cTn id="32" dur="500"/>
                                        <p:tgtEl>
                                          <p:spTgt spid="7"/>
                                        </p:tgtEl>
                                        <p:attrNameLst>
                                          <p:attrName>ppt_x</p:attrName>
                                        </p:attrNameLst>
                                      </p:cBhvr>
                                      <p:tavLst>
                                        <p:tav tm="0">
                                          <p:val>
                                            <p:strVal val="ppt_x"/>
                                          </p:val>
                                        </p:tav>
                                        <p:tav tm="100000">
                                          <p:val>
                                            <p:strVal val="1+ppt_w/2"/>
                                          </p:val>
                                        </p:tav>
                                      </p:tavLst>
                                    </p:anim>
                                    <p:anim calcmode="lin" valueType="num">
                                      <p:cBhvr additive="base">
                                        <p:cTn id="33" dur="500"/>
                                        <p:tgtEl>
                                          <p:spTgt spid="7"/>
                                        </p:tgtEl>
                                        <p:attrNameLst>
                                          <p:attrName>ppt_y</p:attrName>
                                        </p:attrNameLst>
                                      </p:cBhvr>
                                      <p:tavLst>
                                        <p:tav tm="0">
                                          <p:val>
                                            <p:strVal val="ppt_y"/>
                                          </p:val>
                                        </p:tav>
                                        <p:tav tm="100000">
                                          <p:val>
                                            <p:strVal val="ppt_y"/>
                                          </p:val>
                                        </p:tav>
                                      </p:tavLst>
                                    </p:anim>
                                    <p:set>
                                      <p:cBhvr>
                                        <p:cTn id="34" dur="1" fill="hold">
                                          <p:stCondLst>
                                            <p:cond delay="499"/>
                                          </p:stCondLst>
                                        </p:cTn>
                                        <p:tgtEl>
                                          <p:spTgt spid="7"/>
                                        </p:tgtEl>
                                        <p:attrNameLst>
                                          <p:attrName>style.visibility</p:attrName>
                                        </p:attrNameLst>
                                      </p:cBhvr>
                                      <p:to>
                                        <p:strVal val="hidden"/>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xit" presetSubtype="4" fill="hold" nodeType="clickEffect">
                                  <p:stCondLst>
                                    <p:cond delay="0"/>
                                  </p:stCondLst>
                                  <p:childTnLst>
                                    <p:anim calcmode="lin" valueType="num">
                                      <p:cBhvr additive="base">
                                        <p:cTn id="44" dur="500"/>
                                        <p:tgtEl>
                                          <p:spTgt spid="19"/>
                                        </p:tgtEl>
                                        <p:attrNameLst>
                                          <p:attrName>ppt_x</p:attrName>
                                        </p:attrNameLst>
                                      </p:cBhvr>
                                      <p:tavLst>
                                        <p:tav tm="0">
                                          <p:val>
                                            <p:strVal val="ppt_x"/>
                                          </p:val>
                                        </p:tav>
                                        <p:tav tm="100000">
                                          <p:val>
                                            <p:strVal val="ppt_x"/>
                                          </p:val>
                                        </p:tav>
                                      </p:tavLst>
                                    </p:anim>
                                    <p:anim calcmode="lin" valueType="num">
                                      <p:cBhvr additive="base">
                                        <p:cTn id="45" dur="500"/>
                                        <p:tgtEl>
                                          <p:spTgt spid="19"/>
                                        </p:tgtEl>
                                        <p:attrNameLst>
                                          <p:attrName>ppt_y</p:attrName>
                                        </p:attrNameLst>
                                      </p:cBhvr>
                                      <p:tavLst>
                                        <p:tav tm="0">
                                          <p:val>
                                            <p:strVal val="ppt_y"/>
                                          </p:val>
                                        </p:tav>
                                        <p:tav tm="100000">
                                          <p:val>
                                            <p:strVal val="1+ppt_h/2"/>
                                          </p:val>
                                        </p:tav>
                                      </p:tavLst>
                                    </p:anim>
                                    <p:set>
                                      <p:cBhvr>
                                        <p:cTn id="46"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9" name="Table 88"/>
          <p:cNvGraphicFramePr>
            <a:graphicFrameLocks noGrp="1"/>
          </p:cNvGraphicFramePr>
          <p:nvPr>
            <p:extLst>
              <p:ext uri="{D42A27DB-BD31-4B8C-83A1-F6EECF244321}">
                <p14:modId xmlns:p14="http://schemas.microsoft.com/office/powerpoint/2010/main" xmlns="" val="1157708789"/>
              </p:ext>
            </p:extLst>
          </p:nvPr>
        </p:nvGraphicFramePr>
        <p:xfrm>
          <a:off x="2051720" y="2924944"/>
          <a:ext cx="5548536" cy="3410226"/>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5548536"/>
              </a:tblGrid>
              <a:tr h="532965">
                <a:tc>
                  <a:txBody>
                    <a:bodyPr/>
                    <a:lstStyle/>
                    <a:p>
                      <a:pPr algn="ctr"/>
                      <a:r>
                        <a:rPr lang="en-US" sz="3200" dirty="0" smtClean="0">
                          <a:solidFill>
                            <a:schemeClr val="tx1"/>
                          </a:solidFill>
                        </a:rPr>
                        <a:t>NILAI</a:t>
                      </a:r>
                      <a:endParaRPr lang="en-US" sz="3200" dirty="0">
                        <a:solidFill>
                          <a:schemeClr val="tx1"/>
                        </a:solidFill>
                      </a:endParaRPr>
                    </a:p>
                  </a:txBody>
                  <a:tcPr marT="45695" marB="45695">
                    <a:solidFill>
                      <a:schemeClr val="accent3">
                        <a:lumMod val="60000"/>
                        <a:lumOff val="40000"/>
                      </a:schemeClr>
                    </a:solidFill>
                  </a:tcPr>
                </a:tc>
              </a:tr>
              <a:tr h="1430668">
                <a:tc>
                  <a:txBody>
                    <a:bodyPr/>
                    <a:lstStyle/>
                    <a:p>
                      <a:pPr algn="ctr"/>
                      <a:r>
                        <a:rPr lang="en-US" sz="2400" b="1" baseline="0" smtClean="0"/>
                        <a:t>Sistematik</a:t>
                      </a:r>
                    </a:p>
                    <a:p>
                      <a:pPr algn="ctr"/>
                      <a:r>
                        <a:rPr lang="en-US" sz="2400" b="1" baseline="0" smtClean="0"/>
                        <a:t>Ingin Mengetahui (Inkuiri)</a:t>
                      </a:r>
                    </a:p>
                    <a:p>
                      <a:pPr algn="ctr"/>
                      <a:r>
                        <a:rPr lang="en-US" sz="2400" b="1" baseline="0" smtClean="0"/>
                        <a:t>Cuba Jaya </a:t>
                      </a:r>
                    </a:p>
                    <a:p>
                      <a:pPr algn="ctr"/>
                      <a:r>
                        <a:rPr lang="en-US" sz="2400" b="1" baseline="0" smtClean="0"/>
                        <a:t>Menghormati Hak Orang Lain</a:t>
                      </a:r>
                    </a:p>
                  </a:txBody>
                  <a:tcPr marT="45695" marB="45695">
                    <a:solidFill>
                      <a:srgbClr val="E2F20C"/>
                    </a:solidFill>
                  </a:tcPr>
                </a:tc>
              </a:tr>
              <a:tr h="127672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baseline="0" dirty="0" err="1" smtClean="0">
                          <a:solidFill>
                            <a:srgbClr val="C00000"/>
                          </a:solidFill>
                        </a:rPr>
                        <a:t>Unsur</a:t>
                      </a:r>
                      <a:r>
                        <a:rPr lang="en-US" sz="2400" b="1" baseline="0" dirty="0" smtClean="0">
                          <a:solidFill>
                            <a:srgbClr val="C00000"/>
                          </a:solidFill>
                        </a:rPr>
                        <a:t> </a:t>
                      </a:r>
                      <a:r>
                        <a:rPr lang="en-US" sz="2400" b="1" baseline="0" dirty="0" err="1" smtClean="0">
                          <a:solidFill>
                            <a:srgbClr val="C00000"/>
                          </a:solidFill>
                        </a:rPr>
                        <a:t>Kerjasama</a:t>
                      </a:r>
                      <a:r>
                        <a:rPr lang="en-US" sz="2400" b="1" baseline="0" dirty="0" smtClean="0">
                          <a:solidFill>
                            <a:srgbClr val="C00000"/>
                          </a:solidFill>
                        </a:rPr>
                        <a:t> </a:t>
                      </a:r>
                      <a:r>
                        <a:rPr lang="en-US" sz="2400" b="1" baseline="0" dirty="0" err="1" smtClean="0"/>
                        <a:t>menjadi</a:t>
                      </a:r>
                      <a:r>
                        <a:rPr lang="en-US" sz="2400" b="1" baseline="0" dirty="0" smtClean="0"/>
                        <a:t> </a:t>
                      </a:r>
                      <a:r>
                        <a:rPr lang="en-US" sz="2400" b="1" baseline="0" dirty="0" err="1" smtClean="0"/>
                        <a:t>tunjang</a:t>
                      </a:r>
                      <a:r>
                        <a:rPr lang="en-US" sz="2400" b="1" baseline="0" dirty="0" smtClean="0"/>
                        <a:t> </a:t>
                      </a:r>
                      <a:r>
                        <a:rPr lang="en-US" sz="2400" b="1" baseline="0" dirty="0" err="1" smtClean="0"/>
                        <a:t>dalam</a:t>
                      </a:r>
                      <a:r>
                        <a:rPr lang="en-US" sz="2400" b="1" baseline="0" dirty="0" smtClean="0"/>
                        <a:t> </a:t>
                      </a:r>
                      <a:r>
                        <a:rPr lang="en-US" sz="2400" b="1" baseline="0" dirty="0" err="1" smtClean="0"/>
                        <a:t>menghasilkan</a:t>
                      </a:r>
                      <a:r>
                        <a:rPr lang="en-US" sz="2400" b="1" baseline="0" dirty="0" smtClean="0"/>
                        <a:t> </a:t>
                      </a:r>
                      <a:r>
                        <a:rPr lang="en-US" sz="2400" b="1" baseline="0" dirty="0" err="1" smtClean="0"/>
                        <a:t>sesuatu</a:t>
                      </a:r>
                      <a:r>
                        <a:rPr lang="en-US" sz="2400" b="1" baseline="0" dirty="0" smtClean="0"/>
                        <a:t> </a:t>
                      </a:r>
                      <a:r>
                        <a:rPr lang="en-US" sz="2400" b="1" baseline="0" dirty="0" err="1" smtClean="0"/>
                        <a:t>projek</a:t>
                      </a:r>
                      <a:r>
                        <a:rPr lang="en-US" sz="2400" b="1" baseline="0" dirty="0" smtClean="0"/>
                        <a:t> </a:t>
                      </a:r>
                      <a:r>
                        <a:rPr lang="en-US" sz="2400" b="1" baseline="0" dirty="0" err="1" smtClean="0"/>
                        <a:t>pengaturcaraan</a:t>
                      </a:r>
                      <a:r>
                        <a:rPr lang="en-US" sz="2400" b="1" baseline="0" dirty="0" smtClean="0"/>
                        <a:t> </a:t>
                      </a:r>
                      <a:r>
                        <a:rPr lang="en-US" sz="2400" b="1" baseline="0" dirty="0" err="1" smtClean="0"/>
                        <a:t>di</a:t>
                      </a:r>
                      <a:r>
                        <a:rPr lang="en-US" sz="2400" b="1" baseline="0" dirty="0" smtClean="0"/>
                        <a:t> </a:t>
                      </a:r>
                      <a:r>
                        <a:rPr lang="en-US" sz="2400" b="1" baseline="0" dirty="0" err="1" smtClean="0"/>
                        <a:t>dalam</a:t>
                      </a:r>
                      <a:r>
                        <a:rPr lang="en-US" sz="2400" b="1" baseline="0" dirty="0" smtClean="0"/>
                        <a:t> </a:t>
                      </a:r>
                      <a:r>
                        <a:rPr lang="en-US" sz="2400" b="1" baseline="0" dirty="0" err="1" smtClean="0"/>
                        <a:t>modul</a:t>
                      </a:r>
                      <a:r>
                        <a:rPr lang="en-US" sz="2400" b="1" baseline="0" dirty="0" smtClean="0"/>
                        <a:t> </a:t>
                      </a:r>
                      <a:r>
                        <a:rPr lang="en-US" sz="2400" b="1" baseline="0" dirty="0" err="1" smtClean="0"/>
                        <a:t>ini</a:t>
                      </a:r>
                      <a:endParaRPr lang="en-US" sz="2400" b="1" dirty="0"/>
                    </a:p>
                  </a:txBody>
                  <a:tcPr marT="45695" marB="45695">
                    <a:noFill/>
                  </a:tcPr>
                </a:tc>
              </a:tr>
            </a:tbl>
          </a:graphicData>
        </a:graphic>
      </p:graphicFrame>
      <p:sp>
        <p:nvSpPr>
          <p:cNvPr id="5" name="Title 1"/>
          <p:cNvSpPr txBox="1">
            <a:spLocks/>
          </p:cNvSpPr>
          <p:nvPr/>
        </p:nvSpPr>
        <p:spPr>
          <a:xfrm>
            <a:off x="1835696" y="18159"/>
            <a:ext cx="6923112" cy="1143000"/>
          </a:xfrm>
          <a:prstGeom prst="rect">
            <a:avLst/>
          </a:prstGeom>
        </p:spPr>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PERANCANGAN KANDUNGAN DAN STANDARD KURIKULUM TMK</a:t>
            </a:r>
            <a:endParaRPr kumimoji="0" 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6" name="Rectangle 5"/>
          <p:cNvSpPr/>
          <p:nvPr/>
        </p:nvSpPr>
        <p:spPr>
          <a:xfrm>
            <a:off x="2292122" y="1412776"/>
            <a:ext cx="4944174"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defRPr/>
            </a:pPr>
            <a:r>
              <a:rPr lang="ms-MY" sz="3200" b="1" dirty="0" smtClean="0"/>
              <a:t>MODUL PENGATURCARAAN</a:t>
            </a:r>
            <a:endParaRPr lang="en-US" sz="3200" b="1" dirty="0" smtClean="0"/>
          </a:p>
        </p:txBody>
      </p:sp>
      <p:sp>
        <p:nvSpPr>
          <p:cNvPr id="7" name="Down Arrow 6"/>
          <p:cNvSpPr/>
          <p:nvPr/>
        </p:nvSpPr>
        <p:spPr>
          <a:xfrm>
            <a:off x="4427984" y="2060848"/>
            <a:ext cx="576064" cy="720080"/>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MY"/>
          </a:p>
        </p:txBody>
      </p:sp>
    </p:spTree>
    <p:extLst>
      <p:ext uri="{BB962C8B-B14F-4D97-AF65-F5344CB8AC3E}">
        <p14:creationId xmlns:p14="http://schemas.microsoft.com/office/powerpoint/2010/main" xmlns="" val="1854778632"/>
      </p:ext>
    </p:extLst>
  </p:cSld>
  <p:clrMapOvr>
    <a:masterClrMapping/>
  </p:clrMapOvr>
  <p:transition spd="slow">
    <p:circl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62880" y="548680"/>
            <a:ext cx="8229600" cy="584200"/>
          </a:xfrm>
        </p:spPr>
        <p:txBody>
          <a:bodyPr vert="horz" lIns="91440" tIns="45720" rIns="91440" bIns="45720" rtlCol="0" anchor="ctr" anchorCtr="0">
            <a:noAutofit/>
          </a:bodyPr>
          <a:lstStyle/>
          <a:p>
            <a:r>
              <a:rPr lang="sv-SE" sz="3200" b="1" dirty="0">
                <a:effectLst>
                  <a:outerShdw blurRad="38100" dist="38100" dir="2700000" algn="tl">
                    <a:srgbClr val="000000">
                      <a:alpha val="43137"/>
                    </a:srgbClr>
                  </a:outerShdw>
                </a:effectLst>
              </a:rPr>
              <a:t>PELAKSANAAN- SPI Bil 2/2013 </a:t>
            </a:r>
            <a:r>
              <a:rPr lang="sv-SE" sz="3200" b="1" dirty="0" smtClean="0">
                <a:effectLst>
                  <a:outerShdw blurRad="38100" dist="38100" dir="2700000" algn="tl">
                    <a:srgbClr val="000000">
                      <a:alpha val="43137"/>
                    </a:srgbClr>
                  </a:outerShdw>
                </a:effectLst>
              </a:rPr>
              <a:t/>
            </a:r>
            <a:br>
              <a:rPr lang="sv-SE" sz="3200" b="1" dirty="0" smtClean="0">
                <a:effectLst>
                  <a:outerShdw blurRad="38100" dist="38100" dir="2700000" algn="tl">
                    <a:srgbClr val="000000">
                      <a:alpha val="43137"/>
                    </a:srgbClr>
                  </a:outerShdw>
                </a:effectLst>
              </a:rPr>
            </a:br>
            <a:r>
              <a:rPr lang="sv-SE" sz="3200" b="1" dirty="0" smtClean="0">
                <a:effectLst>
                  <a:outerShdw blurRad="38100" dist="38100" dir="2700000" algn="tl">
                    <a:srgbClr val="000000">
                      <a:alpha val="43137"/>
                    </a:srgbClr>
                  </a:outerShdw>
                </a:effectLst>
              </a:rPr>
              <a:t>(</a:t>
            </a:r>
            <a:r>
              <a:rPr lang="sv-SE" sz="3200" b="1" dirty="0">
                <a:effectLst>
                  <a:outerShdw blurRad="38100" dist="38100" dir="2700000" algn="tl">
                    <a:srgbClr val="000000">
                      <a:alpha val="43137"/>
                    </a:srgbClr>
                  </a:outerShdw>
                </a:effectLst>
              </a:rPr>
              <a:t>16 Dis 2013) Lampiran </a:t>
            </a:r>
            <a:r>
              <a:rPr lang="sv-SE" sz="3200" b="1" dirty="0" smtClean="0">
                <a:effectLst>
                  <a:outerShdw blurRad="38100" dist="38100" dir="2700000" algn="tl">
                    <a:srgbClr val="000000">
                      <a:alpha val="43137"/>
                    </a:srgbClr>
                  </a:outerShdw>
                </a:effectLst>
              </a:rPr>
              <a:t>5</a:t>
            </a:r>
            <a:br>
              <a:rPr lang="sv-SE" sz="3200" b="1" dirty="0" smtClean="0">
                <a:effectLst>
                  <a:outerShdw blurRad="38100" dist="38100" dir="2700000" algn="tl">
                    <a:srgbClr val="000000">
                      <a:alpha val="43137"/>
                    </a:srgbClr>
                  </a:outerShdw>
                </a:effectLst>
              </a:rPr>
            </a:br>
            <a:endParaRPr lang="sv-SE" sz="3200" b="1" dirty="0">
              <a:effectLst>
                <a:outerShdw blurRad="38100" dist="38100" dir="2700000" algn="tl">
                  <a:srgbClr val="000000">
                    <a:alpha val="43137"/>
                  </a:srgbClr>
                </a:outerShdw>
              </a:effectLst>
            </a:endParaRPr>
          </a:p>
        </p:txBody>
      </p:sp>
      <p:sp>
        <p:nvSpPr>
          <p:cNvPr id="10256" name="Slide Number Placeholder 5"/>
          <p:cNvSpPr>
            <a:spLocks noGrp="1"/>
          </p:cNvSpPr>
          <p:nvPr>
            <p:ph type="sldNum" sz="quarter" idx="12"/>
          </p:nvPr>
        </p:nvSpPr>
        <p:spPr/>
        <p:txBody>
          <a:bodyPr/>
          <a:lstStyle/>
          <a:p>
            <a:pPr>
              <a:defRPr/>
            </a:pPr>
            <a:fld id="{94133F32-EBA1-4EFA-B53A-C90FCC7B0789}" type="slidenum">
              <a:rPr lang="en-MY"/>
              <a:pPr>
                <a:defRPr/>
              </a:pPr>
              <a:t>18</a:t>
            </a:fld>
            <a:endParaRPr lang="en-MY"/>
          </a:p>
        </p:txBody>
      </p:sp>
      <p:sp>
        <p:nvSpPr>
          <p:cNvPr id="5" name="Rectangle 4"/>
          <p:cNvSpPr/>
          <p:nvPr/>
        </p:nvSpPr>
        <p:spPr>
          <a:xfrm>
            <a:off x="1763688" y="1700808"/>
            <a:ext cx="5700600"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ms-MY" sz="3200" b="1" dirty="0" smtClean="0"/>
              <a:t>PERUNTUKAN WAKTU MP TMK</a:t>
            </a:r>
            <a:endParaRPr lang="en-US" sz="3200" b="1" dirty="0" smtClean="0"/>
          </a:p>
        </p:txBody>
      </p:sp>
      <p:sp>
        <p:nvSpPr>
          <p:cNvPr id="6" name="Rectangle 5"/>
          <p:cNvSpPr/>
          <p:nvPr/>
        </p:nvSpPr>
        <p:spPr>
          <a:xfrm>
            <a:off x="2699792" y="2564904"/>
            <a:ext cx="3762568" cy="584775"/>
          </a:xfrm>
          <a:prstGeom prst="rect">
            <a:avLst/>
          </a:prstGeom>
          <a:noFill/>
        </p:spPr>
        <p:style>
          <a:lnRef idx="1">
            <a:schemeClr val="accent1"/>
          </a:lnRef>
          <a:fillRef idx="3">
            <a:schemeClr val="accent1"/>
          </a:fillRef>
          <a:effectRef idx="2">
            <a:schemeClr val="accent1"/>
          </a:effectRef>
          <a:fontRef idx="minor">
            <a:schemeClr val="lt1"/>
          </a:fontRef>
        </p:style>
        <p:txBody>
          <a:bodyPr wrap="none">
            <a:spAutoFit/>
          </a:bodyPr>
          <a:lstStyle/>
          <a:p>
            <a:pPr>
              <a:defRPr/>
            </a:pPr>
            <a:r>
              <a:rPr lang="ms-MY" sz="3200" b="1" dirty="0" smtClean="0">
                <a:solidFill>
                  <a:srgbClr val="0070C0"/>
                </a:solidFill>
              </a:rPr>
              <a:t>60 MINIT SEMINGGU</a:t>
            </a:r>
            <a:endParaRPr lang="en-US" sz="3200" b="1" dirty="0" smtClean="0">
              <a:solidFill>
                <a:srgbClr val="0070C0"/>
              </a:solidFill>
            </a:endParaRPr>
          </a:p>
        </p:txBody>
      </p:sp>
    </p:spTree>
    <p:extLst>
      <p:ext uri="{BB962C8B-B14F-4D97-AF65-F5344CB8AC3E}">
        <p14:creationId xmlns:p14="http://schemas.microsoft.com/office/powerpoint/2010/main" xmlns="" val="291141565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62880" y="548680"/>
            <a:ext cx="8229600" cy="584200"/>
          </a:xfrm>
        </p:spPr>
        <p:txBody>
          <a:bodyPr vert="horz" lIns="91440" tIns="45720" rIns="91440" bIns="45720" rtlCol="0" anchor="ctr" anchorCtr="0">
            <a:noAutofit/>
          </a:bodyPr>
          <a:lstStyle/>
          <a:p>
            <a:r>
              <a:rPr lang="sv-SE" sz="3200" b="1" dirty="0">
                <a:effectLst>
                  <a:outerShdw blurRad="38100" dist="38100" dir="2700000" algn="tl">
                    <a:srgbClr val="000000">
                      <a:alpha val="43137"/>
                    </a:srgbClr>
                  </a:outerShdw>
                </a:effectLst>
              </a:rPr>
              <a:t>PELAKSANAAN- SPI Bil 2/2013 </a:t>
            </a:r>
            <a:r>
              <a:rPr lang="sv-SE" sz="3200" b="1" dirty="0" smtClean="0">
                <a:effectLst>
                  <a:outerShdw blurRad="38100" dist="38100" dir="2700000" algn="tl">
                    <a:srgbClr val="000000">
                      <a:alpha val="43137"/>
                    </a:srgbClr>
                  </a:outerShdw>
                </a:effectLst>
              </a:rPr>
              <a:t/>
            </a:r>
            <a:br>
              <a:rPr lang="sv-SE" sz="3200" b="1" dirty="0" smtClean="0">
                <a:effectLst>
                  <a:outerShdw blurRad="38100" dist="38100" dir="2700000" algn="tl">
                    <a:srgbClr val="000000">
                      <a:alpha val="43137"/>
                    </a:srgbClr>
                  </a:outerShdw>
                </a:effectLst>
              </a:rPr>
            </a:br>
            <a:r>
              <a:rPr lang="sv-SE" sz="3200" b="1" dirty="0" smtClean="0">
                <a:effectLst>
                  <a:outerShdw blurRad="38100" dist="38100" dir="2700000" algn="tl">
                    <a:srgbClr val="000000">
                      <a:alpha val="43137"/>
                    </a:srgbClr>
                  </a:outerShdw>
                </a:effectLst>
              </a:rPr>
              <a:t>(</a:t>
            </a:r>
            <a:r>
              <a:rPr lang="sv-SE" sz="3200" b="1" dirty="0">
                <a:effectLst>
                  <a:outerShdw blurRad="38100" dist="38100" dir="2700000" algn="tl">
                    <a:srgbClr val="000000">
                      <a:alpha val="43137"/>
                    </a:srgbClr>
                  </a:outerShdw>
                </a:effectLst>
              </a:rPr>
              <a:t>16 Dis 2013) Lampiran </a:t>
            </a:r>
            <a:r>
              <a:rPr lang="sv-SE" sz="3200" b="1" dirty="0" smtClean="0">
                <a:effectLst>
                  <a:outerShdw blurRad="38100" dist="38100" dir="2700000" algn="tl">
                    <a:srgbClr val="000000">
                      <a:alpha val="43137"/>
                    </a:srgbClr>
                  </a:outerShdw>
                </a:effectLst>
              </a:rPr>
              <a:t>5</a:t>
            </a:r>
            <a:br>
              <a:rPr lang="sv-SE" sz="3200" b="1" dirty="0" smtClean="0">
                <a:effectLst>
                  <a:outerShdw blurRad="38100" dist="38100" dir="2700000" algn="tl">
                    <a:srgbClr val="000000">
                      <a:alpha val="43137"/>
                    </a:srgbClr>
                  </a:outerShdw>
                </a:effectLst>
              </a:rPr>
            </a:br>
            <a:endParaRPr lang="sv-SE" sz="3200" b="1" dirty="0">
              <a:effectLst>
                <a:outerShdw blurRad="38100" dist="38100" dir="2700000" algn="tl">
                  <a:srgbClr val="000000">
                    <a:alpha val="43137"/>
                  </a:srgbClr>
                </a:outerShdw>
              </a:effectLst>
            </a:endParaRPr>
          </a:p>
        </p:txBody>
      </p:sp>
      <p:sp>
        <p:nvSpPr>
          <p:cNvPr id="10256" name="Slide Number Placeholder 5"/>
          <p:cNvSpPr>
            <a:spLocks noGrp="1"/>
          </p:cNvSpPr>
          <p:nvPr>
            <p:ph type="sldNum" sz="quarter" idx="12"/>
          </p:nvPr>
        </p:nvSpPr>
        <p:spPr/>
        <p:txBody>
          <a:bodyPr/>
          <a:lstStyle/>
          <a:p>
            <a:pPr>
              <a:defRPr/>
            </a:pPr>
            <a:fld id="{94133F32-EBA1-4EFA-B53A-C90FCC7B0789}" type="slidenum">
              <a:rPr lang="en-MY"/>
              <a:pPr>
                <a:defRPr/>
              </a:pPr>
              <a:t>19</a:t>
            </a:fld>
            <a:endParaRPr lang="en-MY"/>
          </a:p>
        </p:txBody>
      </p:sp>
      <p:sp>
        <p:nvSpPr>
          <p:cNvPr id="5" name="Rectangle 4"/>
          <p:cNvSpPr/>
          <p:nvPr/>
        </p:nvSpPr>
        <p:spPr>
          <a:xfrm>
            <a:off x="1763688" y="1700808"/>
            <a:ext cx="5700600"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ms-MY" sz="3200" b="1" dirty="0" smtClean="0"/>
              <a:t>PERUNTUKAN WAKTU MP TMK</a:t>
            </a:r>
            <a:endParaRPr lang="en-US" sz="3200" b="1" dirty="0" smtClean="0"/>
          </a:p>
        </p:txBody>
      </p:sp>
      <p:sp>
        <p:nvSpPr>
          <p:cNvPr id="6" name="Rectangle 5"/>
          <p:cNvSpPr/>
          <p:nvPr/>
        </p:nvSpPr>
        <p:spPr>
          <a:xfrm>
            <a:off x="2699792" y="2564904"/>
            <a:ext cx="3762568" cy="584775"/>
          </a:xfrm>
          <a:prstGeom prst="rect">
            <a:avLst/>
          </a:prstGeom>
          <a:noFill/>
        </p:spPr>
        <p:style>
          <a:lnRef idx="1">
            <a:schemeClr val="accent1"/>
          </a:lnRef>
          <a:fillRef idx="3">
            <a:schemeClr val="accent1"/>
          </a:fillRef>
          <a:effectRef idx="2">
            <a:schemeClr val="accent1"/>
          </a:effectRef>
          <a:fontRef idx="minor">
            <a:schemeClr val="lt1"/>
          </a:fontRef>
        </p:style>
        <p:txBody>
          <a:bodyPr wrap="none">
            <a:spAutoFit/>
          </a:bodyPr>
          <a:lstStyle/>
          <a:p>
            <a:pPr>
              <a:defRPr/>
            </a:pPr>
            <a:r>
              <a:rPr lang="ms-MY" sz="3200" b="1" dirty="0" smtClean="0">
                <a:solidFill>
                  <a:srgbClr val="0070C0"/>
                </a:solidFill>
              </a:rPr>
              <a:t>60 MINIT SEMINGGU</a:t>
            </a:r>
            <a:endParaRPr lang="en-US" sz="3200" b="1" dirty="0" smtClean="0">
              <a:solidFill>
                <a:srgbClr val="0070C0"/>
              </a:solidFill>
            </a:endParaRPr>
          </a:p>
        </p:txBody>
      </p:sp>
      <p:sp>
        <p:nvSpPr>
          <p:cNvPr id="7" name="Rectangle 6"/>
          <p:cNvSpPr/>
          <p:nvPr/>
        </p:nvSpPr>
        <p:spPr>
          <a:xfrm>
            <a:off x="1187624" y="3429000"/>
            <a:ext cx="7128792" cy="1200329"/>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a:spAutoFit/>
          </a:bodyPr>
          <a:lstStyle/>
          <a:p>
            <a:pPr algn="ctr">
              <a:defRPr/>
            </a:pPr>
            <a:r>
              <a:rPr lang="ms-MY" sz="2400" b="1" dirty="0" smtClean="0">
                <a:solidFill>
                  <a:srgbClr val="0070C0"/>
                </a:solidFill>
              </a:rPr>
              <a:t>Diajar BERGILIR atau SERENTAK </a:t>
            </a:r>
          </a:p>
          <a:p>
            <a:pPr algn="ctr">
              <a:defRPr/>
            </a:pPr>
            <a:r>
              <a:rPr lang="ms-MY" sz="2400" b="1" dirty="0" smtClean="0">
                <a:solidFill>
                  <a:srgbClr val="0070C0"/>
                </a:solidFill>
              </a:rPr>
              <a:t>dengan mata pelajaran REKA BENTUK DAN TEKNOLOGI (RBT) – </a:t>
            </a:r>
            <a:r>
              <a:rPr lang="ms-MY" sz="2400" b="1" i="1" dirty="0" smtClean="0">
                <a:solidFill>
                  <a:srgbClr val="0070C0"/>
                </a:solidFill>
              </a:rPr>
              <a:t>mengikut kesediaan sekolah</a:t>
            </a:r>
            <a:endParaRPr lang="en-US" sz="2400" b="1" i="1" dirty="0" smtClean="0">
              <a:solidFill>
                <a:srgbClr val="0070C0"/>
              </a:solidFill>
            </a:endParaRPr>
          </a:p>
        </p:txBody>
      </p:sp>
    </p:spTree>
    <p:extLst>
      <p:ext uri="{BB962C8B-B14F-4D97-AF65-F5344CB8AC3E}">
        <p14:creationId xmlns:p14="http://schemas.microsoft.com/office/powerpoint/2010/main" xmlns="" val="291141565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448272" y="2996952"/>
            <a:ext cx="4572000" cy="1200329"/>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lgn="ctr">
              <a:defRPr/>
            </a:pPr>
            <a:r>
              <a:rPr lang="en-US" sz="3600" b="1" dirty="0" smtClean="0"/>
              <a:t>PERBEZAAN </a:t>
            </a:r>
          </a:p>
          <a:p>
            <a:pPr algn="ctr">
              <a:defRPr/>
            </a:pPr>
            <a:r>
              <a:rPr lang="en-US" sz="3600" b="1" dirty="0" smtClean="0"/>
              <a:t>TAHAP 1 DAN TAHAP 2</a:t>
            </a:r>
          </a:p>
        </p:txBody>
      </p:sp>
      <p:sp>
        <p:nvSpPr>
          <p:cNvPr id="4" name="Title 1"/>
          <p:cNvSpPr txBox="1">
            <a:spLocks/>
          </p:cNvSpPr>
          <p:nvPr/>
        </p:nvSpPr>
        <p:spPr>
          <a:xfrm>
            <a:off x="899592" y="764704"/>
            <a:ext cx="7488792" cy="1800200"/>
          </a:xfrm>
          <a:prstGeom prst="rect">
            <a:avLst/>
          </a:prstGeom>
          <a:effectLst>
            <a:outerShdw blurRad="50800" dist="38100" dir="2700000" algn="tl" rotWithShape="0">
              <a:prstClr val="black">
                <a:alpha val="40000"/>
              </a:prstClr>
            </a:outerShdw>
          </a:effectLst>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4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MATA PELAJARAN</a:t>
            </a:r>
            <a:br>
              <a:rPr kumimoji="0" lang="en-GB" altLang="en-US" sz="4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br>
            <a:r>
              <a:rPr kumimoji="0" lang="en-GB" altLang="en-US" sz="4000" b="1" i="0" u="none" strike="noStrike" kern="1200" cap="none" spc="-15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TEKNOLOGI MAKLUMAT DAN </a:t>
            </a:r>
            <a:r>
              <a:rPr kumimoji="0" lang="en-GB" altLang="en-US" sz="4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KOMUNIKASI (TMK)</a:t>
            </a:r>
            <a:endParaRPr kumimoji="0" lang="en-US" sz="40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6" name="Subtitle 2"/>
          <p:cNvSpPr txBox="1">
            <a:spLocks/>
          </p:cNvSpPr>
          <p:nvPr/>
        </p:nvSpPr>
        <p:spPr>
          <a:xfrm>
            <a:off x="1043608" y="4509120"/>
            <a:ext cx="7416744" cy="1224136"/>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DOKUMEN STANDARD KURIKULUM </a:t>
            </a:r>
          </a:p>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DAN PENTAKSIRAN (DSKP)</a:t>
            </a:r>
          </a:p>
          <a:p>
            <a:pPr marL="342900" marR="0" lvl="0" indent="-342900" algn="ctr" defTabSz="914400" rtl="0" eaLnBrk="1" fontAlgn="auto" latinLnBrk="0" hangingPunct="1">
              <a:lnSpc>
                <a:spcPct val="100000"/>
              </a:lnSpc>
              <a:spcBef>
                <a:spcPct val="20000"/>
              </a:spcBef>
              <a:spcAft>
                <a:spcPts val="0"/>
              </a:spcAft>
              <a:buClrTx/>
              <a:buSzTx/>
              <a:tabLst/>
              <a:defRPr/>
            </a:pPr>
            <a:endParaRPr kumimoji="0" 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Tree>
    <p:extLst>
      <p:ext uri="{BB962C8B-B14F-4D97-AF65-F5344CB8AC3E}">
        <p14:creationId xmlns:p14="http://schemas.microsoft.com/office/powerpoint/2010/main" xmlns="" val="218535241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62880" y="548680"/>
            <a:ext cx="8229600" cy="584200"/>
          </a:xfrm>
        </p:spPr>
        <p:txBody>
          <a:bodyPr vert="horz" lIns="91440" tIns="45720" rIns="91440" bIns="45720" rtlCol="0" anchor="ctr" anchorCtr="0">
            <a:noAutofit/>
          </a:bodyPr>
          <a:lstStyle/>
          <a:p>
            <a:r>
              <a:rPr lang="sv-SE" sz="3200" b="1" dirty="0">
                <a:effectLst>
                  <a:outerShdw blurRad="38100" dist="38100" dir="2700000" algn="tl">
                    <a:srgbClr val="000000">
                      <a:alpha val="43137"/>
                    </a:srgbClr>
                  </a:outerShdw>
                </a:effectLst>
              </a:rPr>
              <a:t>PELAKSANAAN- SPI Bil 2/2013 </a:t>
            </a:r>
            <a:r>
              <a:rPr lang="sv-SE" sz="3200" b="1" dirty="0" smtClean="0">
                <a:effectLst>
                  <a:outerShdw blurRad="38100" dist="38100" dir="2700000" algn="tl">
                    <a:srgbClr val="000000">
                      <a:alpha val="43137"/>
                    </a:srgbClr>
                  </a:outerShdw>
                </a:effectLst>
              </a:rPr>
              <a:t/>
            </a:r>
            <a:br>
              <a:rPr lang="sv-SE" sz="3200" b="1" dirty="0" smtClean="0">
                <a:effectLst>
                  <a:outerShdw blurRad="38100" dist="38100" dir="2700000" algn="tl">
                    <a:srgbClr val="000000">
                      <a:alpha val="43137"/>
                    </a:srgbClr>
                  </a:outerShdw>
                </a:effectLst>
              </a:rPr>
            </a:br>
            <a:r>
              <a:rPr lang="sv-SE" sz="3200" b="1" dirty="0" smtClean="0">
                <a:effectLst>
                  <a:outerShdw blurRad="38100" dist="38100" dir="2700000" algn="tl">
                    <a:srgbClr val="000000">
                      <a:alpha val="43137"/>
                    </a:srgbClr>
                  </a:outerShdw>
                </a:effectLst>
              </a:rPr>
              <a:t>(</a:t>
            </a:r>
            <a:r>
              <a:rPr lang="sv-SE" sz="3200" b="1" dirty="0">
                <a:effectLst>
                  <a:outerShdw blurRad="38100" dist="38100" dir="2700000" algn="tl">
                    <a:srgbClr val="000000">
                      <a:alpha val="43137"/>
                    </a:srgbClr>
                  </a:outerShdw>
                </a:effectLst>
              </a:rPr>
              <a:t>16 Dis 2013) Lampiran </a:t>
            </a:r>
            <a:r>
              <a:rPr lang="sv-SE" sz="3200" b="1" dirty="0" smtClean="0">
                <a:effectLst>
                  <a:outerShdw blurRad="38100" dist="38100" dir="2700000" algn="tl">
                    <a:srgbClr val="000000">
                      <a:alpha val="43137"/>
                    </a:srgbClr>
                  </a:outerShdw>
                </a:effectLst>
              </a:rPr>
              <a:t>5</a:t>
            </a:r>
            <a:br>
              <a:rPr lang="sv-SE" sz="3200" b="1" dirty="0" smtClean="0">
                <a:effectLst>
                  <a:outerShdw blurRad="38100" dist="38100" dir="2700000" algn="tl">
                    <a:srgbClr val="000000">
                      <a:alpha val="43137"/>
                    </a:srgbClr>
                  </a:outerShdw>
                </a:effectLst>
              </a:rPr>
            </a:br>
            <a:endParaRPr lang="sv-SE" sz="3200" b="1" dirty="0">
              <a:effectLst>
                <a:outerShdw blurRad="38100" dist="38100" dir="2700000" algn="tl">
                  <a:srgbClr val="000000">
                    <a:alpha val="43137"/>
                  </a:srgbClr>
                </a:outerShdw>
              </a:effectLst>
            </a:endParaRPr>
          </a:p>
        </p:txBody>
      </p:sp>
      <p:sp>
        <p:nvSpPr>
          <p:cNvPr id="10256" name="Slide Number Placeholder 5"/>
          <p:cNvSpPr>
            <a:spLocks noGrp="1"/>
          </p:cNvSpPr>
          <p:nvPr>
            <p:ph type="sldNum" sz="quarter" idx="12"/>
          </p:nvPr>
        </p:nvSpPr>
        <p:spPr/>
        <p:txBody>
          <a:bodyPr/>
          <a:lstStyle/>
          <a:p>
            <a:pPr>
              <a:defRPr/>
            </a:pPr>
            <a:fld id="{94133F32-EBA1-4EFA-B53A-C90FCC7B0789}" type="slidenum">
              <a:rPr lang="en-MY"/>
              <a:pPr>
                <a:defRPr/>
              </a:pPr>
              <a:t>20</a:t>
            </a:fld>
            <a:endParaRPr lang="en-MY"/>
          </a:p>
        </p:txBody>
      </p:sp>
      <p:sp>
        <p:nvSpPr>
          <p:cNvPr id="5" name="Rectangle 4"/>
          <p:cNvSpPr/>
          <p:nvPr/>
        </p:nvSpPr>
        <p:spPr>
          <a:xfrm>
            <a:off x="1763688" y="1700808"/>
            <a:ext cx="5700600"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ms-MY" sz="3200" b="1" dirty="0" smtClean="0"/>
              <a:t>PERUNTUKAN WAKTU MP TMK</a:t>
            </a:r>
            <a:endParaRPr lang="en-US" sz="3200" b="1" dirty="0" smtClean="0"/>
          </a:p>
        </p:txBody>
      </p:sp>
      <p:sp>
        <p:nvSpPr>
          <p:cNvPr id="6" name="Rectangle 5"/>
          <p:cNvSpPr/>
          <p:nvPr/>
        </p:nvSpPr>
        <p:spPr>
          <a:xfrm>
            <a:off x="2699792" y="2564904"/>
            <a:ext cx="3762568" cy="584775"/>
          </a:xfrm>
          <a:prstGeom prst="rect">
            <a:avLst/>
          </a:prstGeom>
          <a:noFill/>
        </p:spPr>
        <p:style>
          <a:lnRef idx="1">
            <a:schemeClr val="accent1"/>
          </a:lnRef>
          <a:fillRef idx="3">
            <a:schemeClr val="accent1"/>
          </a:fillRef>
          <a:effectRef idx="2">
            <a:schemeClr val="accent1"/>
          </a:effectRef>
          <a:fontRef idx="minor">
            <a:schemeClr val="lt1"/>
          </a:fontRef>
        </p:style>
        <p:txBody>
          <a:bodyPr wrap="none">
            <a:spAutoFit/>
          </a:bodyPr>
          <a:lstStyle/>
          <a:p>
            <a:pPr>
              <a:defRPr/>
            </a:pPr>
            <a:r>
              <a:rPr lang="ms-MY" sz="3200" b="1" dirty="0" smtClean="0">
                <a:solidFill>
                  <a:srgbClr val="0070C0"/>
                </a:solidFill>
              </a:rPr>
              <a:t>60 MINIT SEMINGGU</a:t>
            </a:r>
            <a:endParaRPr lang="en-US" sz="3200" b="1" dirty="0" smtClean="0">
              <a:solidFill>
                <a:srgbClr val="0070C0"/>
              </a:solidFill>
            </a:endParaRPr>
          </a:p>
        </p:txBody>
      </p:sp>
      <p:sp>
        <p:nvSpPr>
          <p:cNvPr id="7" name="Rectangle 6"/>
          <p:cNvSpPr/>
          <p:nvPr/>
        </p:nvSpPr>
        <p:spPr>
          <a:xfrm>
            <a:off x="1187624" y="3429000"/>
            <a:ext cx="7128792" cy="1200329"/>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a:spAutoFit/>
          </a:bodyPr>
          <a:lstStyle/>
          <a:p>
            <a:pPr algn="ctr">
              <a:defRPr/>
            </a:pPr>
            <a:r>
              <a:rPr lang="ms-MY" sz="2400" b="1" dirty="0" smtClean="0">
                <a:solidFill>
                  <a:srgbClr val="0070C0"/>
                </a:solidFill>
              </a:rPr>
              <a:t>Diajar BERGILIR atau SERENTAK </a:t>
            </a:r>
          </a:p>
          <a:p>
            <a:pPr algn="ctr">
              <a:defRPr/>
            </a:pPr>
            <a:r>
              <a:rPr lang="ms-MY" sz="2400" b="1" dirty="0" smtClean="0">
                <a:solidFill>
                  <a:srgbClr val="0070C0"/>
                </a:solidFill>
              </a:rPr>
              <a:t>dengan mata pelajaran REKA BENTUK DAN TEKNOLOGI (RBT) – </a:t>
            </a:r>
            <a:r>
              <a:rPr lang="ms-MY" sz="2400" b="1" i="1" dirty="0" smtClean="0">
                <a:solidFill>
                  <a:srgbClr val="0070C0"/>
                </a:solidFill>
              </a:rPr>
              <a:t>mengikut kesediaan sekolah</a:t>
            </a:r>
            <a:endParaRPr lang="en-US" sz="2400" b="1" i="1" dirty="0" smtClean="0">
              <a:solidFill>
                <a:srgbClr val="0070C0"/>
              </a:solidFill>
            </a:endParaRPr>
          </a:p>
        </p:txBody>
      </p:sp>
      <p:sp>
        <p:nvSpPr>
          <p:cNvPr id="9" name="Rectangle 8"/>
          <p:cNvSpPr/>
          <p:nvPr/>
        </p:nvSpPr>
        <p:spPr>
          <a:xfrm>
            <a:off x="2411760" y="4725144"/>
            <a:ext cx="4824536" cy="1631216"/>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a:spAutoFit/>
          </a:bodyPr>
          <a:lstStyle/>
          <a:p>
            <a:pPr>
              <a:defRPr/>
            </a:pPr>
            <a:r>
              <a:rPr lang="ms-MY" sz="2000" b="1" dirty="0" smtClean="0">
                <a:solidFill>
                  <a:schemeClr val="tx1"/>
                </a:solidFill>
              </a:rPr>
              <a:t>Pihak sekolah perlu ambil kira:</a:t>
            </a:r>
          </a:p>
          <a:p>
            <a:pPr>
              <a:defRPr/>
            </a:pPr>
            <a:r>
              <a:rPr lang="ms-MY" sz="2000" b="1" dirty="0" smtClean="0">
                <a:solidFill>
                  <a:schemeClr val="tx1"/>
                </a:solidFill>
              </a:rPr>
              <a:t>	- Bilangan guru RBT/TMK</a:t>
            </a:r>
          </a:p>
          <a:p>
            <a:pPr>
              <a:defRPr/>
            </a:pPr>
            <a:r>
              <a:rPr lang="ms-MY" sz="2000" b="1" dirty="0" smtClean="0">
                <a:solidFill>
                  <a:schemeClr val="tx1"/>
                </a:solidFill>
              </a:rPr>
              <a:t>	- Bilangan bengkel/makmal</a:t>
            </a:r>
          </a:p>
          <a:p>
            <a:pPr>
              <a:defRPr/>
            </a:pPr>
            <a:r>
              <a:rPr lang="ms-MY" sz="2000" b="1" dirty="0" smtClean="0">
                <a:solidFill>
                  <a:schemeClr val="tx1"/>
                </a:solidFill>
              </a:rPr>
              <a:t>	- Bilangan kelas</a:t>
            </a:r>
          </a:p>
          <a:p>
            <a:pPr>
              <a:defRPr/>
            </a:pPr>
            <a:r>
              <a:rPr lang="ms-MY" sz="2000" b="1" dirty="0" smtClean="0">
                <a:solidFill>
                  <a:schemeClr val="tx1"/>
                </a:solidFill>
              </a:rPr>
              <a:t>	- Kemudahan peralatan RBT/TMK</a:t>
            </a:r>
            <a:endParaRPr lang="en-GB" sz="2000" b="1" dirty="0" smtClean="0">
              <a:solidFill>
                <a:schemeClr val="tx1"/>
              </a:solidFill>
            </a:endParaRPr>
          </a:p>
        </p:txBody>
      </p:sp>
    </p:spTree>
    <p:extLst>
      <p:ext uri="{BB962C8B-B14F-4D97-AF65-F5344CB8AC3E}">
        <p14:creationId xmlns:p14="http://schemas.microsoft.com/office/powerpoint/2010/main" xmlns="" val="291141565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62880" y="548680"/>
            <a:ext cx="8229600" cy="584200"/>
          </a:xfrm>
        </p:spPr>
        <p:txBody>
          <a:bodyPr vert="horz" lIns="91440" tIns="45720" rIns="91440" bIns="45720" rtlCol="0" anchor="ctr" anchorCtr="0">
            <a:noAutofit/>
          </a:bodyPr>
          <a:lstStyle/>
          <a:p>
            <a:r>
              <a:rPr lang="sv-SE" sz="3200" b="1" dirty="0">
                <a:effectLst>
                  <a:outerShdw blurRad="38100" dist="38100" dir="2700000" algn="tl">
                    <a:srgbClr val="000000">
                      <a:alpha val="43137"/>
                    </a:srgbClr>
                  </a:outerShdw>
                </a:effectLst>
              </a:rPr>
              <a:t>PELAKSANAAN- SPI Bil 2/2013 </a:t>
            </a:r>
            <a:r>
              <a:rPr lang="sv-SE" sz="3200" b="1" dirty="0" smtClean="0">
                <a:effectLst>
                  <a:outerShdw blurRad="38100" dist="38100" dir="2700000" algn="tl">
                    <a:srgbClr val="000000">
                      <a:alpha val="43137"/>
                    </a:srgbClr>
                  </a:outerShdw>
                </a:effectLst>
              </a:rPr>
              <a:t/>
            </a:r>
            <a:br>
              <a:rPr lang="sv-SE" sz="3200" b="1" dirty="0" smtClean="0">
                <a:effectLst>
                  <a:outerShdw blurRad="38100" dist="38100" dir="2700000" algn="tl">
                    <a:srgbClr val="000000">
                      <a:alpha val="43137"/>
                    </a:srgbClr>
                  </a:outerShdw>
                </a:effectLst>
              </a:rPr>
            </a:br>
            <a:r>
              <a:rPr lang="sv-SE" sz="3200" b="1" dirty="0" smtClean="0">
                <a:effectLst>
                  <a:outerShdw blurRad="38100" dist="38100" dir="2700000" algn="tl">
                    <a:srgbClr val="000000">
                      <a:alpha val="43137"/>
                    </a:srgbClr>
                  </a:outerShdw>
                </a:effectLst>
              </a:rPr>
              <a:t>(</a:t>
            </a:r>
            <a:r>
              <a:rPr lang="sv-SE" sz="3200" b="1" dirty="0">
                <a:effectLst>
                  <a:outerShdw blurRad="38100" dist="38100" dir="2700000" algn="tl">
                    <a:srgbClr val="000000">
                      <a:alpha val="43137"/>
                    </a:srgbClr>
                  </a:outerShdw>
                </a:effectLst>
              </a:rPr>
              <a:t>16 Dis 2013) Lampiran </a:t>
            </a:r>
            <a:r>
              <a:rPr lang="sv-SE" sz="3200" b="1" dirty="0" smtClean="0">
                <a:effectLst>
                  <a:outerShdw blurRad="38100" dist="38100" dir="2700000" algn="tl">
                    <a:srgbClr val="000000">
                      <a:alpha val="43137"/>
                    </a:srgbClr>
                  </a:outerShdw>
                </a:effectLst>
              </a:rPr>
              <a:t>5</a:t>
            </a:r>
            <a:br>
              <a:rPr lang="sv-SE" sz="3200" b="1" dirty="0" smtClean="0">
                <a:effectLst>
                  <a:outerShdw blurRad="38100" dist="38100" dir="2700000" algn="tl">
                    <a:srgbClr val="000000">
                      <a:alpha val="43137"/>
                    </a:srgbClr>
                  </a:outerShdw>
                </a:effectLst>
              </a:rPr>
            </a:br>
            <a:endParaRPr lang="sv-SE" sz="3200" b="1" dirty="0">
              <a:effectLst>
                <a:outerShdw blurRad="38100" dist="38100" dir="2700000" algn="tl">
                  <a:srgbClr val="000000">
                    <a:alpha val="43137"/>
                  </a:srgbClr>
                </a:outerShdw>
              </a:effectLst>
            </a:endParaRPr>
          </a:p>
        </p:txBody>
      </p:sp>
      <p:sp>
        <p:nvSpPr>
          <p:cNvPr id="10256" name="Slide Number Placeholder 5"/>
          <p:cNvSpPr>
            <a:spLocks noGrp="1"/>
          </p:cNvSpPr>
          <p:nvPr>
            <p:ph type="sldNum" sz="quarter" idx="12"/>
          </p:nvPr>
        </p:nvSpPr>
        <p:spPr/>
        <p:txBody>
          <a:bodyPr/>
          <a:lstStyle/>
          <a:p>
            <a:pPr>
              <a:defRPr/>
            </a:pPr>
            <a:fld id="{94133F32-EBA1-4EFA-B53A-C90FCC7B0789}" type="slidenum">
              <a:rPr lang="en-MY"/>
              <a:pPr>
                <a:defRPr/>
              </a:pPr>
              <a:t>21</a:t>
            </a:fld>
            <a:endParaRPr lang="en-MY"/>
          </a:p>
        </p:txBody>
      </p:sp>
      <p:sp>
        <p:nvSpPr>
          <p:cNvPr id="5" name="Rectangle 4"/>
          <p:cNvSpPr/>
          <p:nvPr/>
        </p:nvSpPr>
        <p:spPr>
          <a:xfrm>
            <a:off x="2608283" y="1700808"/>
            <a:ext cx="4011419"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ms-MY" sz="3200" b="1" dirty="0" smtClean="0"/>
              <a:t>PERSEDIAAN SEKOLAH</a:t>
            </a:r>
            <a:endParaRPr lang="en-US" sz="3200" b="1" dirty="0" smtClean="0"/>
          </a:p>
        </p:txBody>
      </p:sp>
      <p:sp>
        <p:nvSpPr>
          <p:cNvPr id="8" name="Rectangle 7"/>
          <p:cNvSpPr/>
          <p:nvPr/>
        </p:nvSpPr>
        <p:spPr>
          <a:xfrm>
            <a:off x="1331640" y="2852936"/>
            <a:ext cx="6912768" cy="230832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a:spAutoFit/>
          </a:bodyPr>
          <a:lstStyle/>
          <a:p>
            <a:pPr>
              <a:buFont typeface="Arial" pitchFamily="34" charset="0"/>
              <a:buChar char="•"/>
              <a:defRPr/>
            </a:pPr>
            <a:r>
              <a:rPr lang="en-US" sz="2400" b="1" dirty="0" err="1" smtClean="0">
                <a:solidFill>
                  <a:schemeClr val="tx1"/>
                </a:solidFill>
              </a:rPr>
              <a:t>Pihak</a:t>
            </a:r>
            <a:r>
              <a:rPr lang="en-US" sz="2400" b="1" dirty="0" smtClean="0">
                <a:solidFill>
                  <a:schemeClr val="tx1"/>
                </a:solidFill>
              </a:rPr>
              <a:t> </a:t>
            </a:r>
            <a:r>
              <a:rPr lang="en-US" sz="2400" b="1" dirty="0" err="1" smtClean="0">
                <a:solidFill>
                  <a:schemeClr val="tx1"/>
                </a:solidFill>
              </a:rPr>
              <a:t>sekolah</a:t>
            </a:r>
            <a:r>
              <a:rPr lang="en-US" sz="2400" b="1" dirty="0" smtClean="0">
                <a:solidFill>
                  <a:schemeClr val="tx1"/>
                </a:solidFill>
              </a:rPr>
              <a:t> </a:t>
            </a:r>
            <a:r>
              <a:rPr lang="en-US" sz="2400" b="1" dirty="0" err="1" smtClean="0">
                <a:solidFill>
                  <a:schemeClr val="tx1"/>
                </a:solidFill>
              </a:rPr>
              <a:t>perlu</a:t>
            </a:r>
            <a:r>
              <a:rPr lang="en-US" sz="2400" b="1" dirty="0" smtClean="0">
                <a:solidFill>
                  <a:schemeClr val="tx1"/>
                </a:solidFill>
              </a:rPr>
              <a:t> </a:t>
            </a:r>
            <a:r>
              <a:rPr lang="en-US" sz="2400" b="1" dirty="0" err="1" smtClean="0">
                <a:solidFill>
                  <a:schemeClr val="tx1"/>
                </a:solidFill>
              </a:rPr>
              <a:t>guna</a:t>
            </a:r>
            <a:r>
              <a:rPr lang="en-US" sz="2400" b="1" dirty="0" smtClean="0">
                <a:solidFill>
                  <a:schemeClr val="tx1"/>
                </a:solidFill>
              </a:rPr>
              <a:t> </a:t>
            </a:r>
            <a:r>
              <a:rPr lang="en-US" sz="2400" b="1" dirty="0" err="1" smtClean="0">
                <a:solidFill>
                  <a:schemeClr val="tx1"/>
                </a:solidFill>
              </a:rPr>
              <a:t>kemudahan</a:t>
            </a:r>
            <a:r>
              <a:rPr lang="en-US" sz="2400" b="1" dirty="0" smtClean="0">
                <a:solidFill>
                  <a:schemeClr val="tx1"/>
                </a:solidFill>
              </a:rPr>
              <a:t> </a:t>
            </a:r>
            <a:r>
              <a:rPr lang="en-US" sz="2400" b="1" dirty="0" err="1" smtClean="0">
                <a:solidFill>
                  <a:schemeClr val="tx1"/>
                </a:solidFill>
              </a:rPr>
              <a:t>sedia</a:t>
            </a:r>
            <a:r>
              <a:rPr lang="en-US" sz="2400" b="1" dirty="0" smtClean="0">
                <a:solidFill>
                  <a:schemeClr val="tx1"/>
                </a:solidFill>
              </a:rPr>
              <a:t> </a:t>
            </a:r>
            <a:r>
              <a:rPr lang="en-US" sz="2400" b="1" dirty="0" err="1" smtClean="0">
                <a:solidFill>
                  <a:schemeClr val="tx1"/>
                </a:solidFill>
              </a:rPr>
              <a:t>ada</a:t>
            </a:r>
            <a:r>
              <a:rPr lang="en-US" sz="2400" b="1" dirty="0" smtClean="0">
                <a:solidFill>
                  <a:schemeClr val="tx1"/>
                </a:solidFill>
              </a:rPr>
              <a:t> yang </a:t>
            </a:r>
            <a:r>
              <a:rPr lang="en-US" sz="2400" b="1" dirty="0" err="1" smtClean="0">
                <a:solidFill>
                  <a:schemeClr val="tx1"/>
                </a:solidFill>
              </a:rPr>
              <a:t>bersesuaian</a:t>
            </a:r>
            <a:r>
              <a:rPr lang="en-US" sz="2400" b="1" dirty="0" smtClean="0">
                <a:solidFill>
                  <a:schemeClr val="tx1"/>
                </a:solidFill>
              </a:rPr>
              <a:t> </a:t>
            </a:r>
            <a:r>
              <a:rPr lang="en-US" sz="2400" b="1" dirty="0" err="1" smtClean="0">
                <a:solidFill>
                  <a:schemeClr val="tx1"/>
                </a:solidFill>
              </a:rPr>
              <a:t>dengan</a:t>
            </a:r>
            <a:r>
              <a:rPr lang="en-US" sz="2400" b="1" dirty="0" smtClean="0">
                <a:solidFill>
                  <a:schemeClr val="tx1"/>
                </a:solidFill>
              </a:rPr>
              <a:t> DSKP</a:t>
            </a:r>
          </a:p>
          <a:p>
            <a:pPr>
              <a:buFont typeface="Arial" pitchFamily="34" charset="0"/>
              <a:buChar char="•"/>
              <a:defRPr/>
            </a:pPr>
            <a:endParaRPr lang="en-US" sz="2400" b="1" dirty="0" smtClean="0">
              <a:solidFill>
                <a:schemeClr val="tx1"/>
              </a:solidFill>
            </a:endParaRPr>
          </a:p>
          <a:p>
            <a:pPr>
              <a:buFont typeface="Arial" pitchFamily="34" charset="0"/>
              <a:buChar char="•"/>
              <a:defRPr/>
            </a:pPr>
            <a:r>
              <a:rPr lang="en-US" sz="2400" b="1" dirty="0" err="1" smtClean="0">
                <a:solidFill>
                  <a:schemeClr val="tx1"/>
                </a:solidFill>
              </a:rPr>
              <a:t>Kemudahan</a:t>
            </a:r>
            <a:r>
              <a:rPr lang="en-US" sz="2400" b="1" dirty="0" smtClean="0">
                <a:solidFill>
                  <a:schemeClr val="tx1"/>
                </a:solidFill>
              </a:rPr>
              <a:t> </a:t>
            </a:r>
            <a:r>
              <a:rPr lang="en-US" sz="2400" b="1" dirty="0" err="1" smtClean="0">
                <a:solidFill>
                  <a:schemeClr val="tx1"/>
                </a:solidFill>
              </a:rPr>
              <a:t>ini</a:t>
            </a:r>
            <a:r>
              <a:rPr lang="en-US" sz="2400" b="1" dirty="0" smtClean="0">
                <a:solidFill>
                  <a:schemeClr val="tx1"/>
                </a:solidFill>
              </a:rPr>
              <a:t> </a:t>
            </a:r>
            <a:r>
              <a:rPr lang="en-US" sz="2400" b="1" dirty="0" err="1" smtClean="0">
                <a:solidFill>
                  <a:schemeClr val="tx1"/>
                </a:solidFill>
              </a:rPr>
              <a:t>ditambah</a:t>
            </a:r>
            <a:r>
              <a:rPr lang="en-US" sz="2400" b="1" dirty="0" smtClean="0">
                <a:solidFill>
                  <a:schemeClr val="tx1"/>
                </a:solidFill>
              </a:rPr>
              <a:t> </a:t>
            </a:r>
            <a:r>
              <a:rPr lang="en-US" sz="2400" b="1" dirty="0" err="1" smtClean="0">
                <a:solidFill>
                  <a:schemeClr val="tx1"/>
                </a:solidFill>
              </a:rPr>
              <a:t>baik</a:t>
            </a:r>
            <a:r>
              <a:rPr lang="en-US" sz="2400" b="1" dirty="0" smtClean="0">
                <a:solidFill>
                  <a:schemeClr val="tx1"/>
                </a:solidFill>
              </a:rPr>
              <a:t> </a:t>
            </a:r>
            <a:r>
              <a:rPr lang="en-US" sz="2400" b="1" dirty="0" err="1" smtClean="0">
                <a:solidFill>
                  <a:schemeClr val="tx1"/>
                </a:solidFill>
              </a:rPr>
              <a:t>menggunakan</a:t>
            </a:r>
            <a:r>
              <a:rPr lang="en-US" sz="2400" b="1" dirty="0" smtClean="0">
                <a:solidFill>
                  <a:schemeClr val="tx1"/>
                </a:solidFill>
              </a:rPr>
              <a:t> PCG</a:t>
            </a:r>
          </a:p>
          <a:p>
            <a:pPr>
              <a:buFont typeface="Arial" pitchFamily="34" charset="0"/>
              <a:buChar char="•"/>
              <a:defRPr/>
            </a:pPr>
            <a:endParaRPr lang="en-US" sz="2400" b="1" dirty="0" smtClean="0">
              <a:solidFill>
                <a:schemeClr val="tx1"/>
              </a:solidFill>
            </a:endParaRPr>
          </a:p>
          <a:p>
            <a:pPr>
              <a:buFont typeface="Arial" pitchFamily="34" charset="0"/>
              <a:buChar char="•"/>
              <a:defRPr/>
            </a:pPr>
            <a:r>
              <a:rPr lang="en-US" sz="2400" b="1" dirty="0" err="1" smtClean="0">
                <a:solidFill>
                  <a:schemeClr val="tx1"/>
                </a:solidFill>
              </a:rPr>
              <a:t>Panitia</a:t>
            </a:r>
            <a:r>
              <a:rPr lang="en-US" sz="2400" b="1" dirty="0" smtClean="0">
                <a:solidFill>
                  <a:schemeClr val="tx1"/>
                </a:solidFill>
              </a:rPr>
              <a:t> TMK </a:t>
            </a:r>
            <a:r>
              <a:rPr lang="en-US" sz="2400" b="1" dirty="0" err="1" smtClean="0">
                <a:solidFill>
                  <a:schemeClr val="tx1"/>
                </a:solidFill>
              </a:rPr>
              <a:t>harus</a:t>
            </a:r>
            <a:r>
              <a:rPr lang="en-US" sz="2400" b="1" dirty="0" smtClean="0">
                <a:solidFill>
                  <a:schemeClr val="tx1"/>
                </a:solidFill>
              </a:rPr>
              <a:t> </a:t>
            </a:r>
            <a:r>
              <a:rPr lang="en-US" sz="2400" b="1" dirty="0" err="1" smtClean="0">
                <a:solidFill>
                  <a:schemeClr val="tx1"/>
                </a:solidFill>
              </a:rPr>
              <a:t>diwujudkan</a:t>
            </a:r>
            <a:endParaRPr lang="en-US" sz="2400" b="1" dirty="0" smtClean="0">
              <a:solidFill>
                <a:schemeClr val="tx1"/>
              </a:solidFill>
            </a:endParaRPr>
          </a:p>
        </p:txBody>
      </p:sp>
    </p:spTree>
    <p:extLst>
      <p:ext uri="{BB962C8B-B14F-4D97-AF65-F5344CB8AC3E}">
        <p14:creationId xmlns:p14="http://schemas.microsoft.com/office/powerpoint/2010/main" xmlns="" val="291141565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62880" y="548680"/>
            <a:ext cx="8229600" cy="584200"/>
          </a:xfrm>
        </p:spPr>
        <p:txBody>
          <a:bodyPr vert="horz" lIns="91440" tIns="45720" rIns="91440" bIns="45720" rtlCol="0" anchor="ctr" anchorCtr="0">
            <a:noAutofit/>
          </a:bodyPr>
          <a:lstStyle/>
          <a:p>
            <a:r>
              <a:rPr lang="sv-SE" sz="3200" b="1" dirty="0">
                <a:effectLst>
                  <a:outerShdw blurRad="38100" dist="38100" dir="2700000" algn="tl">
                    <a:srgbClr val="000000">
                      <a:alpha val="43137"/>
                    </a:srgbClr>
                  </a:outerShdw>
                </a:effectLst>
              </a:rPr>
              <a:t>PELAKSANAAN- SPI Bil 2/2013 </a:t>
            </a:r>
            <a:r>
              <a:rPr lang="sv-SE" sz="3200" b="1" dirty="0" smtClean="0">
                <a:effectLst>
                  <a:outerShdw blurRad="38100" dist="38100" dir="2700000" algn="tl">
                    <a:srgbClr val="000000">
                      <a:alpha val="43137"/>
                    </a:srgbClr>
                  </a:outerShdw>
                </a:effectLst>
              </a:rPr>
              <a:t/>
            </a:r>
            <a:br>
              <a:rPr lang="sv-SE" sz="3200" b="1" dirty="0" smtClean="0">
                <a:effectLst>
                  <a:outerShdw blurRad="38100" dist="38100" dir="2700000" algn="tl">
                    <a:srgbClr val="000000">
                      <a:alpha val="43137"/>
                    </a:srgbClr>
                  </a:outerShdw>
                </a:effectLst>
              </a:rPr>
            </a:br>
            <a:r>
              <a:rPr lang="sv-SE" sz="3200" b="1" dirty="0" smtClean="0">
                <a:effectLst>
                  <a:outerShdw blurRad="38100" dist="38100" dir="2700000" algn="tl">
                    <a:srgbClr val="000000">
                      <a:alpha val="43137"/>
                    </a:srgbClr>
                  </a:outerShdw>
                </a:effectLst>
              </a:rPr>
              <a:t>(</a:t>
            </a:r>
            <a:r>
              <a:rPr lang="sv-SE" sz="3200" b="1" dirty="0">
                <a:effectLst>
                  <a:outerShdw blurRad="38100" dist="38100" dir="2700000" algn="tl">
                    <a:srgbClr val="000000">
                      <a:alpha val="43137"/>
                    </a:srgbClr>
                  </a:outerShdw>
                </a:effectLst>
              </a:rPr>
              <a:t>16 Dis 2013) Lampiran </a:t>
            </a:r>
            <a:r>
              <a:rPr lang="sv-SE" sz="3200" b="1" dirty="0" smtClean="0">
                <a:effectLst>
                  <a:outerShdw blurRad="38100" dist="38100" dir="2700000" algn="tl">
                    <a:srgbClr val="000000">
                      <a:alpha val="43137"/>
                    </a:srgbClr>
                  </a:outerShdw>
                </a:effectLst>
              </a:rPr>
              <a:t>5</a:t>
            </a:r>
            <a:br>
              <a:rPr lang="sv-SE" sz="3200" b="1" dirty="0" smtClean="0">
                <a:effectLst>
                  <a:outerShdw blurRad="38100" dist="38100" dir="2700000" algn="tl">
                    <a:srgbClr val="000000">
                      <a:alpha val="43137"/>
                    </a:srgbClr>
                  </a:outerShdw>
                </a:effectLst>
              </a:rPr>
            </a:br>
            <a:endParaRPr lang="sv-SE" sz="3200" b="1" dirty="0">
              <a:effectLst>
                <a:outerShdw blurRad="38100" dist="38100" dir="2700000" algn="tl">
                  <a:srgbClr val="000000">
                    <a:alpha val="43137"/>
                  </a:srgbClr>
                </a:outerShdw>
              </a:effectLst>
            </a:endParaRPr>
          </a:p>
        </p:txBody>
      </p:sp>
      <p:sp>
        <p:nvSpPr>
          <p:cNvPr id="10256" name="Slide Number Placeholder 5"/>
          <p:cNvSpPr>
            <a:spLocks noGrp="1"/>
          </p:cNvSpPr>
          <p:nvPr>
            <p:ph type="sldNum" sz="quarter" idx="12"/>
          </p:nvPr>
        </p:nvSpPr>
        <p:spPr/>
        <p:txBody>
          <a:bodyPr/>
          <a:lstStyle/>
          <a:p>
            <a:pPr>
              <a:defRPr/>
            </a:pPr>
            <a:fld id="{94133F32-EBA1-4EFA-B53A-C90FCC7B0789}" type="slidenum">
              <a:rPr lang="en-MY"/>
              <a:pPr>
                <a:defRPr/>
              </a:pPr>
              <a:t>22</a:t>
            </a:fld>
            <a:endParaRPr lang="en-MY"/>
          </a:p>
        </p:txBody>
      </p:sp>
      <p:sp>
        <p:nvSpPr>
          <p:cNvPr id="5" name="Rectangle 4"/>
          <p:cNvSpPr/>
          <p:nvPr/>
        </p:nvSpPr>
        <p:spPr>
          <a:xfrm>
            <a:off x="2969763" y="1700808"/>
            <a:ext cx="3288465"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ms-MY" sz="3200" b="1" dirty="0" smtClean="0"/>
              <a:t>KELAYAKAN GURU</a:t>
            </a:r>
            <a:endParaRPr lang="en-US" sz="3200" b="1" dirty="0" smtClean="0"/>
          </a:p>
        </p:txBody>
      </p:sp>
      <p:sp>
        <p:nvSpPr>
          <p:cNvPr id="8" name="Rectangle 7"/>
          <p:cNvSpPr/>
          <p:nvPr/>
        </p:nvSpPr>
        <p:spPr>
          <a:xfrm>
            <a:off x="1547664" y="2852936"/>
            <a:ext cx="6264696" cy="156966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a:spAutoFit/>
          </a:bodyPr>
          <a:lstStyle/>
          <a:p>
            <a:pPr algn="ctr">
              <a:defRPr/>
            </a:pPr>
            <a:r>
              <a:rPr lang="en-US" sz="2400" b="1" dirty="0" err="1" smtClean="0">
                <a:solidFill>
                  <a:schemeClr val="tx1"/>
                </a:solidFill>
              </a:rPr>
              <a:t>Mempunyai</a:t>
            </a:r>
            <a:r>
              <a:rPr lang="en-US" sz="2400" b="1" dirty="0" smtClean="0">
                <a:solidFill>
                  <a:schemeClr val="tx1"/>
                </a:solidFill>
              </a:rPr>
              <a:t> </a:t>
            </a:r>
            <a:r>
              <a:rPr lang="en-US" sz="2400" b="1" dirty="0" err="1" smtClean="0">
                <a:solidFill>
                  <a:srgbClr val="C00000"/>
                </a:solidFill>
              </a:rPr>
              <a:t>kelayakan</a:t>
            </a:r>
            <a:r>
              <a:rPr lang="en-US" sz="2400" b="1" dirty="0" smtClean="0">
                <a:solidFill>
                  <a:srgbClr val="C00000"/>
                </a:solidFill>
              </a:rPr>
              <a:t> </a:t>
            </a:r>
            <a:r>
              <a:rPr lang="en-US" sz="2400" b="1" dirty="0" err="1" smtClean="0">
                <a:solidFill>
                  <a:srgbClr val="C00000"/>
                </a:solidFill>
              </a:rPr>
              <a:t>ikhtisas</a:t>
            </a:r>
            <a:r>
              <a:rPr lang="en-US" sz="2400" b="1" dirty="0" smtClean="0">
                <a:solidFill>
                  <a:srgbClr val="C00000"/>
                </a:solidFill>
              </a:rPr>
              <a:t> </a:t>
            </a:r>
            <a:r>
              <a:rPr lang="en-US" sz="2400" b="1" dirty="0" err="1" smtClean="0">
                <a:solidFill>
                  <a:srgbClr val="C00000"/>
                </a:solidFill>
              </a:rPr>
              <a:t>dan</a:t>
            </a:r>
            <a:r>
              <a:rPr lang="en-US" sz="2400" b="1" dirty="0" smtClean="0">
                <a:solidFill>
                  <a:srgbClr val="C00000"/>
                </a:solidFill>
              </a:rPr>
              <a:t> </a:t>
            </a:r>
            <a:r>
              <a:rPr lang="en-US" sz="2400" b="1" dirty="0" err="1" smtClean="0">
                <a:solidFill>
                  <a:srgbClr val="C00000"/>
                </a:solidFill>
              </a:rPr>
              <a:t>opsyen</a:t>
            </a:r>
            <a:r>
              <a:rPr lang="en-US" sz="2400" b="1" dirty="0" smtClean="0">
                <a:solidFill>
                  <a:srgbClr val="C00000"/>
                </a:solidFill>
              </a:rPr>
              <a:t> </a:t>
            </a:r>
            <a:r>
              <a:rPr lang="en-US" sz="2400" b="1" dirty="0" smtClean="0">
                <a:solidFill>
                  <a:schemeClr val="tx1"/>
                </a:solidFill>
              </a:rPr>
              <a:t>ATAU</a:t>
            </a:r>
          </a:p>
          <a:p>
            <a:pPr algn="ctr">
              <a:defRPr/>
            </a:pPr>
            <a:r>
              <a:rPr lang="en-US" sz="2400" b="1" dirty="0" smtClean="0">
                <a:solidFill>
                  <a:schemeClr val="tx1"/>
                </a:solidFill>
              </a:rPr>
              <a:t>Guru </a:t>
            </a:r>
            <a:r>
              <a:rPr lang="en-US" sz="2400" b="1" dirty="0" err="1" smtClean="0">
                <a:solidFill>
                  <a:schemeClr val="tx1"/>
                </a:solidFill>
              </a:rPr>
              <a:t>bukan</a:t>
            </a:r>
            <a:r>
              <a:rPr lang="en-US" sz="2400" b="1" dirty="0" smtClean="0">
                <a:solidFill>
                  <a:schemeClr val="tx1"/>
                </a:solidFill>
              </a:rPr>
              <a:t> </a:t>
            </a:r>
            <a:r>
              <a:rPr lang="en-US" sz="2400" b="1" dirty="0" err="1" smtClean="0">
                <a:solidFill>
                  <a:schemeClr val="tx1"/>
                </a:solidFill>
              </a:rPr>
              <a:t>opsyen</a:t>
            </a:r>
            <a:r>
              <a:rPr lang="en-US" sz="2400" b="1" dirty="0" smtClean="0">
                <a:solidFill>
                  <a:schemeClr val="tx1"/>
                </a:solidFill>
              </a:rPr>
              <a:t> </a:t>
            </a:r>
            <a:r>
              <a:rPr lang="en-US" sz="2400" b="1" dirty="0" err="1" smtClean="0">
                <a:solidFill>
                  <a:schemeClr val="tx1"/>
                </a:solidFill>
              </a:rPr>
              <a:t>telah</a:t>
            </a:r>
            <a:r>
              <a:rPr lang="en-US" sz="2400" b="1" dirty="0" smtClean="0">
                <a:solidFill>
                  <a:schemeClr val="tx1"/>
                </a:solidFill>
              </a:rPr>
              <a:t> </a:t>
            </a:r>
            <a:r>
              <a:rPr lang="en-US" sz="2400" b="1" dirty="0" err="1" smtClean="0">
                <a:solidFill>
                  <a:srgbClr val="C00000"/>
                </a:solidFill>
              </a:rPr>
              <a:t>diberi</a:t>
            </a:r>
            <a:r>
              <a:rPr lang="en-US" sz="2400" b="1" dirty="0" smtClean="0">
                <a:solidFill>
                  <a:srgbClr val="C00000"/>
                </a:solidFill>
              </a:rPr>
              <a:t> </a:t>
            </a:r>
            <a:r>
              <a:rPr lang="en-US" sz="2400" b="1" dirty="0" err="1" smtClean="0">
                <a:solidFill>
                  <a:srgbClr val="C00000"/>
                </a:solidFill>
              </a:rPr>
              <a:t>latihan</a:t>
            </a:r>
            <a:r>
              <a:rPr lang="en-US" sz="2400" b="1" dirty="0" smtClean="0">
                <a:solidFill>
                  <a:srgbClr val="C00000"/>
                </a:solidFill>
              </a:rPr>
              <a:t> </a:t>
            </a:r>
            <a:r>
              <a:rPr lang="en-US" sz="2400" b="1" dirty="0" err="1" smtClean="0">
                <a:solidFill>
                  <a:srgbClr val="C00000"/>
                </a:solidFill>
              </a:rPr>
              <a:t>khusus</a:t>
            </a:r>
            <a:r>
              <a:rPr lang="en-US" sz="2400" b="1" dirty="0" smtClean="0">
                <a:solidFill>
                  <a:srgbClr val="C00000"/>
                </a:solidFill>
              </a:rPr>
              <a:t> </a:t>
            </a:r>
            <a:r>
              <a:rPr lang="en-US" sz="2400" b="1" dirty="0" err="1" smtClean="0">
                <a:solidFill>
                  <a:schemeClr val="tx1"/>
                </a:solidFill>
              </a:rPr>
              <a:t>berkaitan</a:t>
            </a:r>
            <a:r>
              <a:rPr lang="en-US" sz="2400" b="1" dirty="0" smtClean="0">
                <a:solidFill>
                  <a:schemeClr val="tx1"/>
                </a:solidFill>
              </a:rPr>
              <a:t> </a:t>
            </a:r>
            <a:r>
              <a:rPr lang="en-US" sz="2400" b="1" dirty="0" err="1" smtClean="0">
                <a:solidFill>
                  <a:schemeClr val="tx1"/>
                </a:solidFill>
              </a:rPr>
              <a:t>mata</a:t>
            </a:r>
            <a:r>
              <a:rPr lang="en-US" sz="2400" b="1" dirty="0" smtClean="0">
                <a:solidFill>
                  <a:schemeClr val="tx1"/>
                </a:solidFill>
              </a:rPr>
              <a:t> </a:t>
            </a:r>
            <a:r>
              <a:rPr lang="en-US" sz="2400" b="1" dirty="0" err="1" smtClean="0">
                <a:solidFill>
                  <a:schemeClr val="tx1"/>
                </a:solidFill>
              </a:rPr>
              <a:t>pelajaran</a:t>
            </a:r>
            <a:r>
              <a:rPr lang="en-US" sz="2400" b="1" dirty="0" smtClean="0">
                <a:solidFill>
                  <a:schemeClr val="tx1"/>
                </a:solidFill>
              </a:rPr>
              <a:t> TMK</a:t>
            </a:r>
          </a:p>
        </p:txBody>
      </p:sp>
      <p:sp>
        <p:nvSpPr>
          <p:cNvPr id="6" name="Rectangle 5"/>
          <p:cNvSpPr/>
          <p:nvPr/>
        </p:nvSpPr>
        <p:spPr>
          <a:xfrm>
            <a:off x="3707904" y="5085184"/>
            <a:ext cx="5220072" cy="646331"/>
          </a:xfrm>
          <a:prstGeom prst="rect">
            <a:avLst/>
          </a:prstGeom>
        </p:spPr>
        <p:txBody>
          <a:bodyPr wrap="square">
            <a:spAutoFit/>
          </a:bodyPr>
          <a:lstStyle/>
          <a:p>
            <a:pPr algn="r">
              <a:defRPr/>
            </a:pPr>
            <a:r>
              <a:rPr lang="en-US" b="1" i="1" dirty="0" smtClean="0">
                <a:solidFill>
                  <a:schemeClr val="accent1"/>
                </a:solidFill>
              </a:rPr>
              <a:t>Nota: Guru yang </a:t>
            </a:r>
            <a:r>
              <a:rPr lang="en-US" b="1" i="1" dirty="0" err="1" smtClean="0">
                <a:solidFill>
                  <a:schemeClr val="accent1"/>
                </a:solidFill>
              </a:rPr>
              <a:t>telah</a:t>
            </a:r>
            <a:r>
              <a:rPr lang="en-US" b="1" i="1" dirty="0" smtClean="0">
                <a:solidFill>
                  <a:schemeClr val="accent1"/>
                </a:solidFill>
              </a:rPr>
              <a:t> </a:t>
            </a:r>
            <a:r>
              <a:rPr lang="en-US" b="1" i="1" dirty="0" err="1" smtClean="0">
                <a:solidFill>
                  <a:schemeClr val="accent1"/>
                </a:solidFill>
              </a:rPr>
              <a:t>menghadiri</a:t>
            </a:r>
            <a:r>
              <a:rPr lang="en-US" b="1" i="1" dirty="0" smtClean="0">
                <a:solidFill>
                  <a:schemeClr val="accent1"/>
                </a:solidFill>
              </a:rPr>
              <a:t> </a:t>
            </a:r>
            <a:r>
              <a:rPr lang="en-US" b="1" i="1" dirty="0" err="1" smtClean="0">
                <a:solidFill>
                  <a:schemeClr val="accent1"/>
                </a:solidFill>
              </a:rPr>
              <a:t>kursus</a:t>
            </a:r>
            <a:r>
              <a:rPr lang="en-US" b="1" i="1" dirty="0" smtClean="0">
                <a:solidFill>
                  <a:schemeClr val="accent1"/>
                </a:solidFill>
              </a:rPr>
              <a:t>/</a:t>
            </a:r>
            <a:r>
              <a:rPr lang="en-US" b="1" i="1" dirty="0" err="1" smtClean="0">
                <a:solidFill>
                  <a:schemeClr val="accent1"/>
                </a:solidFill>
              </a:rPr>
              <a:t>latihan</a:t>
            </a:r>
            <a:r>
              <a:rPr lang="en-US" b="1" i="1" dirty="0" smtClean="0">
                <a:solidFill>
                  <a:schemeClr val="accent1"/>
                </a:solidFill>
              </a:rPr>
              <a:t> </a:t>
            </a:r>
            <a:r>
              <a:rPr lang="en-US" b="1" i="1" dirty="0" smtClean="0">
                <a:solidFill>
                  <a:srgbClr val="FF0000"/>
                </a:solidFill>
              </a:rPr>
              <a:t>WAJIB</a:t>
            </a:r>
            <a:r>
              <a:rPr lang="en-US" b="1" i="1" dirty="0" smtClean="0">
                <a:solidFill>
                  <a:schemeClr val="accent1"/>
                </a:solidFill>
              </a:rPr>
              <a:t> </a:t>
            </a:r>
            <a:r>
              <a:rPr lang="en-US" b="1" i="1" dirty="0" err="1" smtClean="0">
                <a:solidFill>
                  <a:schemeClr val="accent1"/>
                </a:solidFill>
              </a:rPr>
              <a:t>mengajar</a:t>
            </a:r>
            <a:r>
              <a:rPr lang="en-US" b="1" i="1" dirty="0" smtClean="0">
                <a:solidFill>
                  <a:schemeClr val="accent1"/>
                </a:solidFill>
              </a:rPr>
              <a:t> </a:t>
            </a:r>
            <a:r>
              <a:rPr lang="en-US" b="1" i="1" dirty="0" err="1" smtClean="0">
                <a:solidFill>
                  <a:schemeClr val="accent1"/>
                </a:solidFill>
              </a:rPr>
              <a:t>mata</a:t>
            </a:r>
            <a:r>
              <a:rPr lang="en-US" b="1" i="1" dirty="0" smtClean="0">
                <a:solidFill>
                  <a:schemeClr val="accent1"/>
                </a:solidFill>
              </a:rPr>
              <a:t> </a:t>
            </a:r>
            <a:r>
              <a:rPr lang="en-US" b="1" i="1" dirty="0" err="1" smtClean="0">
                <a:solidFill>
                  <a:schemeClr val="accent1"/>
                </a:solidFill>
              </a:rPr>
              <a:t>pelajaran</a:t>
            </a:r>
            <a:r>
              <a:rPr lang="en-US" b="1" i="1" dirty="0" smtClean="0">
                <a:solidFill>
                  <a:schemeClr val="accent1"/>
                </a:solidFill>
              </a:rPr>
              <a:t> </a:t>
            </a:r>
            <a:r>
              <a:rPr lang="en-US" b="1" i="1" dirty="0" err="1" smtClean="0">
                <a:solidFill>
                  <a:schemeClr val="accent1"/>
                </a:solidFill>
              </a:rPr>
              <a:t>ini</a:t>
            </a:r>
            <a:r>
              <a:rPr lang="en-US" b="1" i="1" dirty="0" smtClean="0">
                <a:solidFill>
                  <a:schemeClr val="accent1"/>
                </a:solidFill>
              </a:rPr>
              <a:t>.</a:t>
            </a:r>
          </a:p>
        </p:txBody>
      </p:sp>
    </p:spTree>
    <p:extLst>
      <p:ext uri="{BB962C8B-B14F-4D97-AF65-F5344CB8AC3E}">
        <p14:creationId xmlns:p14="http://schemas.microsoft.com/office/powerpoint/2010/main" xmlns="" val="291141565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1289050" y="125619"/>
            <a:ext cx="7632700" cy="720725"/>
          </a:xfrm>
        </p:spPr>
        <p:txBody>
          <a:bodyPr vert="horz" lIns="91440" tIns="45720" rIns="91440" bIns="45720" rtlCol="0" anchor="ctr" anchorCtr="0">
            <a:noAutofit/>
          </a:bodyPr>
          <a:lstStyle/>
          <a:p>
            <a:pPr algn="r"/>
            <a:r>
              <a:rPr lang="sv-SE" sz="3200" b="1" dirty="0" smtClean="0">
                <a:effectLst>
                  <a:outerShdw blurRad="38100" dist="38100" dir="2700000" algn="tl">
                    <a:srgbClr val="000000">
                      <a:alpha val="43137"/>
                    </a:srgbClr>
                  </a:outerShdw>
                </a:effectLst>
              </a:rPr>
              <a:t>PERKAKASAN DAN PERISIAN </a:t>
            </a:r>
            <a:endParaRPr lang="en-MY" sz="3200" b="1" dirty="0">
              <a:effectLst>
                <a:outerShdw blurRad="38100" dist="38100" dir="2700000" algn="tl">
                  <a:srgbClr val="000000">
                    <a:alpha val="43137"/>
                  </a:srgbClr>
                </a:outerShdw>
              </a:effectLst>
            </a:endParaRPr>
          </a:p>
        </p:txBody>
      </p:sp>
      <p:sp>
        <p:nvSpPr>
          <p:cNvPr id="31747" name="Content Placeholder 2"/>
          <p:cNvSpPr>
            <a:spLocks noGrp="1"/>
          </p:cNvSpPr>
          <p:nvPr>
            <p:ph idx="1"/>
          </p:nvPr>
        </p:nvSpPr>
        <p:spPr>
          <a:xfrm>
            <a:off x="748680" y="1260413"/>
            <a:ext cx="2743200" cy="3221037"/>
          </a:xfrm>
          <a:noFill/>
          <a:ln>
            <a:noFill/>
          </a:ln>
        </p:spPr>
        <p:style>
          <a:lnRef idx="2">
            <a:schemeClr val="accent1"/>
          </a:lnRef>
          <a:fillRef idx="1">
            <a:schemeClr val="lt1"/>
          </a:fillRef>
          <a:effectRef idx="0">
            <a:schemeClr val="accent1"/>
          </a:effectRef>
          <a:fontRef idx="minor">
            <a:schemeClr val="dk1"/>
          </a:fontRef>
        </p:style>
        <p:txBody>
          <a:bodyPr>
            <a:normAutofit lnSpcReduction="10000"/>
          </a:bodyPr>
          <a:lstStyle/>
          <a:p>
            <a:pPr eaLnBrk="1" hangingPunct="1">
              <a:buFontTx/>
              <a:buNone/>
            </a:pPr>
            <a:r>
              <a:rPr lang="en-US" altLang="en-US" sz="1600" b="1" dirty="0" smtClean="0"/>
              <a:t>a.  </a:t>
            </a:r>
            <a:r>
              <a:rPr lang="en-US" altLang="en-US" sz="1600" b="1" dirty="0" err="1" smtClean="0"/>
              <a:t>Perkakasan</a:t>
            </a:r>
            <a:r>
              <a:rPr lang="en-US" altLang="en-US" sz="1600" b="1" dirty="0" smtClean="0"/>
              <a:t> di </a:t>
            </a:r>
            <a:r>
              <a:rPr lang="en-US" altLang="en-US" sz="1600" b="1" dirty="0" err="1" smtClean="0"/>
              <a:t>Makmal</a:t>
            </a:r>
            <a:r>
              <a:rPr lang="en-US" altLang="en-US" sz="1600" b="1" dirty="0" smtClean="0"/>
              <a:t> </a:t>
            </a:r>
            <a:r>
              <a:rPr lang="en-US" altLang="en-US" sz="1600" b="1" dirty="0" err="1" smtClean="0"/>
              <a:t>Komputer</a:t>
            </a:r>
            <a:endParaRPr lang="en-US" altLang="en-US" sz="1600" b="1" dirty="0" smtClean="0"/>
          </a:p>
          <a:p>
            <a:pPr marL="171450" indent="-171450"/>
            <a:r>
              <a:rPr lang="en-US" sz="1600" b="1" dirty="0"/>
              <a:t>Chrome</a:t>
            </a:r>
            <a:r>
              <a:rPr lang="en-US" sz="1600" b="1" dirty="0">
                <a:solidFill>
                  <a:srgbClr val="FF0000"/>
                </a:solidFill>
                <a:latin typeface="+mj-lt"/>
              </a:rPr>
              <a:t> </a:t>
            </a:r>
            <a:r>
              <a:rPr lang="en-US" sz="1600" b="1" dirty="0">
                <a:latin typeface="+mj-lt"/>
              </a:rPr>
              <a:t>Book ATAU VDI </a:t>
            </a:r>
            <a:r>
              <a:rPr lang="en-US" sz="1600" b="1" dirty="0" err="1">
                <a:latin typeface="+mj-lt"/>
              </a:rPr>
              <a:t>ThinClient</a:t>
            </a:r>
            <a:r>
              <a:rPr lang="en-US" sz="1600" b="1" dirty="0">
                <a:latin typeface="+mj-lt"/>
              </a:rPr>
              <a:t> </a:t>
            </a:r>
            <a:endParaRPr lang="en-US" altLang="en-US" sz="1600" b="1" dirty="0"/>
          </a:p>
          <a:p>
            <a:pPr marL="171450" indent="-171450" eaLnBrk="1" hangingPunct="1"/>
            <a:r>
              <a:rPr lang="en-US" altLang="en-US" sz="1600" b="1" dirty="0" err="1" smtClean="0"/>
              <a:t>Pelayan</a:t>
            </a:r>
            <a:endParaRPr lang="en-US" altLang="en-US" sz="1600" b="1" dirty="0" smtClean="0"/>
          </a:p>
          <a:p>
            <a:pPr marL="171450" indent="-171450" eaLnBrk="1" hangingPunct="1"/>
            <a:r>
              <a:rPr lang="en-US" altLang="en-US" sz="1600" b="1" dirty="0" err="1" smtClean="0"/>
              <a:t>Komputer</a:t>
            </a:r>
            <a:r>
              <a:rPr lang="en-US" altLang="en-US" sz="1600" b="1" dirty="0" smtClean="0"/>
              <a:t> (PC) guru </a:t>
            </a:r>
          </a:p>
          <a:p>
            <a:pPr marL="171450" indent="-171450" eaLnBrk="1" hangingPunct="1"/>
            <a:r>
              <a:rPr lang="en-US" altLang="en-US" sz="1600" b="1" dirty="0" err="1" smtClean="0"/>
              <a:t>Komputer</a:t>
            </a:r>
            <a:r>
              <a:rPr lang="en-US" altLang="en-US" sz="1600" b="1" dirty="0" smtClean="0"/>
              <a:t> (PC) </a:t>
            </a:r>
            <a:r>
              <a:rPr lang="en-US" altLang="en-US" sz="1600" b="1" dirty="0" err="1" smtClean="0"/>
              <a:t>murid</a:t>
            </a:r>
            <a:r>
              <a:rPr lang="en-US" altLang="en-US" sz="1600" b="1" dirty="0" smtClean="0"/>
              <a:t> </a:t>
            </a:r>
          </a:p>
          <a:p>
            <a:pPr marL="171450" indent="-171450" eaLnBrk="1" hangingPunct="1"/>
            <a:r>
              <a:rPr lang="en-US" altLang="en-US" sz="1600" b="1" dirty="0" err="1" smtClean="0"/>
              <a:t>Pengimbas</a:t>
            </a:r>
            <a:endParaRPr lang="en-US" altLang="en-US" sz="1600" b="1" dirty="0" smtClean="0"/>
          </a:p>
          <a:p>
            <a:pPr marL="171450" indent="-171450" eaLnBrk="1" hangingPunct="1"/>
            <a:r>
              <a:rPr lang="en-US" altLang="en-US" sz="1600" b="1" dirty="0" err="1" smtClean="0"/>
              <a:t>Mesin</a:t>
            </a:r>
            <a:r>
              <a:rPr lang="en-US" altLang="en-US" sz="1600" b="1" dirty="0" smtClean="0"/>
              <a:t> </a:t>
            </a:r>
            <a:r>
              <a:rPr lang="en-US" altLang="en-US" sz="1600" b="1" dirty="0" err="1" smtClean="0"/>
              <a:t>Cetak</a:t>
            </a:r>
            <a:endParaRPr lang="en-US" altLang="en-US" sz="1600" b="1" dirty="0" smtClean="0"/>
          </a:p>
          <a:p>
            <a:pPr marL="171450" indent="-171450" eaLnBrk="1" hangingPunct="1"/>
            <a:r>
              <a:rPr lang="en-US" altLang="en-US" sz="1600" b="1" dirty="0" err="1" smtClean="0"/>
              <a:t>Kamera</a:t>
            </a:r>
            <a:r>
              <a:rPr lang="en-US" altLang="en-US" sz="1600" b="1" dirty="0" smtClean="0"/>
              <a:t> </a:t>
            </a:r>
            <a:r>
              <a:rPr lang="en-US" altLang="en-US" sz="1600" b="1" dirty="0" err="1" smtClean="0"/>
              <a:t>dan</a:t>
            </a:r>
            <a:r>
              <a:rPr lang="en-US" altLang="en-US" sz="1600" b="1" dirty="0" smtClean="0"/>
              <a:t> Video Digital</a:t>
            </a:r>
          </a:p>
          <a:p>
            <a:pPr marL="171450" indent="-171450" eaLnBrk="1" hangingPunct="1"/>
            <a:r>
              <a:rPr lang="en-US" altLang="en-US" sz="1600" b="1" dirty="0" err="1" smtClean="0"/>
              <a:t>Mikrofon</a:t>
            </a:r>
            <a:r>
              <a:rPr lang="en-US" altLang="en-US" sz="1600" b="1" dirty="0" smtClean="0"/>
              <a:t> </a:t>
            </a:r>
            <a:r>
              <a:rPr lang="en-US" altLang="en-US" sz="1600" b="1" dirty="0" err="1" smtClean="0"/>
              <a:t>dan</a:t>
            </a:r>
            <a:r>
              <a:rPr lang="en-US" altLang="en-US" sz="1600" b="1" dirty="0" smtClean="0"/>
              <a:t> </a:t>
            </a:r>
            <a:r>
              <a:rPr lang="en-US" altLang="en-US" sz="1600" b="1" dirty="0" err="1" smtClean="0"/>
              <a:t>pembesar</a:t>
            </a:r>
            <a:r>
              <a:rPr lang="en-US" altLang="en-US" sz="1600" b="1" dirty="0" smtClean="0"/>
              <a:t> </a:t>
            </a:r>
            <a:r>
              <a:rPr lang="en-US" altLang="en-US" sz="1600" b="1" dirty="0" err="1" smtClean="0"/>
              <a:t>suara</a:t>
            </a:r>
            <a:r>
              <a:rPr lang="en-US" altLang="en-US" sz="1600" b="1" dirty="0" smtClean="0"/>
              <a:t> </a:t>
            </a:r>
          </a:p>
        </p:txBody>
      </p:sp>
      <p:sp>
        <p:nvSpPr>
          <p:cNvPr id="27652" name="Slide Number Placeholder 3"/>
          <p:cNvSpPr>
            <a:spLocks noGrp="1"/>
          </p:cNvSpPr>
          <p:nvPr>
            <p:ph type="sldNum" sz="quarter" idx="4294967295"/>
          </p:nvPr>
        </p:nvSpPr>
        <p:spPr>
          <a:xfrm>
            <a:off x="7010400" y="6356350"/>
            <a:ext cx="2133600" cy="365125"/>
          </a:xfrm>
        </p:spPr>
        <p:txBody>
          <a:bodyPr/>
          <a:lstStyle/>
          <a:p>
            <a:pPr>
              <a:defRPr/>
            </a:pPr>
            <a:fld id="{D08A4B17-4199-4829-BA28-03117B59EA97}" type="slidenum">
              <a:rPr lang="en-MY"/>
              <a:pPr>
                <a:defRPr/>
              </a:pPr>
              <a:t>23</a:t>
            </a:fld>
            <a:endParaRPr lang="en-MY"/>
          </a:p>
        </p:txBody>
      </p:sp>
      <p:pic>
        <p:nvPicPr>
          <p:cNvPr id="1026" name="Picture 2"/>
          <p:cNvPicPr>
            <a:picLocks noChangeAspect="1" noChangeArrowheads="1"/>
          </p:cNvPicPr>
          <p:nvPr/>
        </p:nvPicPr>
        <p:blipFill>
          <a:blip r:embed="rId3" cstate="print"/>
          <a:srcRect l="45095" t="20833" r="17423" b="25000"/>
          <a:stretch>
            <a:fillRect/>
          </a:stretch>
        </p:blipFill>
        <p:spPr bwMode="auto">
          <a:xfrm>
            <a:off x="3200400" y="2344536"/>
            <a:ext cx="1803648" cy="1465464"/>
          </a:xfrm>
          <a:prstGeom prst="rect">
            <a:avLst/>
          </a:prstGeom>
          <a:noFill/>
          <a:ln w="9525">
            <a:noFill/>
            <a:miter lim="800000"/>
            <a:headEnd/>
            <a:tailEnd/>
          </a:ln>
          <a:effectLst/>
        </p:spPr>
      </p:pic>
      <p:sp>
        <p:nvSpPr>
          <p:cNvPr id="10" name="Rectangle 9"/>
          <p:cNvSpPr/>
          <p:nvPr/>
        </p:nvSpPr>
        <p:spPr>
          <a:xfrm>
            <a:off x="755576" y="1268760"/>
            <a:ext cx="4265911" cy="400110"/>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defRPr/>
            </a:pPr>
            <a:r>
              <a:rPr lang="ms-MY" sz="2000" b="1" dirty="0" smtClean="0"/>
              <a:t>PERKAKASAN DI MAKMAL KOMPUTER</a:t>
            </a:r>
            <a:endParaRPr lang="en-US" sz="2000" b="1" dirty="0" smtClean="0"/>
          </a:p>
        </p:txBody>
      </p:sp>
    </p:spTree>
    <p:extLst>
      <p:ext uri="{BB962C8B-B14F-4D97-AF65-F5344CB8AC3E}">
        <p14:creationId xmlns:p14="http://schemas.microsoft.com/office/powerpoint/2010/main" xmlns="" val="218423671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1289050" y="125619"/>
            <a:ext cx="7632700" cy="720725"/>
          </a:xfrm>
        </p:spPr>
        <p:txBody>
          <a:bodyPr vert="horz" lIns="91440" tIns="45720" rIns="91440" bIns="45720" rtlCol="0" anchor="ctr" anchorCtr="0">
            <a:noAutofit/>
          </a:bodyPr>
          <a:lstStyle/>
          <a:p>
            <a:pPr algn="r"/>
            <a:r>
              <a:rPr lang="sv-SE" sz="3200" b="1" dirty="0" smtClean="0">
                <a:effectLst>
                  <a:outerShdw blurRad="38100" dist="38100" dir="2700000" algn="tl">
                    <a:srgbClr val="000000">
                      <a:alpha val="43137"/>
                    </a:srgbClr>
                  </a:outerShdw>
                </a:effectLst>
              </a:rPr>
              <a:t>PERKAKASAN DAN PERISIAN </a:t>
            </a:r>
            <a:endParaRPr lang="en-MY" sz="3200" b="1" dirty="0">
              <a:effectLst>
                <a:outerShdw blurRad="38100" dist="38100" dir="2700000" algn="tl">
                  <a:srgbClr val="000000">
                    <a:alpha val="43137"/>
                  </a:srgbClr>
                </a:outerShdw>
              </a:effectLst>
            </a:endParaRPr>
          </a:p>
        </p:txBody>
      </p:sp>
      <p:sp>
        <p:nvSpPr>
          <p:cNvPr id="31747" name="Content Placeholder 2"/>
          <p:cNvSpPr>
            <a:spLocks noGrp="1"/>
          </p:cNvSpPr>
          <p:nvPr>
            <p:ph idx="1"/>
          </p:nvPr>
        </p:nvSpPr>
        <p:spPr>
          <a:xfrm>
            <a:off x="748680" y="1260413"/>
            <a:ext cx="2743200" cy="3221037"/>
          </a:xfrm>
          <a:noFill/>
          <a:ln>
            <a:noFill/>
          </a:ln>
        </p:spPr>
        <p:style>
          <a:lnRef idx="2">
            <a:schemeClr val="accent1"/>
          </a:lnRef>
          <a:fillRef idx="1">
            <a:schemeClr val="lt1"/>
          </a:fillRef>
          <a:effectRef idx="0">
            <a:schemeClr val="accent1"/>
          </a:effectRef>
          <a:fontRef idx="minor">
            <a:schemeClr val="dk1"/>
          </a:fontRef>
        </p:style>
        <p:txBody>
          <a:bodyPr>
            <a:normAutofit lnSpcReduction="10000"/>
          </a:bodyPr>
          <a:lstStyle/>
          <a:p>
            <a:pPr eaLnBrk="1" hangingPunct="1">
              <a:buFontTx/>
              <a:buNone/>
            </a:pPr>
            <a:r>
              <a:rPr lang="en-US" altLang="en-US" sz="1600" b="1" dirty="0" smtClean="0"/>
              <a:t>a.  </a:t>
            </a:r>
            <a:r>
              <a:rPr lang="en-US" altLang="en-US" sz="1600" b="1" dirty="0" err="1" smtClean="0"/>
              <a:t>Perkakasan</a:t>
            </a:r>
            <a:r>
              <a:rPr lang="en-US" altLang="en-US" sz="1600" b="1" dirty="0" smtClean="0"/>
              <a:t> di </a:t>
            </a:r>
            <a:r>
              <a:rPr lang="en-US" altLang="en-US" sz="1600" b="1" dirty="0" err="1" smtClean="0"/>
              <a:t>Makmal</a:t>
            </a:r>
            <a:r>
              <a:rPr lang="en-US" altLang="en-US" sz="1600" b="1" dirty="0" smtClean="0"/>
              <a:t> </a:t>
            </a:r>
            <a:r>
              <a:rPr lang="en-US" altLang="en-US" sz="1600" b="1" dirty="0" err="1" smtClean="0"/>
              <a:t>Komputer</a:t>
            </a:r>
            <a:endParaRPr lang="en-US" altLang="en-US" sz="1600" b="1" dirty="0" smtClean="0"/>
          </a:p>
          <a:p>
            <a:pPr marL="171450" indent="-171450"/>
            <a:r>
              <a:rPr lang="en-US" sz="1600" b="1" dirty="0"/>
              <a:t>Chrome</a:t>
            </a:r>
            <a:r>
              <a:rPr lang="en-US" sz="1600" b="1" dirty="0">
                <a:solidFill>
                  <a:srgbClr val="FF0000"/>
                </a:solidFill>
                <a:latin typeface="+mj-lt"/>
              </a:rPr>
              <a:t> </a:t>
            </a:r>
            <a:r>
              <a:rPr lang="en-US" sz="1600" b="1" dirty="0">
                <a:latin typeface="+mj-lt"/>
              </a:rPr>
              <a:t>Book ATAU VDI </a:t>
            </a:r>
            <a:r>
              <a:rPr lang="en-US" sz="1600" b="1" dirty="0" err="1">
                <a:latin typeface="+mj-lt"/>
              </a:rPr>
              <a:t>ThinClient</a:t>
            </a:r>
            <a:r>
              <a:rPr lang="en-US" sz="1600" b="1" dirty="0">
                <a:latin typeface="+mj-lt"/>
              </a:rPr>
              <a:t> </a:t>
            </a:r>
            <a:endParaRPr lang="en-US" altLang="en-US" sz="1600" b="1" dirty="0"/>
          </a:p>
          <a:p>
            <a:pPr marL="171450" indent="-171450" eaLnBrk="1" hangingPunct="1"/>
            <a:r>
              <a:rPr lang="en-US" altLang="en-US" sz="1600" b="1" dirty="0" err="1" smtClean="0"/>
              <a:t>Pelayan</a:t>
            </a:r>
            <a:endParaRPr lang="en-US" altLang="en-US" sz="1600" b="1" dirty="0" smtClean="0"/>
          </a:p>
          <a:p>
            <a:pPr marL="171450" indent="-171450" eaLnBrk="1" hangingPunct="1"/>
            <a:r>
              <a:rPr lang="en-US" altLang="en-US" sz="1600" b="1" dirty="0" err="1" smtClean="0"/>
              <a:t>Komputer</a:t>
            </a:r>
            <a:r>
              <a:rPr lang="en-US" altLang="en-US" sz="1600" b="1" dirty="0" smtClean="0"/>
              <a:t> (PC) guru </a:t>
            </a:r>
          </a:p>
          <a:p>
            <a:pPr marL="171450" indent="-171450" eaLnBrk="1" hangingPunct="1"/>
            <a:r>
              <a:rPr lang="en-US" altLang="en-US" sz="1600" b="1" dirty="0" err="1" smtClean="0"/>
              <a:t>Komputer</a:t>
            </a:r>
            <a:r>
              <a:rPr lang="en-US" altLang="en-US" sz="1600" b="1" dirty="0" smtClean="0"/>
              <a:t> (PC) </a:t>
            </a:r>
            <a:r>
              <a:rPr lang="en-US" altLang="en-US" sz="1600" b="1" dirty="0" err="1" smtClean="0"/>
              <a:t>murid</a:t>
            </a:r>
            <a:r>
              <a:rPr lang="en-US" altLang="en-US" sz="1600" b="1" dirty="0" smtClean="0"/>
              <a:t> </a:t>
            </a:r>
          </a:p>
          <a:p>
            <a:pPr marL="171450" indent="-171450" eaLnBrk="1" hangingPunct="1"/>
            <a:r>
              <a:rPr lang="en-US" altLang="en-US" sz="1600" b="1" dirty="0" err="1" smtClean="0"/>
              <a:t>Pengimbas</a:t>
            </a:r>
            <a:endParaRPr lang="en-US" altLang="en-US" sz="1600" b="1" dirty="0" smtClean="0"/>
          </a:p>
          <a:p>
            <a:pPr marL="171450" indent="-171450" eaLnBrk="1" hangingPunct="1"/>
            <a:r>
              <a:rPr lang="en-US" altLang="en-US" sz="1600" b="1" dirty="0" err="1" smtClean="0"/>
              <a:t>Mesin</a:t>
            </a:r>
            <a:r>
              <a:rPr lang="en-US" altLang="en-US" sz="1600" b="1" dirty="0" smtClean="0"/>
              <a:t> </a:t>
            </a:r>
            <a:r>
              <a:rPr lang="en-US" altLang="en-US" sz="1600" b="1" dirty="0" err="1" smtClean="0"/>
              <a:t>Cetak</a:t>
            </a:r>
            <a:endParaRPr lang="en-US" altLang="en-US" sz="1600" b="1" dirty="0" smtClean="0"/>
          </a:p>
          <a:p>
            <a:pPr marL="171450" indent="-171450" eaLnBrk="1" hangingPunct="1"/>
            <a:r>
              <a:rPr lang="en-US" altLang="en-US" sz="1600" b="1" dirty="0" err="1" smtClean="0"/>
              <a:t>Kamera</a:t>
            </a:r>
            <a:r>
              <a:rPr lang="en-US" altLang="en-US" sz="1600" b="1" dirty="0" smtClean="0"/>
              <a:t> </a:t>
            </a:r>
            <a:r>
              <a:rPr lang="en-US" altLang="en-US" sz="1600" b="1" dirty="0" err="1" smtClean="0"/>
              <a:t>dan</a:t>
            </a:r>
            <a:r>
              <a:rPr lang="en-US" altLang="en-US" sz="1600" b="1" dirty="0" smtClean="0"/>
              <a:t> Video Digital</a:t>
            </a:r>
          </a:p>
          <a:p>
            <a:pPr marL="171450" indent="-171450" eaLnBrk="1" hangingPunct="1"/>
            <a:r>
              <a:rPr lang="en-US" altLang="en-US" sz="1600" b="1" dirty="0" err="1" smtClean="0"/>
              <a:t>Mikrofon</a:t>
            </a:r>
            <a:r>
              <a:rPr lang="en-US" altLang="en-US" sz="1600" b="1" dirty="0" smtClean="0"/>
              <a:t> </a:t>
            </a:r>
            <a:r>
              <a:rPr lang="en-US" altLang="en-US" sz="1600" b="1" dirty="0" err="1" smtClean="0"/>
              <a:t>dan</a:t>
            </a:r>
            <a:r>
              <a:rPr lang="en-US" altLang="en-US" sz="1600" b="1" dirty="0" smtClean="0"/>
              <a:t> </a:t>
            </a:r>
            <a:r>
              <a:rPr lang="en-US" altLang="en-US" sz="1600" b="1" dirty="0" err="1" smtClean="0"/>
              <a:t>pembesar</a:t>
            </a:r>
            <a:r>
              <a:rPr lang="en-US" altLang="en-US" sz="1600" b="1" dirty="0" smtClean="0"/>
              <a:t> </a:t>
            </a:r>
            <a:r>
              <a:rPr lang="en-US" altLang="en-US" sz="1600" b="1" dirty="0" err="1" smtClean="0"/>
              <a:t>suara</a:t>
            </a:r>
            <a:r>
              <a:rPr lang="en-US" altLang="en-US" sz="1600" b="1" dirty="0" smtClean="0"/>
              <a:t> </a:t>
            </a:r>
          </a:p>
        </p:txBody>
      </p:sp>
      <p:sp>
        <p:nvSpPr>
          <p:cNvPr id="27652" name="Slide Number Placeholder 3"/>
          <p:cNvSpPr>
            <a:spLocks noGrp="1"/>
          </p:cNvSpPr>
          <p:nvPr>
            <p:ph type="sldNum" sz="quarter" idx="4294967295"/>
          </p:nvPr>
        </p:nvSpPr>
        <p:spPr>
          <a:xfrm>
            <a:off x="7010400" y="6356350"/>
            <a:ext cx="2133600" cy="365125"/>
          </a:xfrm>
        </p:spPr>
        <p:txBody>
          <a:bodyPr/>
          <a:lstStyle/>
          <a:p>
            <a:pPr>
              <a:defRPr/>
            </a:pPr>
            <a:fld id="{D08A4B17-4199-4829-BA28-03117B59EA97}" type="slidenum">
              <a:rPr lang="en-MY"/>
              <a:pPr>
                <a:defRPr/>
              </a:pPr>
              <a:t>24</a:t>
            </a:fld>
            <a:endParaRPr lang="en-MY"/>
          </a:p>
        </p:txBody>
      </p:sp>
      <p:sp>
        <p:nvSpPr>
          <p:cNvPr id="12" name="Content Placeholder 2"/>
          <p:cNvSpPr txBox="1">
            <a:spLocks/>
          </p:cNvSpPr>
          <p:nvPr/>
        </p:nvSpPr>
        <p:spPr bwMode="auto">
          <a:xfrm>
            <a:off x="665673" y="4667200"/>
            <a:ext cx="3429000" cy="850032"/>
          </a:xfrm>
          <a:prstGeom prst="rect">
            <a:avLst/>
          </a:prstGeom>
          <a:noFill/>
          <a:ln w="9525">
            <a:noFill/>
            <a:miter lim="800000"/>
            <a:headEnd/>
            <a:tailEnd/>
          </a:ln>
        </p:spPr>
        <p:txBody>
          <a:bodyPr/>
          <a:lstStyle/>
          <a:p>
            <a:pPr marL="273050" indent="-273050" eaLnBrk="0" fontAlgn="auto" hangingPunct="0">
              <a:spcBef>
                <a:spcPct val="20000"/>
              </a:spcBef>
              <a:spcAft>
                <a:spcPts val="0"/>
              </a:spcAft>
              <a:buClr>
                <a:srgbClr val="0BD0D9"/>
              </a:buClr>
              <a:buSzPct val="95000"/>
              <a:defRPr/>
            </a:pPr>
            <a:r>
              <a:rPr lang="en-US" sz="1600" b="1" dirty="0">
                <a:latin typeface="+mj-lt"/>
                <a:cs typeface="+mn-cs"/>
              </a:rPr>
              <a:t>b.  </a:t>
            </a:r>
            <a:r>
              <a:rPr lang="en-US" sz="1600" b="1" dirty="0" err="1">
                <a:latin typeface="+mj-lt"/>
                <a:cs typeface="+mn-cs"/>
              </a:rPr>
              <a:t>Perkakasan</a:t>
            </a:r>
            <a:r>
              <a:rPr lang="en-US" sz="1600" b="1" dirty="0">
                <a:latin typeface="+mj-lt"/>
                <a:cs typeface="+mn-cs"/>
              </a:rPr>
              <a:t> </a:t>
            </a:r>
            <a:r>
              <a:rPr lang="en-US" sz="1600" b="1" dirty="0" err="1">
                <a:latin typeface="+mj-lt"/>
                <a:cs typeface="+mn-cs"/>
              </a:rPr>
              <a:t>untuk</a:t>
            </a:r>
            <a:r>
              <a:rPr lang="en-US" sz="1600" b="1" dirty="0">
                <a:latin typeface="+mj-lt"/>
                <a:cs typeface="+mn-cs"/>
              </a:rPr>
              <a:t> guru</a:t>
            </a:r>
          </a:p>
          <a:p>
            <a:pPr marL="273050" indent="-273050" eaLnBrk="0" fontAlgn="auto" hangingPunct="0">
              <a:spcBef>
                <a:spcPct val="20000"/>
              </a:spcBef>
              <a:spcAft>
                <a:spcPts val="0"/>
              </a:spcAft>
              <a:buClr>
                <a:srgbClr val="0BD0D9"/>
              </a:buClr>
              <a:buSzPct val="95000"/>
              <a:buFont typeface="Wingdings 2" pitchFamily="18" charset="2"/>
              <a:buChar char=""/>
              <a:defRPr/>
            </a:pPr>
            <a:r>
              <a:rPr lang="en-US" sz="1600" b="1" dirty="0" err="1" smtClean="0">
                <a:cs typeface="+mn-cs"/>
              </a:rPr>
              <a:t>Projektor</a:t>
            </a:r>
            <a:r>
              <a:rPr lang="en-US" sz="1600" b="1" dirty="0" smtClean="0">
                <a:cs typeface="+mn-cs"/>
              </a:rPr>
              <a:t> </a:t>
            </a:r>
            <a:r>
              <a:rPr lang="en-US" sz="1600" b="1" dirty="0">
                <a:cs typeface="+mn-cs"/>
              </a:rPr>
              <a:t>LCD</a:t>
            </a:r>
          </a:p>
          <a:p>
            <a:pPr marL="273050" indent="-273050" eaLnBrk="0" fontAlgn="auto" hangingPunct="0">
              <a:spcBef>
                <a:spcPct val="20000"/>
              </a:spcBef>
              <a:spcAft>
                <a:spcPts val="0"/>
              </a:spcAft>
              <a:buClr>
                <a:srgbClr val="0BD0D9"/>
              </a:buClr>
              <a:buSzPct val="95000"/>
              <a:defRPr/>
            </a:pPr>
            <a:r>
              <a:rPr lang="en-US" sz="1600" b="1" dirty="0">
                <a:latin typeface="+mj-lt"/>
                <a:cs typeface="+mn-cs"/>
              </a:rPr>
              <a:t> </a:t>
            </a:r>
          </a:p>
          <a:p>
            <a:pPr marL="273050" indent="-273050" fontAlgn="auto">
              <a:spcBef>
                <a:spcPct val="20000"/>
              </a:spcBef>
              <a:spcAft>
                <a:spcPts val="0"/>
              </a:spcAft>
              <a:buClr>
                <a:srgbClr val="0BD0D9"/>
              </a:buClr>
              <a:buSzPct val="95000"/>
              <a:buFont typeface="Wingdings 2" pitchFamily="18" charset="2"/>
              <a:buNone/>
              <a:defRPr/>
            </a:pPr>
            <a:endParaRPr lang="en-US" sz="1600" b="1" dirty="0">
              <a:latin typeface="+mj-lt"/>
              <a:cs typeface="+mn-cs"/>
            </a:endParaRPr>
          </a:p>
        </p:txBody>
      </p:sp>
      <p:pic>
        <p:nvPicPr>
          <p:cNvPr id="1026" name="Picture 2"/>
          <p:cNvPicPr>
            <a:picLocks noChangeAspect="1" noChangeArrowheads="1"/>
          </p:cNvPicPr>
          <p:nvPr/>
        </p:nvPicPr>
        <p:blipFill>
          <a:blip r:embed="rId3" cstate="print"/>
          <a:srcRect l="45095" t="20833" r="17423" b="25000"/>
          <a:stretch>
            <a:fillRect/>
          </a:stretch>
        </p:blipFill>
        <p:spPr bwMode="auto">
          <a:xfrm>
            <a:off x="3200400" y="2344536"/>
            <a:ext cx="1803648" cy="1465464"/>
          </a:xfrm>
          <a:prstGeom prst="rect">
            <a:avLst/>
          </a:prstGeom>
          <a:noFill/>
          <a:ln w="9525">
            <a:noFill/>
            <a:miter lim="800000"/>
            <a:headEnd/>
            <a:tailEnd/>
          </a:ln>
          <a:effectLst/>
        </p:spPr>
      </p:pic>
      <p:sp>
        <p:nvSpPr>
          <p:cNvPr id="10" name="Rectangle 9"/>
          <p:cNvSpPr/>
          <p:nvPr/>
        </p:nvSpPr>
        <p:spPr>
          <a:xfrm>
            <a:off x="755576" y="1268760"/>
            <a:ext cx="4265911" cy="400110"/>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defRPr/>
            </a:pPr>
            <a:r>
              <a:rPr lang="ms-MY" sz="2000" b="1" dirty="0" smtClean="0"/>
              <a:t>PERKAKASAN DI MAKMAL KOMPUTER</a:t>
            </a:r>
            <a:endParaRPr lang="en-US" sz="2000" b="1" dirty="0" smtClean="0"/>
          </a:p>
        </p:txBody>
      </p:sp>
      <p:sp>
        <p:nvSpPr>
          <p:cNvPr id="14" name="Rectangle 13"/>
          <p:cNvSpPr/>
          <p:nvPr/>
        </p:nvSpPr>
        <p:spPr>
          <a:xfrm>
            <a:off x="755576" y="4509120"/>
            <a:ext cx="3151889" cy="400110"/>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ms-MY" sz="2000" b="1" dirty="0" smtClean="0"/>
              <a:t>PERKAKASAN UNTUK GURU</a:t>
            </a:r>
            <a:endParaRPr lang="en-US" sz="2000" b="1" dirty="0" smtClean="0"/>
          </a:p>
        </p:txBody>
      </p:sp>
    </p:spTree>
    <p:extLst>
      <p:ext uri="{BB962C8B-B14F-4D97-AF65-F5344CB8AC3E}">
        <p14:creationId xmlns:p14="http://schemas.microsoft.com/office/powerpoint/2010/main" xmlns="" val="218423671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1289050" y="125619"/>
            <a:ext cx="7632700" cy="720725"/>
          </a:xfrm>
        </p:spPr>
        <p:txBody>
          <a:bodyPr vert="horz" lIns="91440" tIns="45720" rIns="91440" bIns="45720" rtlCol="0" anchor="ctr" anchorCtr="0">
            <a:noAutofit/>
          </a:bodyPr>
          <a:lstStyle/>
          <a:p>
            <a:pPr algn="r"/>
            <a:r>
              <a:rPr lang="sv-SE" sz="3200" b="1" dirty="0" smtClean="0">
                <a:effectLst>
                  <a:outerShdw blurRad="38100" dist="38100" dir="2700000" algn="tl">
                    <a:srgbClr val="000000">
                      <a:alpha val="43137"/>
                    </a:srgbClr>
                  </a:outerShdw>
                </a:effectLst>
              </a:rPr>
              <a:t>PERKAKASAN DAN PERISIAN </a:t>
            </a:r>
            <a:endParaRPr lang="en-MY" sz="3200" b="1" dirty="0">
              <a:effectLst>
                <a:outerShdw blurRad="38100" dist="38100" dir="2700000" algn="tl">
                  <a:srgbClr val="000000">
                    <a:alpha val="43137"/>
                  </a:srgbClr>
                </a:outerShdw>
              </a:effectLst>
            </a:endParaRPr>
          </a:p>
        </p:txBody>
      </p:sp>
      <p:sp>
        <p:nvSpPr>
          <p:cNvPr id="31747" name="Content Placeholder 2"/>
          <p:cNvSpPr>
            <a:spLocks noGrp="1"/>
          </p:cNvSpPr>
          <p:nvPr>
            <p:ph idx="1"/>
          </p:nvPr>
        </p:nvSpPr>
        <p:spPr>
          <a:xfrm>
            <a:off x="748680" y="1260413"/>
            <a:ext cx="2743200" cy="3221037"/>
          </a:xfrm>
          <a:noFill/>
          <a:ln>
            <a:noFill/>
          </a:ln>
        </p:spPr>
        <p:style>
          <a:lnRef idx="2">
            <a:schemeClr val="accent1"/>
          </a:lnRef>
          <a:fillRef idx="1">
            <a:schemeClr val="lt1"/>
          </a:fillRef>
          <a:effectRef idx="0">
            <a:schemeClr val="accent1"/>
          </a:effectRef>
          <a:fontRef idx="minor">
            <a:schemeClr val="dk1"/>
          </a:fontRef>
        </p:style>
        <p:txBody>
          <a:bodyPr>
            <a:normAutofit lnSpcReduction="10000"/>
          </a:bodyPr>
          <a:lstStyle/>
          <a:p>
            <a:pPr eaLnBrk="1" hangingPunct="1">
              <a:buFontTx/>
              <a:buNone/>
            </a:pPr>
            <a:r>
              <a:rPr lang="en-US" altLang="en-US" sz="1600" b="1" dirty="0" smtClean="0"/>
              <a:t>a.  </a:t>
            </a:r>
            <a:r>
              <a:rPr lang="en-US" altLang="en-US" sz="1600" b="1" dirty="0" err="1" smtClean="0"/>
              <a:t>Perkakasan</a:t>
            </a:r>
            <a:r>
              <a:rPr lang="en-US" altLang="en-US" sz="1600" b="1" dirty="0" smtClean="0"/>
              <a:t> di </a:t>
            </a:r>
            <a:r>
              <a:rPr lang="en-US" altLang="en-US" sz="1600" b="1" dirty="0" err="1" smtClean="0"/>
              <a:t>Makmal</a:t>
            </a:r>
            <a:r>
              <a:rPr lang="en-US" altLang="en-US" sz="1600" b="1" dirty="0" smtClean="0"/>
              <a:t> </a:t>
            </a:r>
            <a:r>
              <a:rPr lang="en-US" altLang="en-US" sz="1600" b="1" dirty="0" err="1" smtClean="0"/>
              <a:t>Komputer</a:t>
            </a:r>
            <a:endParaRPr lang="en-US" altLang="en-US" sz="1600" b="1" dirty="0" smtClean="0"/>
          </a:p>
          <a:p>
            <a:pPr marL="171450" indent="-171450"/>
            <a:r>
              <a:rPr lang="en-US" sz="1600" b="1" dirty="0"/>
              <a:t>Chrome</a:t>
            </a:r>
            <a:r>
              <a:rPr lang="en-US" sz="1600" b="1" dirty="0">
                <a:solidFill>
                  <a:srgbClr val="FF0000"/>
                </a:solidFill>
                <a:latin typeface="+mj-lt"/>
              </a:rPr>
              <a:t> </a:t>
            </a:r>
            <a:r>
              <a:rPr lang="en-US" sz="1600" b="1" dirty="0">
                <a:latin typeface="+mj-lt"/>
              </a:rPr>
              <a:t>Book ATAU VDI </a:t>
            </a:r>
            <a:r>
              <a:rPr lang="en-US" sz="1600" b="1" dirty="0" err="1">
                <a:latin typeface="+mj-lt"/>
              </a:rPr>
              <a:t>ThinClient</a:t>
            </a:r>
            <a:r>
              <a:rPr lang="en-US" sz="1600" b="1" dirty="0">
                <a:latin typeface="+mj-lt"/>
              </a:rPr>
              <a:t> </a:t>
            </a:r>
            <a:endParaRPr lang="en-US" altLang="en-US" sz="1600" b="1" dirty="0"/>
          </a:p>
          <a:p>
            <a:pPr marL="171450" indent="-171450" eaLnBrk="1" hangingPunct="1"/>
            <a:r>
              <a:rPr lang="en-US" altLang="en-US" sz="1600" b="1" dirty="0" err="1" smtClean="0"/>
              <a:t>Pelayan</a:t>
            </a:r>
            <a:endParaRPr lang="en-US" altLang="en-US" sz="1600" b="1" dirty="0" smtClean="0"/>
          </a:p>
          <a:p>
            <a:pPr marL="171450" indent="-171450" eaLnBrk="1" hangingPunct="1"/>
            <a:r>
              <a:rPr lang="en-US" altLang="en-US" sz="1600" b="1" dirty="0" err="1" smtClean="0"/>
              <a:t>Komputer</a:t>
            </a:r>
            <a:r>
              <a:rPr lang="en-US" altLang="en-US" sz="1600" b="1" dirty="0" smtClean="0"/>
              <a:t> (PC) guru </a:t>
            </a:r>
          </a:p>
          <a:p>
            <a:pPr marL="171450" indent="-171450" eaLnBrk="1" hangingPunct="1"/>
            <a:r>
              <a:rPr lang="en-US" altLang="en-US" sz="1600" b="1" dirty="0" err="1" smtClean="0"/>
              <a:t>Komputer</a:t>
            </a:r>
            <a:r>
              <a:rPr lang="en-US" altLang="en-US" sz="1600" b="1" dirty="0" smtClean="0"/>
              <a:t> (PC) </a:t>
            </a:r>
            <a:r>
              <a:rPr lang="en-US" altLang="en-US" sz="1600" b="1" dirty="0" err="1" smtClean="0"/>
              <a:t>murid</a:t>
            </a:r>
            <a:r>
              <a:rPr lang="en-US" altLang="en-US" sz="1600" b="1" dirty="0" smtClean="0"/>
              <a:t> </a:t>
            </a:r>
          </a:p>
          <a:p>
            <a:pPr marL="171450" indent="-171450" eaLnBrk="1" hangingPunct="1"/>
            <a:r>
              <a:rPr lang="en-US" altLang="en-US" sz="1600" b="1" dirty="0" err="1" smtClean="0"/>
              <a:t>Pengimbas</a:t>
            </a:r>
            <a:endParaRPr lang="en-US" altLang="en-US" sz="1600" b="1" dirty="0" smtClean="0"/>
          </a:p>
          <a:p>
            <a:pPr marL="171450" indent="-171450" eaLnBrk="1" hangingPunct="1"/>
            <a:r>
              <a:rPr lang="en-US" altLang="en-US" sz="1600" b="1" dirty="0" err="1" smtClean="0"/>
              <a:t>Mesin</a:t>
            </a:r>
            <a:r>
              <a:rPr lang="en-US" altLang="en-US" sz="1600" b="1" dirty="0" smtClean="0"/>
              <a:t> </a:t>
            </a:r>
            <a:r>
              <a:rPr lang="en-US" altLang="en-US" sz="1600" b="1" dirty="0" err="1" smtClean="0"/>
              <a:t>Cetak</a:t>
            </a:r>
            <a:endParaRPr lang="en-US" altLang="en-US" sz="1600" b="1" dirty="0" smtClean="0"/>
          </a:p>
          <a:p>
            <a:pPr marL="171450" indent="-171450" eaLnBrk="1" hangingPunct="1"/>
            <a:r>
              <a:rPr lang="en-US" altLang="en-US" sz="1600" b="1" dirty="0" err="1" smtClean="0"/>
              <a:t>Kamera</a:t>
            </a:r>
            <a:r>
              <a:rPr lang="en-US" altLang="en-US" sz="1600" b="1" dirty="0" smtClean="0"/>
              <a:t> </a:t>
            </a:r>
            <a:r>
              <a:rPr lang="en-US" altLang="en-US" sz="1600" b="1" dirty="0" err="1" smtClean="0"/>
              <a:t>dan</a:t>
            </a:r>
            <a:r>
              <a:rPr lang="en-US" altLang="en-US" sz="1600" b="1" dirty="0" smtClean="0"/>
              <a:t> Video Digital</a:t>
            </a:r>
          </a:p>
          <a:p>
            <a:pPr marL="171450" indent="-171450" eaLnBrk="1" hangingPunct="1"/>
            <a:r>
              <a:rPr lang="en-US" altLang="en-US" sz="1600" b="1" dirty="0" err="1" smtClean="0"/>
              <a:t>Mikrofon</a:t>
            </a:r>
            <a:r>
              <a:rPr lang="en-US" altLang="en-US" sz="1600" b="1" dirty="0" smtClean="0"/>
              <a:t> </a:t>
            </a:r>
            <a:r>
              <a:rPr lang="en-US" altLang="en-US" sz="1600" b="1" dirty="0" err="1" smtClean="0"/>
              <a:t>dan</a:t>
            </a:r>
            <a:r>
              <a:rPr lang="en-US" altLang="en-US" sz="1600" b="1" dirty="0" smtClean="0"/>
              <a:t> </a:t>
            </a:r>
            <a:r>
              <a:rPr lang="en-US" altLang="en-US" sz="1600" b="1" dirty="0" err="1" smtClean="0"/>
              <a:t>pembesar</a:t>
            </a:r>
            <a:r>
              <a:rPr lang="en-US" altLang="en-US" sz="1600" b="1" dirty="0" smtClean="0"/>
              <a:t> </a:t>
            </a:r>
            <a:r>
              <a:rPr lang="en-US" altLang="en-US" sz="1600" b="1" dirty="0" err="1" smtClean="0"/>
              <a:t>suara</a:t>
            </a:r>
            <a:r>
              <a:rPr lang="en-US" altLang="en-US" sz="1600" b="1" dirty="0" smtClean="0"/>
              <a:t> </a:t>
            </a:r>
          </a:p>
        </p:txBody>
      </p:sp>
      <p:sp>
        <p:nvSpPr>
          <p:cNvPr id="27652" name="Slide Number Placeholder 3"/>
          <p:cNvSpPr>
            <a:spLocks noGrp="1"/>
          </p:cNvSpPr>
          <p:nvPr>
            <p:ph type="sldNum" sz="quarter" idx="4294967295"/>
          </p:nvPr>
        </p:nvSpPr>
        <p:spPr>
          <a:xfrm>
            <a:off x="7010400" y="6356350"/>
            <a:ext cx="2133600" cy="365125"/>
          </a:xfrm>
        </p:spPr>
        <p:txBody>
          <a:bodyPr/>
          <a:lstStyle/>
          <a:p>
            <a:pPr>
              <a:defRPr/>
            </a:pPr>
            <a:fld id="{D08A4B17-4199-4829-BA28-03117B59EA97}" type="slidenum">
              <a:rPr lang="en-MY"/>
              <a:pPr>
                <a:defRPr/>
              </a:pPr>
              <a:t>25</a:t>
            </a:fld>
            <a:endParaRPr lang="en-MY"/>
          </a:p>
        </p:txBody>
      </p:sp>
      <p:sp>
        <p:nvSpPr>
          <p:cNvPr id="5" name="Content Placeholder 2"/>
          <p:cNvSpPr txBox="1">
            <a:spLocks/>
          </p:cNvSpPr>
          <p:nvPr/>
        </p:nvSpPr>
        <p:spPr bwMode="auto">
          <a:xfrm>
            <a:off x="5257800" y="908720"/>
            <a:ext cx="3886200" cy="3214464"/>
          </a:xfrm>
          <a:prstGeom prst="rect">
            <a:avLst/>
          </a:prstGeom>
          <a:noFill/>
          <a:ln w="9525">
            <a:noFill/>
            <a:miter lim="800000"/>
            <a:headEnd/>
            <a:tailEnd/>
          </a:ln>
        </p:spPr>
        <p:txBody>
          <a:bodyPr/>
          <a:lstStyle/>
          <a:p>
            <a:pPr marL="273050" indent="-273050" eaLnBrk="0" fontAlgn="auto" hangingPunct="0">
              <a:spcBef>
                <a:spcPct val="20000"/>
              </a:spcBef>
              <a:spcAft>
                <a:spcPts val="0"/>
              </a:spcAft>
              <a:buClr>
                <a:srgbClr val="0BD0D9"/>
              </a:buClr>
              <a:buSzPct val="95000"/>
              <a:defRPr/>
            </a:pPr>
            <a:endParaRPr lang="en-US" sz="1600" b="1" dirty="0">
              <a:cs typeface="+mn-cs"/>
            </a:endParaRPr>
          </a:p>
          <a:p>
            <a:pPr marL="273050" indent="-273050" eaLnBrk="0" fontAlgn="auto" hangingPunct="0">
              <a:spcBef>
                <a:spcPct val="20000"/>
              </a:spcBef>
              <a:spcAft>
                <a:spcPts val="0"/>
              </a:spcAft>
              <a:buClr>
                <a:srgbClr val="0BD0D9"/>
              </a:buClr>
              <a:buSzPct val="95000"/>
              <a:defRPr/>
            </a:pPr>
            <a:r>
              <a:rPr lang="en-US" sz="1600" b="1" dirty="0">
                <a:cs typeface="+mn-cs"/>
              </a:rPr>
              <a:t>c.  </a:t>
            </a:r>
            <a:r>
              <a:rPr lang="en-US" sz="1600" b="1" dirty="0" err="1">
                <a:cs typeface="+mn-cs"/>
              </a:rPr>
              <a:t>Perisian</a:t>
            </a:r>
            <a:r>
              <a:rPr lang="en-US" sz="1600" b="1" dirty="0">
                <a:cs typeface="+mn-cs"/>
              </a:rPr>
              <a:t> </a:t>
            </a:r>
          </a:p>
          <a:p>
            <a:pPr marL="273050" indent="-273050" eaLnBrk="0" fontAlgn="auto" hangingPunct="0">
              <a:spcBef>
                <a:spcPct val="20000"/>
              </a:spcBef>
              <a:spcAft>
                <a:spcPts val="0"/>
              </a:spcAft>
              <a:buClr>
                <a:srgbClr val="0BD0D9"/>
              </a:buClr>
              <a:buSzPct val="95000"/>
              <a:buFont typeface="Wingdings 2" pitchFamily="18" charset="2"/>
              <a:buChar char=""/>
              <a:defRPr/>
            </a:pPr>
            <a:r>
              <a:rPr lang="fi-FI" sz="1600" b="1" dirty="0" smtClean="0">
                <a:cs typeface="+mn-cs"/>
              </a:rPr>
              <a:t>Sistem </a:t>
            </a:r>
            <a:r>
              <a:rPr lang="fi-FI" sz="1600" b="1" dirty="0">
                <a:cs typeface="+mn-cs"/>
              </a:rPr>
              <a:t>Pengoperasian Windows, Linux dan Sistem Pengoperasian  Mac</a:t>
            </a:r>
            <a:endParaRPr lang="en-US" sz="1600" b="1" dirty="0">
              <a:cs typeface="+mn-cs"/>
            </a:endParaRPr>
          </a:p>
          <a:p>
            <a:pPr marL="273050" indent="-273050" eaLnBrk="0" fontAlgn="auto" hangingPunct="0">
              <a:spcBef>
                <a:spcPct val="20000"/>
              </a:spcBef>
              <a:spcAft>
                <a:spcPts val="0"/>
              </a:spcAft>
              <a:buClr>
                <a:srgbClr val="0BD0D9"/>
              </a:buClr>
              <a:buSzPct val="95000"/>
              <a:buFont typeface="Wingdings 2" pitchFamily="18" charset="2"/>
              <a:buChar char=""/>
              <a:defRPr/>
            </a:pPr>
            <a:r>
              <a:rPr lang="en-US" sz="1600" b="1" dirty="0" err="1">
                <a:cs typeface="+mn-cs"/>
              </a:rPr>
              <a:t>Perisian</a:t>
            </a:r>
            <a:r>
              <a:rPr lang="en-US" sz="1600" b="1" dirty="0">
                <a:cs typeface="+mn-cs"/>
              </a:rPr>
              <a:t> </a:t>
            </a:r>
            <a:r>
              <a:rPr lang="en-US" sz="1600" b="1" dirty="0" err="1">
                <a:cs typeface="+mn-cs"/>
              </a:rPr>
              <a:t>aplikasi</a:t>
            </a:r>
            <a:r>
              <a:rPr lang="en-US" sz="1600" b="1" dirty="0">
                <a:cs typeface="+mn-cs"/>
              </a:rPr>
              <a:t> </a:t>
            </a:r>
            <a:r>
              <a:rPr lang="en-US" sz="1600" b="1" i="1" dirty="0">
                <a:cs typeface="+mn-cs"/>
              </a:rPr>
              <a:t>Microsoft </a:t>
            </a:r>
            <a:r>
              <a:rPr lang="en-US" sz="1600" b="1" i="1" dirty="0" smtClean="0">
                <a:cs typeface="+mn-cs"/>
              </a:rPr>
              <a:t>Office</a:t>
            </a:r>
            <a:r>
              <a:rPr lang="en-US" sz="1600" b="1" dirty="0" smtClean="0">
                <a:cs typeface="+mn-cs"/>
              </a:rPr>
              <a:t>, </a:t>
            </a:r>
            <a:r>
              <a:rPr lang="en-US" sz="1600" b="1" i="1" dirty="0" err="1" smtClean="0">
                <a:cs typeface="+mn-cs"/>
              </a:rPr>
              <a:t>StarOffice</a:t>
            </a:r>
            <a:r>
              <a:rPr lang="en-US" sz="1600" b="1" i="1" dirty="0" smtClean="0">
                <a:cs typeface="+mn-cs"/>
              </a:rPr>
              <a:t> </a:t>
            </a:r>
            <a:r>
              <a:rPr lang="en-US" sz="1600" b="1" dirty="0" err="1" smtClean="0">
                <a:cs typeface="+mn-cs"/>
              </a:rPr>
              <a:t>dan</a:t>
            </a:r>
            <a:r>
              <a:rPr lang="en-US" sz="1600" b="1" i="1" dirty="0" smtClean="0">
                <a:cs typeface="+mn-cs"/>
              </a:rPr>
              <a:t> Scratch</a:t>
            </a:r>
            <a:endParaRPr lang="en-US" sz="1600" b="1" dirty="0">
              <a:cs typeface="+mn-cs"/>
            </a:endParaRPr>
          </a:p>
          <a:p>
            <a:pPr marL="273050" indent="-273050" eaLnBrk="0" fontAlgn="auto" hangingPunct="0">
              <a:spcBef>
                <a:spcPct val="20000"/>
              </a:spcBef>
              <a:spcAft>
                <a:spcPts val="0"/>
              </a:spcAft>
              <a:buClr>
                <a:srgbClr val="0BD0D9"/>
              </a:buClr>
              <a:buSzPct val="95000"/>
              <a:buFont typeface="Wingdings 2" pitchFamily="18" charset="2"/>
              <a:buChar char=""/>
              <a:defRPr/>
            </a:pPr>
            <a:r>
              <a:rPr lang="en-US" sz="1600" b="1" dirty="0" err="1">
                <a:cs typeface="+mn-cs"/>
              </a:rPr>
              <a:t>Perisian</a:t>
            </a:r>
            <a:r>
              <a:rPr lang="en-US" sz="1600" b="1" dirty="0">
                <a:cs typeface="+mn-cs"/>
              </a:rPr>
              <a:t> </a:t>
            </a:r>
            <a:r>
              <a:rPr lang="en-US" sz="1600" b="1" dirty="0" err="1">
                <a:cs typeface="+mn-cs"/>
              </a:rPr>
              <a:t>utiliti</a:t>
            </a:r>
            <a:r>
              <a:rPr lang="en-US" sz="1600" b="1" dirty="0">
                <a:cs typeface="+mn-cs"/>
              </a:rPr>
              <a:t> </a:t>
            </a:r>
            <a:r>
              <a:rPr lang="en-US" sz="1600" b="1" dirty="0" err="1">
                <a:cs typeface="+mn-cs"/>
              </a:rPr>
              <a:t>seperti</a:t>
            </a:r>
            <a:r>
              <a:rPr lang="en-US" sz="1600" b="1" dirty="0">
                <a:cs typeface="+mn-cs"/>
              </a:rPr>
              <a:t> </a:t>
            </a:r>
            <a:r>
              <a:rPr lang="en-US" sz="1600" b="1" dirty="0" err="1">
                <a:cs typeface="+mn-cs"/>
              </a:rPr>
              <a:t>alat</a:t>
            </a:r>
            <a:r>
              <a:rPr lang="en-US" sz="1600" b="1" dirty="0">
                <a:cs typeface="+mn-cs"/>
              </a:rPr>
              <a:t> </a:t>
            </a:r>
            <a:r>
              <a:rPr lang="en-US" sz="1600" b="1" dirty="0" err="1">
                <a:cs typeface="+mn-cs"/>
              </a:rPr>
              <a:t>pemain</a:t>
            </a:r>
            <a:r>
              <a:rPr lang="en-US" sz="1600" b="1" dirty="0">
                <a:cs typeface="+mn-cs"/>
              </a:rPr>
              <a:t> media (</a:t>
            </a:r>
            <a:r>
              <a:rPr lang="en-US" sz="1600" b="1" i="1" dirty="0">
                <a:cs typeface="+mn-cs"/>
              </a:rPr>
              <a:t>Windows Media Player</a:t>
            </a:r>
            <a:r>
              <a:rPr lang="en-US" sz="1600" b="1" dirty="0">
                <a:cs typeface="+mn-cs"/>
              </a:rPr>
              <a:t>), </a:t>
            </a:r>
            <a:r>
              <a:rPr lang="en-US" sz="1600" b="1" dirty="0" err="1">
                <a:cs typeface="+mn-cs"/>
              </a:rPr>
              <a:t>perakam</a:t>
            </a:r>
            <a:r>
              <a:rPr lang="en-US" sz="1600" b="1" dirty="0">
                <a:cs typeface="+mn-cs"/>
              </a:rPr>
              <a:t> </a:t>
            </a:r>
            <a:r>
              <a:rPr lang="en-US" sz="1600" b="1" dirty="0" err="1">
                <a:cs typeface="+mn-cs"/>
              </a:rPr>
              <a:t>bunyi</a:t>
            </a:r>
            <a:r>
              <a:rPr lang="en-US" sz="1600" b="1" dirty="0">
                <a:cs typeface="+mn-cs"/>
              </a:rPr>
              <a:t> (</a:t>
            </a:r>
            <a:r>
              <a:rPr lang="en-US" sz="1600" b="1" i="1" dirty="0">
                <a:cs typeface="+mn-cs"/>
              </a:rPr>
              <a:t>Sound Recorder</a:t>
            </a:r>
            <a:r>
              <a:rPr lang="en-US" sz="1600" b="1" dirty="0">
                <a:cs typeface="+mn-cs"/>
              </a:rPr>
              <a:t>) </a:t>
            </a:r>
            <a:r>
              <a:rPr lang="en-US" sz="1600" b="1" dirty="0" err="1">
                <a:cs typeface="+mn-cs"/>
              </a:rPr>
              <a:t>dan</a:t>
            </a:r>
            <a:r>
              <a:rPr lang="en-US" sz="1600" b="1" dirty="0">
                <a:cs typeface="+mn-cs"/>
              </a:rPr>
              <a:t> </a:t>
            </a:r>
            <a:r>
              <a:rPr lang="en-US" sz="1600" b="1" dirty="0" err="1" smtClean="0">
                <a:cs typeface="+mn-cs"/>
              </a:rPr>
              <a:t>kalkulator</a:t>
            </a:r>
            <a:endParaRPr lang="en-US" sz="1600" b="1" dirty="0" smtClean="0">
              <a:cs typeface="+mn-cs"/>
            </a:endParaRPr>
          </a:p>
          <a:p>
            <a:pPr marL="273050" indent="-273050" eaLnBrk="0" fontAlgn="auto" hangingPunct="0">
              <a:spcBef>
                <a:spcPct val="20000"/>
              </a:spcBef>
              <a:spcAft>
                <a:spcPts val="0"/>
              </a:spcAft>
              <a:buClr>
                <a:srgbClr val="0BD0D9"/>
              </a:buClr>
              <a:buSzPct val="95000"/>
              <a:buFont typeface="Wingdings 2" pitchFamily="18" charset="2"/>
              <a:buChar char=""/>
              <a:defRPr/>
            </a:pPr>
            <a:r>
              <a:rPr lang="en-US" sz="1600" b="1" dirty="0" err="1" smtClean="0"/>
              <a:t>Perisian</a:t>
            </a:r>
            <a:r>
              <a:rPr lang="en-US" sz="1600" b="1" dirty="0" smtClean="0"/>
              <a:t> </a:t>
            </a:r>
            <a:r>
              <a:rPr lang="en-US" sz="1600" b="1" dirty="0" err="1" smtClean="0"/>
              <a:t>untuk</a:t>
            </a:r>
            <a:r>
              <a:rPr lang="en-US" sz="1600" b="1" dirty="0" smtClean="0"/>
              <a:t> </a:t>
            </a:r>
            <a:r>
              <a:rPr lang="en-US" sz="1600" b="1" dirty="0" err="1" smtClean="0"/>
              <a:t>Chromebook</a:t>
            </a:r>
            <a:r>
              <a:rPr lang="en-US" sz="1600" b="1" dirty="0" smtClean="0"/>
              <a:t> (Google Doc, Google Sheet, Google Slide </a:t>
            </a:r>
            <a:r>
              <a:rPr lang="en-US" sz="1600" b="1" dirty="0" err="1" smtClean="0"/>
              <a:t>dan</a:t>
            </a:r>
            <a:r>
              <a:rPr lang="en-US" sz="1600" b="1" dirty="0" smtClean="0"/>
              <a:t> lain-lain)</a:t>
            </a:r>
            <a:endParaRPr lang="en-US" sz="1600" b="1" dirty="0">
              <a:cs typeface="+mn-cs"/>
            </a:endParaRPr>
          </a:p>
        </p:txBody>
      </p:sp>
      <p:sp>
        <p:nvSpPr>
          <p:cNvPr id="12" name="Content Placeholder 2"/>
          <p:cNvSpPr txBox="1">
            <a:spLocks/>
          </p:cNvSpPr>
          <p:nvPr/>
        </p:nvSpPr>
        <p:spPr bwMode="auto">
          <a:xfrm>
            <a:off x="665673" y="4667200"/>
            <a:ext cx="3429000" cy="850032"/>
          </a:xfrm>
          <a:prstGeom prst="rect">
            <a:avLst/>
          </a:prstGeom>
          <a:noFill/>
          <a:ln w="9525">
            <a:noFill/>
            <a:miter lim="800000"/>
            <a:headEnd/>
            <a:tailEnd/>
          </a:ln>
        </p:spPr>
        <p:txBody>
          <a:bodyPr/>
          <a:lstStyle/>
          <a:p>
            <a:pPr marL="273050" indent="-273050" eaLnBrk="0" fontAlgn="auto" hangingPunct="0">
              <a:spcBef>
                <a:spcPct val="20000"/>
              </a:spcBef>
              <a:spcAft>
                <a:spcPts val="0"/>
              </a:spcAft>
              <a:buClr>
                <a:srgbClr val="0BD0D9"/>
              </a:buClr>
              <a:buSzPct val="95000"/>
              <a:defRPr/>
            </a:pPr>
            <a:r>
              <a:rPr lang="en-US" sz="1600" b="1" dirty="0">
                <a:latin typeface="+mj-lt"/>
                <a:cs typeface="+mn-cs"/>
              </a:rPr>
              <a:t>b.  </a:t>
            </a:r>
            <a:r>
              <a:rPr lang="en-US" sz="1600" b="1" dirty="0" err="1">
                <a:latin typeface="+mj-lt"/>
                <a:cs typeface="+mn-cs"/>
              </a:rPr>
              <a:t>Perkakasan</a:t>
            </a:r>
            <a:r>
              <a:rPr lang="en-US" sz="1600" b="1" dirty="0">
                <a:latin typeface="+mj-lt"/>
                <a:cs typeface="+mn-cs"/>
              </a:rPr>
              <a:t> </a:t>
            </a:r>
            <a:r>
              <a:rPr lang="en-US" sz="1600" b="1" dirty="0" err="1">
                <a:latin typeface="+mj-lt"/>
                <a:cs typeface="+mn-cs"/>
              </a:rPr>
              <a:t>untuk</a:t>
            </a:r>
            <a:r>
              <a:rPr lang="en-US" sz="1600" b="1" dirty="0">
                <a:latin typeface="+mj-lt"/>
                <a:cs typeface="+mn-cs"/>
              </a:rPr>
              <a:t> guru</a:t>
            </a:r>
          </a:p>
          <a:p>
            <a:pPr marL="273050" indent="-273050" eaLnBrk="0" fontAlgn="auto" hangingPunct="0">
              <a:spcBef>
                <a:spcPct val="20000"/>
              </a:spcBef>
              <a:spcAft>
                <a:spcPts val="0"/>
              </a:spcAft>
              <a:buClr>
                <a:srgbClr val="0BD0D9"/>
              </a:buClr>
              <a:buSzPct val="95000"/>
              <a:buFont typeface="Wingdings 2" pitchFamily="18" charset="2"/>
              <a:buChar char=""/>
              <a:defRPr/>
            </a:pPr>
            <a:r>
              <a:rPr lang="en-US" sz="1600" b="1" dirty="0" err="1" smtClean="0">
                <a:cs typeface="+mn-cs"/>
              </a:rPr>
              <a:t>Projektor</a:t>
            </a:r>
            <a:r>
              <a:rPr lang="en-US" sz="1600" b="1" dirty="0" smtClean="0">
                <a:cs typeface="+mn-cs"/>
              </a:rPr>
              <a:t> </a:t>
            </a:r>
            <a:r>
              <a:rPr lang="en-US" sz="1600" b="1" dirty="0">
                <a:cs typeface="+mn-cs"/>
              </a:rPr>
              <a:t>LCD</a:t>
            </a:r>
          </a:p>
          <a:p>
            <a:pPr marL="273050" indent="-273050" eaLnBrk="0" fontAlgn="auto" hangingPunct="0">
              <a:spcBef>
                <a:spcPct val="20000"/>
              </a:spcBef>
              <a:spcAft>
                <a:spcPts val="0"/>
              </a:spcAft>
              <a:buClr>
                <a:srgbClr val="0BD0D9"/>
              </a:buClr>
              <a:buSzPct val="95000"/>
              <a:defRPr/>
            </a:pPr>
            <a:r>
              <a:rPr lang="en-US" sz="1600" b="1" dirty="0">
                <a:latin typeface="+mj-lt"/>
                <a:cs typeface="+mn-cs"/>
              </a:rPr>
              <a:t> </a:t>
            </a:r>
          </a:p>
          <a:p>
            <a:pPr marL="273050" indent="-273050" fontAlgn="auto">
              <a:spcBef>
                <a:spcPct val="20000"/>
              </a:spcBef>
              <a:spcAft>
                <a:spcPts val="0"/>
              </a:spcAft>
              <a:buClr>
                <a:srgbClr val="0BD0D9"/>
              </a:buClr>
              <a:buSzPct val="95000"/>
              <a:buFont typeface="Wingdings 2" pitchFamily="18" charset="2"/>
              <a:buNone/>
              <a:defRPr/>
            </a:pPr>
            <a:endParaRPr lang="en-US" sz="1600" b="1" dirty="0">
              <a:latin typeface="+mj-lt"/>
              <a:cs typeface="+mn-cs"/>
            </a:endParaRPr>
          </a:p>
        </p:txBody>
      </p:sp>
      <p:pic>
        <p:nvPicPr>
          <p:cNvPr id="1026" name="Picture 2"/>
          <p:cNvPicPr>
            <a:picLocks noChangeAspect="1" noChangeArrowheads="1"/>
          </p:cNvPicPr>
          <p:nvPr/>
        </p:nvPicPr>
        <p:blipFill>
          <a:blip r:embed="rId3" cstate="print"/>
          <a:srcRect l="45095" t="20833" r="17423" b="25000"/>
          <a:stretch>
            <a:fillRect/>
          </a:stretch>
        </p:blipFill>
        <p:spPr bwMode="auto">
          <a:xfrm>
            <a:off x="3200400" y="2344536"/>
            <a:ext cx="1803648" cy="1465464"/>
          </a:xfrm>
          <a:prstGeom prst="rect">
            <a:avLst/>
          </a:prstGeom>
          <a:noFill/>
          <a:ln w="9525">
            <a:noFill/>
            <a:miter lim="800000"/>
            <a:headEnd/>
            <a:tailEnd/>
          </a:ln>
          <a:effectLst/>
        </p:spPr>
      </p:pic>
      <p:sp>
        <p:nvSpPr>
          <p:cNvPr id="10" name="Rectangle 9"/>
          <p:cNvSpPr/>
          <p:nvPr/>
        </p:nvSpPr>
        <p:spPr>
          <a:xfrm>
            <a:off x="755576" y="1268760"/>
            <a:ext cx="4265911" cy="400110"/>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defRPr/>
            </a:pPr>
            <a:r>
              <a:rPr lang="ms-MY" sz="2000" b="1" dirty="0" smtClean="0"/>
              <a:t>PERKAKASAN DI MAKMAL KOMPUTER</a:t>
            </a:r>
            <a:endParaRPr lang="en-US" sz="2000" b="1" dirty="0" smtClean="0"/>
          </a:p>
        </p:txBody>
      </p:sp>
      <p:sp>
        <p:nvSpPr>
          <p:cNvPr id="13" name="Rectangle 12"/>
          <p:cNvSpPr/>
          <p:nvPr/>
        </p:nvSpPr>
        <p:spPr>
          <a:xfrm>
            <a:off x="5292080" y="1052736"/>
            <a:ext cx="1173719" cy="400110"/>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ms-MY" sz="2000" b="1" dirty="0" smtClean="0"/>
              <a:t>PERISIAN</a:t>
            </a:r>
            <a:endParaRPr lang="en-US" sz="2000" b="1" dirty="0" smtClean="0"/>
          </a:p>
        </p:txBody>
      </p:sp>
      <p:sp>
        <p:nvSpPr>
          <p:cNvPr id="14" name="Rectangle 13"/>
          <p:cNvSpPr/>
          <p:nvPr/>
        </p:nvSpPr>
        <p:spPr>
          <a:xfrm>
            <a:off x="755576" y="4509120"/>
            <a:ext cx="3151889" cy="400110"/>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ms-MY" sz="2000" b="1" dirty="0" smtClean="0"/>
              <a:t>PERKAKASAN UNTUK GURU</a:t>
            </a:r>
            <a:endParaRPr lang="en-US" sz="2000" b="1" dirty="0" smtClean="0"/>
          </a:p>
        </p:txBody>
      </p:sp>
    </p:spTree>
    <p:extLst>
      <p:ext uri="{BB962C8B-B14F-4D97-AF65-F5344CB8AC3E}">
        <p14:creationId xmlns:p14="http://schemas.microsoft.com/office/powerpoint/2010/main" xmlns="" val="218423671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1289050" y="125619"/>
            <a:ext cx="7632700" cy="720725"/>
          </a:xfrm>
        </p:spPr>
        <p:txBody>
          <a:bodyPr vert="horz" lIns="91440" tIns="45720" rIns="91440" bIns="45720" rtlCol="0" anchor="ctr" anchorCtr="0">
            <a:noAutofit/>
          </a:bodyPr>
          <a:lstStyle/>
          <a:p>
            <a:pPr algn="r"/>
            <a:r>
              <a:rPr lang="sv-SE" sz="3200" b="1" dirty="0" smtClean="0">
                <a:effectLst>
                  <a:outerShdw blurRad="38100" dist="38100" dir="2700000" algn="tl">
                    <a:srgbClr val="000000">
                      <a:alpha val="43137"/>
                    </a:srgbClr>
                  </a:outerShdw>
                </a:effectLst>
              </a:rPr>
              <a:t>PERKAKASAN DAN PERISIAN </a:t>
            </a:r>
            <a:endParaRPr lang="en-MY" sz="3200" b="1" dirty="0">
              <a:effectLst>
                <a:outerShdw blurRad="38100" dist="38100" dir="2700000" algn="tl">
                  <a:srgbClr val="000000">
                    <a:alpha val="43137"/>
                  </a:srgbClr>
                </a:outerShdw>
              </a:effectLst>
            </a:endParaRPr>
          </a:p>
        </p:txBody>
      </p:sp>
      <p:sp>
        <p:nvSpPr>
          <p:cNvPr id="31747" name="Content Placeholder 2"/>
          <p:cNvSpPr>
            <a:spLocks noGrp="1"/>
          </p:cNvSpPr>
          <p:nvPr>
            <p:ph idx="1"/>
          </p:nvPr>
        </p:nvSpPr>
        <p:spPr>
          <a:xfrm>
            <a:off x="748680" y="1260413"/>
            <a:ext cx="2743200" cy="3221037"/>
          </a:xfrm>
          <a:noFill/>
          <a:ln>
            <a:noFill/>
          </a:ln>
        </p:spPr>
        <p:style>
          <a:lnRef idx="2">
            <a:schemeClr val="accent1"/>
          </a:lnRef>
          <a:fillRef idx="1">
            <a:schemeClr val="lt1"/>
          </a:fillRef>
          <a:effectRef idx="0">
            <a:schemeClr val="accent1"/>
          </a:effectRef>
          <a:fontRef idx="minor">
            <a:schemeClr val="dk1"/>
          </a:fontRef>
        </p:style>
        <p:txBody>
          <a:bodyPr>
            <a:normAutofit lnSpcReduction="10000"/>
          </a:bodyPr>
          <a:lstStyle/>
          <a:p>
            <a:pPr eaLnBrk="1" hangingPunct="1">
              <a:buFontTx/>
              <a:buNone/>
            </a:pPr>
            <a:r>
              <a:rPr lang="en-US" altLang="en-US" sz="1600" b="1" dirty="0" smtClean="0"/>
              <a:t>a.  </a:t>
            </a:r>
            <a:r>
              <a:rPr lang="en-US" altLang="en-US" sz="1600" b="1" dirty="0" err="1" smtClean="0"/>
              <a:t>Perkakasan</a:t>
            </a:r>
            <a:r>
              <a:rPr lang="en-US" altLang="en-US" sz="1600" b="1" dirty="0" smtClean="0"/>
              <a:t> di </a:t>
            </a:r>
            <a:r>
              <a:rPr lang="en-US" altLang="en-US" sz="1600" b="1" dirty="0" err="1" smtClean="0"/>
              <a:t>Makmal</a:t>
            </a:r>
            <a:r>
              <a:rPr lang="en-US" altLang="en-US" sz="1600" b="1" dirty="0" smtClean="0"/>
              <a:t> </a:t>
            </a:r>
            <a:r>
              <a:rPr lang="en-US" altLang="en-US" sz="1600" b="1" dirty="0" err="1" smtClean="0"/>
              <a:t>Komputer</a:t>
            </a:r>
            <a:endParaRPr lang="en-US" altLang="en-US" sz="1600" b="1" dirty="0" smtClean="0"/>
          </a:p>
          <a:p>
            <a:pPr marL="171450" indent="-171450"/>
            <a:r>
              <a:rPr lang="en-US" sz="1600" b="1" dirty="0"/>
              <a:t>Chrome</a:t>
            </a:r>
            <a:r>
              <a:rPr lang="en-US" sz="1600" b="1" dirty="0">
                <a:solidFill>
                  <a:srgbClr val="FF0000"/>
                </a:solidFill>
                <a:latin typeface="+mj-lt"/>
              </a:rPr>
              <a:t> </a:t>
            </a:r>
            <a:r>
              <a:rPr lang="en-US" sz="1600" b="1" dirty="0">
                <a:latin typeface="+mj-lt"/>
              </a:rPr>
              <a:t>Book ATAU VDI </a:t>
            </a:r>
            <a:r>
              <a:rPr lang="en-US" sz="1600" b="1" dirty="0" err="1">
                <a:latin typeface="+mj-lt"/>
              </a:rPr>
              <a:t>ThinClient</a:t>
            </a:r>
            <a:r>
              <a:rPr lang="en-US" sz="1600" b="1" dirty="0">
                <a:latin typeface="+mj-lt"/>
              </a:rPr>
              <a:t> </a:t>
            </a:r>
            <a:endParaRPr lang="en-US" altLang="en-US" sz="1600" b="1" dirty="0"/>
          </a:p>
          <a:p>
            <a:pPr marL="171450" indent="-171450" eaLnBrk="1" hangingPunct="1"/>
            <a:r>
              <a:rPr lang="en-US" altLang="en-US" sz="1600" b="1" dirty="0" err="1" smtClean="0"/>
              <a:t>Pelayan</a:t>
            </a:r>
            <a:endParaRPr lang="en-US" altLang="en-US" sz="1600" b="1" dirty="0" smtClean="0"/>
          </a:p>
          <a:p>
            <a:pPr marL="171450" indent="-171450" eaLnBrk="1" hangingPunct="1"/>
            <a:r>
              <a:rPr lang="en-US" altLang="en-US" sz="1600" b="1" dirty="0" err="1" smtClean="0"/>
              <a:t>Komputer</a:t>
            </a:r>
            <a:r>
              <a:rPr lang="en-US" altLang="en-US" sz="1600" b="1" dirty="0" smtClean="0"/>
              <a:t> (PC) guru </a:t>
            </a:r>
          </a:p>
          <a:p>
            <a:pPr marL="171450" indent="-171450" eaLnBrk="1" hangingPunct="1"/>
            <a:r>
              <a:rPr lang="en-US" altLang="en-US" sz="1600" b="1" dirty="0" err="1" smtClean="0"/>
              <a:t>Komputer</a:t>
            </a:r>
            <a:r>
              <a:rPr lang="en-US" altLang="en-US" sz="1600" b="1" dirty="0" smtClean="0"/>
              <a:t> (PC) </a:t>
            </a:r>
            <a:r>
              <a:rPr lang="en-US" altLang="en-US" sz="1600" b="1" dirty="0" err="1" smtClean="0"/>
              <a:t>murid</a:t>
            </a:r>
            <a:r>
              <a:rPr lang="en-US" altLang="en-US" sz="1600" b="1" dirty="0" smtClean="0"/>
              <a:t> </a:t>
            </a:r>
          </a:p>
          <a:p>
            <a:pPr marL="171450" indent="-171450" eaLnBrk="1" hangingPunct="1"/>
            <a:r>
              <a:rPr lang="en-US" altLang="en-US" sz="1600" b="1" dirty="0" err="1" smtClean="0"/>
              <a:t>Pengimbas</a:t>
            </a:r>
            <a:endParaRPr lang="en-US" altLang="en-US" sz="1600" b="1" dirty="0" smtClean="0"/>
          </a:p>
          <a:p>
            <a:pPr marL="171450" indent="-171450" eaLnBrk="1" hangingPunct="1"/>
            <a:r>
              <a:rPr lang="en-US" altLang="en-US" sz="1600" b="1" dirty="0" err="1" smtClean="0"/>
              <a:t>Mesin</a:t>
            </a:r>
            <a:r>
              <a:rPr lang="en-US" altLang="en-US" sz="1600" b="1" dirty="0" smtClean="0"/>
              <a:t> </a:t>
            </a:r>
            <a:r>
              <a:rPr lang="en-US" altLang="en-US" sz="1600" b="1" dirty="0" err="1" smtClean="0"/>
              <a:t>Cetak</a:t>
            </a:r>
            <a:endParaRPr lang="en-US" altLang="en-US" sz="1600" b="1" dirty="0" smtClean="0"/>
          </a:p>
          <a:p>
            <a:pPr marL="171450" indent="-171450" eaLnBrk="1" hangingPunct="1"/>
            <a:r>
              <a:rPr lang="en-US" altLang="en-US" sz="1600" b="1" dirty="0" err="1" smtClean="0"/>
              <a:t>Kamera</a:t>
            </a:r>
            <a:r>
              <a:rPr lang="en-US" altLang="en-US" sz="1600" b="1" dirty="0" smtClean="0"/>
              <a:t> </a:t>
            </a:r>
            <a:r>
              <a:rPr lang="en-US" altLang="en-US" sz="1600" b="1" dirty="0" err="1" smtClean="0"/>
              <a:t>dan</a:t>
            </a:r>
            <a:r>
              <a:rPr lang="en-US" altLang="en-US" sz="1600" b="1" dirty="0" smtClean="0"/>
              <a:t> Video Digital</a:t>
            </a:r>
          </a:p>
          <a:p>
            <a:pPr marL="171450" indent="-171450" eaLnBrk="1" hangingPunct="1"/>
            <a:r>
              <a:rPr lang="en-US" altLang="en-US" sz="1600" b="1" dirty="0" err="1" smtClean="0"/>
              <a:t>Mikrofon</a:t>
            </a:r>
            <a:r>
              <a:rPr lang="en-US" altLang="en-US" sz="1600" b="1" dirty="0" smtClean="0"/>
              <a:t> </a:t>
            </a:r>
            <a:r>
              <a:rPr lang="en-US" altLang="en-US" sz="1600" b="1" dirty="0" err="1" smtClean="0"/>
              <a:t>dan</a:t>
            </a:r>
            <a:r>
              <a:rPr lang="en-US" altLang="en-US" sz="1600" b="1" dirty="0" smtClean="0"/>
              <a:t> </a:t>
            </a:r>
            <a:r>
              <a:rPr lang="en-US" altLang="en-US" sz="1600" b="1" dirty="0" err="1" smtClean="0"/>
              <a:t>pembesar</a:t>
            </a:r>
            <a:r>
              <a:rPr lang="en-US" altLang="en-US" sz="1600" b="1" dirty="0" smtClean="0"/>
              <a:t> </a:t>
            </a:r>
            <a:r>
              <a:rPr lang="en-US" altLang="en-US" sz="1600" b="1" dirty="0" err="1" smtClean="0"/>
              <a:t>suara</a:t>
            </a:r>
            <a:r>
              <a:rPr lang="en-US" altLang="en-US" sz="1600" b="1" dirty="0" smtClean="0"/>
              <a:t> </a:t>
            </a:r>
          </a:p>
        </p:txBody>
      </p:sp>
      <p:sp>
        <p:nvSpPr>
          <p:cNvPr id="27652" name="Slide Number Placeholder 3"/>
          <p:cNvSpPr>
            <a:spLocks noGrp="1"/>
          </p:cNvSpPr>
          <p:nvPr>
            <p:ph type="sldNum" sz="quarter" idx="4294967295"/>
          </p:nvPr>
        </p:nvSpPr>
        <p:spPr>
          <a:xfrm>
            <a:off x="7010400" y="6356350"/>
            <a:ext cx="2133600" cy="365125"/>
          </a:xfrm>
        </p:spPr>
        <p:txBody>
          <a:bodyPr/>
          <a:lstStyle/>
          <a:p>
            <a:pPr>
              <a:defRPr/>
            </a:pPr>
            <a:fld id="{D08A4B17-4199-4829-BA28-03117B59EA97}" type="slidenum">
              <a:rPr lang="en-MY"/>
              <a:pPr>
                <a:defRPr/>
              </a:pPr>
              <a:t>26</a:t>
            </a:fld>
            <a:endParaRPr lang="en-MY"/>
          </a:p>
        </p:txBody>
      </p:sp>
      <p:sp>
        <p:nvSpPr>
          <p:cNvPr id="5" name="Content Placeholder 2"/>
          <p:cNvSpPr txBox="1">
            <a:spLocks/>
          </p:cNvSpPr>
          <p:nvPr/>
        </p:nvSpPr>
        <p:spPr bwMode="auto">
          <a:xfrm>
            <a:off x="5257800" y="908720"/>
            <a:ext cx="3886200" cy="3214464"/>
          </a:xfrm>
          <a:prstGeom prst="rect">
            <a:avLst/>
          </a:prstGeom>
          <a:noFill/>
          <a:ln w="9525">
            <a:noFill/>
            <a:miter lim="800000"/>
            <a:headEnd/>
            <a:tailEnd/>
          </a:ln>
        </p:spPr>
        <p:txBody>
          <a:bodyPr/>
          <a:lstStyle/>
          <a:p>
            <a:pPr marL="273050" indent="-273050" eaLnBrk="0" fontAlgn="auto" hangingPunct="0">
              <a:spcBef>
                <a:spcPct val="20000"/>
              </a:spcBef>
              <a:spcAft>
                <a:spcPts val="0"/>
              </a:spcAft>
              <a:buClr>
                <a:srgbClr val="0BD0D9"/>
              </a:buClr>
              <a:buSzPct val="95000"/>
              <a:defRPr/>
            </a:pPr>
            <a:endParaRPr lang="en-US" sz="1600" b="1" dirty="0">
              <a:cs typeface="+mn-cs"/>
            </a:endParaRPr>
          </a:p>
          <a:p>
            <a:pPr marL="273050" indent="-273050" eaLnBrk="0" fontAlgn="auto" hangingPunct="0">
              <a:spcBef>
                <a:spcPct val="20000"/>
              </a:spcBef>
              <a:spcAft>
                <a:spcPts val="0"/>
              </a:spcAft>
              <a:buClr>
                <a:srgbClr val="0BD0D9"/>
              </a:buClr>
              <a:buSzPct val="95000"/>
              <a:defRPr/>
            </a:pPr>
            <a:r>
              <a:rPr lang="en-US" sz="1600" b="1" dirty="0">
                <a:cs typeface="+mn-cs"/>
              </a:rPr>
              <a:t>c.  </a:t>
            </a:r>
            <a:r>
              <a:rPr lang="en-US" sz="1600" b="1" dirty="0" err="1">
                <a:cs typeface="+mn-cs"/>
              </a:rPr>
              <a:t>Perisian</a:t>
            </a:r>
            <a:r>
              <a:rPr lang="en-US" sz="1600" b="1" dirty="0">
                <a:cs typeface="+mn-cs"/>
              </a:rPr>
              <a:t> </a:t>
            </a:r>
          </a:p>
          <a:p>
            <a:pPr marL="273050" indent="-273050" eaLnBrk="0" fontAlgn="auto" hangingPunct="0">
              <a:spcBef>
                <a:spcPct val="20000"/>
              </a:spcBef>
              <a:spcAft>
                <a:spcPts val="0"/>
              </a:spcAft>
              <a:buClr>
                <a:srgbClr val="0BD0D9"/>
              </a:buClr>
              <a:buSzPct val="95000"/>
              <a:buFont typeface="Wingdings 2" pitchFamily="18" charset="2"/>
              <a:buChar char=""/>
              <a:defRPr/>
            </a:pPr>
            <a:r>
              <a:rPr lang="fi-FI" sz="1600" b="1" dirty="0" smtClean="0">
                <a:cs typeface="+mn-cs"/>
              </a:rPr>
              <a:t>Sistem </a:t>
            </a:r>
            <a:r>
              <a:rPr lang="fi-FI" sz="1600" b="1" dirty="0">
                <a:cs typeface="+mn-cs"/>
              </a:rPr>
              <a:t>Pengoperasian Windows, Linux dan Sistem Pengoperasian  Mac</a:t>
            </a:r>
            <a:endParaRPr lang="en-US" sz="1600" b="1" dirty="0">
              <a:cs typeface="+mn-cs"/>
            </a:endParaRPr>
          </a:p>
          <a:p>
            <a:pPr marL="273050" indent="-273050" eaLnBrk="0" fontAlgn="auto" hangingPunct="0">
              <a:spcBef>
                <a:spcPct val="20000"/>
              </a:spcBef>
              <a:spcAft>
                <a:spcPts val="0"/>
              </a:spcAft>
              <a:buClr>
                <a:srgbClr val="0BD0D9"/>
              </a:buClr>
              <a:buSzPct val="95000"/>
              <a:buFont typeface="Wingdings 2" pitchFamily="18" charset="2"/>
              <a:buChar char=""/>
              <a:defRPr/>
            </a:pPr>
            <a:r>
              <a:rPr lang="en-US" sz="1600" b="1" dirty="0" err="1">
                <a:cs typeface="+mn-cs"/>
              </a:rPr>
              <a:t>Perisian</a:t>
            </a:r>
            <a:r>
              <a:rPr lang="en-US" sz="1600" b="1" dirty="0">
                <a:cs typeface="+mn-cs"/>
              </a:rPr>
              <a:t> </a:t>
            </a:r>
            <a:r>
              <a:rPr lang="en-US" sz="1600" b="1" dirty="0" err="1">
                <a:cs typeface="+mn-cs"/>
              </a:rPr>
              <a:t>aplikasi</a:t>
            </a:r>
            <a:r>
              <a:rPr lang="en-US" sz="1600" b="1" dirty="0">
                <a:cs typeface="+mn-cs"/>
              </a:rPr>
              <a:t> </a:t>
            </a:r>
            <a:r>
              <a:rPr lang="en-US" sz="1600" b="1" i="1" dirty="0">
                <a:cs typeface="+mn-cs"/>
              </a:rPr>
              <a:t>Microsoft </a:t>
            </a:r>
            <a:r>
              <a:rPr lang="en-US" sz="1600" b="1" i="1" dirty="0" smtClean="0">
                <a:cs typeface="+mn-cs"/>
              </a:rPr>
              <a:t>Office</a:t>
            </a:r>
            <a:r>
              <a:rPr lang="en-US" sz="1600" b="1" dirty="0" smtClean="0">
                <a:cs typeface="+mn-cs"/>
              </a:rPr>
              <a:t>, </a:t>
            </a:r>
            <a:r>
              <a:rPr lang="en-US" sz="1600" b="1" i="1" dirty="0" err="1" smtClean="0">
                <a:cs typeface="+mn-cs"/>
              </a:rPr>
              <a:t>StarOffice</a:t>
            </a:r>
            <a:r>
              <a:rPr lang="en-US" sz="1600" b="1" i="1" dirty="0" smtClean="0">
                <a:cs typeface="+mn-cs"/>
              </a:rPr>
              <a:t> </a:t>
            </a:r>
            <a:r>
              <a:rPr lang="en-US" sz="1600" b="1" dirty="0" err="1" smtClean="0">
                <a:cs typeface="+mn-cs"/>
              </a:rPr>
              <a:t>dan</a:t>
            </a:r>
            <a:r>
              <a:rPr lang="en-US" sz="1600" b="1" i="1" dirty="0" smtClean="0">
                <a:cs typeface="+mn-cs"/>
              </a:rPr>
              <a:t> Scratch</a:t>
            </a:r>
            <a:endParaRPr lang="en-US" sz="1600" b="1" dirty="0">
              <a:cs typeface="+mn-cs"/>
            </a:endParaRPr>
          </a:p>
          <a:p>
            <a:pPr marL="273050" indent="-273050" eaLnBrk="0" fontAlgn="auto" hangingPunct="0">
              <a:spcBef>
                <a:spcPct val="20000"/>
              </a:spcBef>
              <a:spcAft>
                <a:spcPts val="0"/>
              </a:spcAft>
              <a:buClr>
                <a:srgbClr val="0BD0D9"/>
              </a:buClr>
              <a:buSzPct val="95000"/>
              <a:buFont typeface="Wingdings 2" pitchFamily="18" charset="2"/>
              <a:buChar char=""/>
              <a:defRPr/>
            </a:pPr>
            <a:r>
              <a:rPr lang="en-US" sz="1600" b="1" dirty="0" err="1">
                <a:cs typeface="+mn-cs"/>
              </a:rPr>
              <a:t>Perisian</a:t>
            </a:r>
            <a:r>
              <a:rPr lang="en-US" sz="1600" b="1" dirty="0">
                <a:cs typeface="+mn-cs"/>
              </a:rPr>
              <a:t> </a:t>
            </a:r>
            <a:r>
              <a:rPr lang="en-US" sz="1600" b="1" dirty="0" err="1">
                <a:cs typeface="+mn-cs"/>
              </a:rPr>
              <a:t>utiliti</a:t>
            </a:r>
            <a:r>
              <a:rPr lang="en-US" sz="1600" b="1" dirty="0">
                <a:cs typeface="+mn-cs"/>
              </a:rPr>
              <a:t> </a:t>
            </a:r>
            <a:r>
              <a:rPr lang="en-US" sz="1600" b="1" dirty="0" err="1">
                <a:cs typeface="+mn-cs"/>
              </a:rPr>
              <a:t>seperti</a:t>
            </a:r>
            <a:r>
              <a:rPr lang="en-US" sz="1600" b="1" dirty="0">
                <a:cs typeface="+mn-cs"/>
              </a:rPr>
              <a:t> </a:t>
            </a:r>
            <a:r>
              <a:rPr lang="en-US" sz="1600" b="1" dirty="0" err="1">
                <a:cs typeface="+mn-cs"/>
              </a:rPr>
              <a:t>alat</a:t>
            </a:r>
            <a:r>
              <a:rPr lang="en-US" sz="1600" b="1" dirty="0">
                <a:cs typeface="+mn-cs"/>
              </a:rPr>
              <a:t> </a:t>
            </a:r>
            <a:r>
              <a:rPr lang="en-US" sz="1600" b="1" dirty="0" err="1">
                <a:cs typeface="+mn-cs"/>
              </a:rPr>
              <a:t>pemain</a:t>
            </a:r>
            <a:r>
              <a:rPr lang="en-US" sz="1600" b="1" dirty="0">
                <a:cs typeface="+mn-cs"/>
              </a:rPr>
              <a:t> media (</a:t>
            </a:r>
            <a:r>
              <a:rPr lang="en-US" sz="1600" b="1" i="1" dirty="0">
                <a:cs typeface="+mn-cs"/>
              </a:rPr>
              <a:t>Windows Media Player</a:t>
            </a:r>
            <a:r>
              <a:rPr lang="en-US" sz="1600" b="1" dirty="0">
                <a:cs typeface="+mn-cs"/>
              </a:rPr>
              <a:t>), </a:t>
            </a:r>
            <a:r>
              <a:rPr lang="en-US" sz="1600" b="1" dirty="0" err="1">
                <a:cs typeface="+mn-cs"/>
              </a:rPr>
              <a:t>perakam</a:t>
            </a:r>
            <a:r>
              <a:rPr lang="en-US" sz="1600" b="1" dirty="0">
                <a:cs typeface="+mn-cs"/>
              </a:rPr>
              <a:t> </a:t>
            </a:r>
            <a:r>
              <a:rPr lang="en-US" sz="1600" b="1" dirty="0" err="1">
                <a:cs typeface="+mn-cs"/>
              </a:rPr>
              <a:t>bunyi</a:t>
            </a:r>
            <a:r>
              <a:rPr lang="en-US" sz="1600" b="1" dirty="0">
                <a:cs typeface="+mn-cs"/>
              </a:rPr>
              <a:t> (</a:t>
            </a:r>
            <a:r>
              <a:rPr lang="en-US" sz="1600" b="1" i="1" dirty="0">
                <a:cs typeface="+mn-cs"/>
              </a:rPr>
              <a:t>Sound Recorder</a:t>
            </a:r>
            <a:r>
              <a:rPr lang="en-US" sz="1600" b="1" dirty="0">
                <a:cs typeface="+mn-cs"/>
              </a:rPr>
              <a:t>) </a:t>
            </a:r>
            <a:r>
              <a:rPr lang="en-US" sz="1600" b="1" dirty="0" err="1">
                <a:cs typeface="+mn-cs"/>
              </a:rPr>
              <a:t>dan</a:t>
            </a:r>
            <a:r>
              <a:rPr lang="en-US" sz="1600" b="1" dirty="0">
                <a:cs typeface="+mn-cs"/>
              </a:rPr>
              <a:t> </a:t>
            </a:r>
            <a:r>
              <a:rPr lang="en-US" sz="1600" b="1" dirty="0" err="1" smtClean="0">
                <a:cs typeface="+mn-cs"/>
              </a:rPr>
              <a:t>kalkulator</a:t>
            </a:r>
            <a:endParaRPr lang="en-US" sz="1600" b="1" dirty="0" smtClean="0">
              <a:cs typeface="+mn-cs"/>
            </a:endParaRPr>
          </a:p>
          <a:p>
            <a:pPr marL="273050" indent="-273050" eaLnBrk="0" fontAlgn="auto" hangingPunct="0">
              <a:spcBef>
                <a:spcPct val="20000"/>
              </a:spcBef>
              <a:spcAft>
                <a:spcPts val="0"/>
              </a:spcAft>
              <a:buClr>
                <a:srgbClr val="0BD0D9"/>
              </a:buClr>
              <a:buSzPct val="95000"/>
              <a:buFont typeface="Wingdings 2" pitchFamily="18" charset="2"/>
              <a:buChar char=""/>
              <a:defRPr/>
            </a:pPr>
            <a:r>
              <a:rPr lang="en-US" sz="1600" b="1" dirty="0" err="1" smtClean="0"/>
              <a:t>Perisian</a:t>
            </a:r>
            <a:r>
              <a:rPr lang="en-US" sz="1600" b="1" dirty="0" smtClean="0"/>
              <a:t> </a:t>
            </a:r>
            <a:r>
              <a:rPr lang="en-US" sz="1600" b="1" dirty="0" err="1" smtClean="0"/>
              <a:t>untuk</a:t>
            </a:r>
            <a:r>
              <a:rPr lang="en-US" sz="1600" b="1" dirty="0" smtClean="0"/>
              <a:t> </a:t>
            </a:r>
            <a:r>
              <a:rPr lang="en-US" sz="1600" b="1" dirty="0" err="1" smtClean="0"/>
              <a:t>Chromebook</a:t>
            </a:r>
            <a:r>
              <a:rPr lang="en-US" sz="1600" b="1" dirty="0" smtClean="0"/>
              <a:t> (Google Doc, Google Sheet, Google Slide </a:t>
            </a:r>
            <a:r>
              <a:rPr lang="en-US" sz="1600" b="1" dirty="0" err="1" smtClean="0"/>
              <a:t>dan</a:t>
            </a:r>
            <a:r>
              <a:rPr lang="en-US" sz="1600" b="1" dirty="0" smtClean="0"/>
              <a:t> lain-lain)</a:t>
            </a:r>
            <a:endParaRPr lang="en-US" sz="1600" b="1" dirty="0">
              <a:cs typeface="+mn-cs"/>
            </a:endParaRPr>
          </a:p>
        </p:txBody>
      </p:sp>
      <p:sp>
        <p:nvSpPr>
          <p:cNvPr id="31750" name="TextBox 5"/>
          <p:cNvSpPr txBox="1">
            <a:spLocks noChangeArrowheads="1"/>
          </p:cNvSpPr>
          <p:nvPr/>
        </p:nvSpPr>
        <p:spPr bwMode="auto">
          <a:xfrm>
            <a:off x="3419872" y="5445224"/>
            <a:ext cx="5486400" cy="8925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en-US" b="1" i="1" dirty="0" smtClean="0">
                <a:solidFill>
                  <a:schemeClr val="accent1"/>
                </a:solidFill>
                <a:latin typeface="+mn-lt"/>
                <a:cs typeface="+mn-cs"/>
              </a:rPr>
              <a:t>Nota:  </a:t>
            </a:r>
            <a:r>
              <a:rPr lang="en-US" altLang="en-US" b="1" i="1" dirty="0" err="1" smtClean="0">
                <a:solidFill>
                  <a:schemeClr val="accent1"/>
                </a:solidFill>
                <a:latin typeface="+mn-lt"/>
                <a:cs typeface="+mn-cs"/>
              </a:rPr>
              <a:t>Semua</a:t>
            </a:r>
            <a:r>
              <a:rPr lang="en-US" altLang="en-US" b="1" i="1" dirty="0" smtClean="0">
                <a:solidFill>
                  <a:schemeClr val="accent1"/>
                </a:solidFill>
                <a:latin typeface="+mn-lt"/>
                <a:cs typeface="+mn-cs"/>
              </a:rPr>
              <a:t> </a:t>
            </a:r>
            <a:r>
              <a:rPr lang="en-US" altLang="en-US" b="1" i="1" dirty="0" err="1">
                <a:solidFill>
                  <a:schemeClr val="accent1"/>
                </a:solidFill>
                <a:latin typeface="+mn-lt"/>
                <a:cs typeface="+mn-cs"/>
              </a:rPr>
              <a:t>perisian</a:t>
            </a:r>
            <a:r>
              <a:rPr lang="en-US" altLang="en-US" b="1" i="1" dirty="0">
                <a:solidFill>
                  <a:schemeClr val="accent1"/>
                </a:solidFill>
                <a:latin typeface="+mn-lt"/>
                <a:cs typeface="+mn-cs"/>
              </a:rPr>
              <a:t> yang </a:t>
            </a:r>
            <a:r>
              <a:rPr lang="en-US" altLang="en-US" b="1" i="1" dirty="0" err="1">
                <a:solidFill>
                  <a:schemeClr val="accent1"/>
                </a:solidFill>
                <a:latin typeface="+mn-lt"/>
                <a:cs typeface="+mn-cs"/>
              </a:rPr>
              <a:t>hendak</a:t>
            </a:r>
            <a:r>
              <a:rPr lang="en-US" altLang="en-US" b="1" i="1" dirty="0">
                <a:solidFill>
                  <a:schemeClr val="accent1"/>
                </a:solidFill>
                <a:latin typeface="+mn-lt"/>
                <a:cs typeface="+mn-cs"/>
              </a:rPr>
              <a:t> </a:t>
            </a:r>
            <a:r>
              <a:rPr lang="en-US" altLang="en-US" b="1" i="1" dirty="0" err="1">
                <a:solidFill>
                  <a:schemeClr val="accent1"/>
                </a:solidFill>
                <a:latin typeface="+mn-lt"/>
                <a:cs typeface="+mn-cs"/>
              </a:rPr>
              <a:t>digunakan</a:t>
            </a:r>
            <a:r>
              <a:rPr lang="en-US" altLang="en-US" b="1" i="1" dirty="0">
                <a:solidFill>
                  <a:schemeClr val="accent1"/>
                </a:solidFill>
                <a:latin typeface="+mn-lt"/>
                <a:cs typeface="+mn-cs"/>
              </a:rPr>
              <a:t> di </a:t>
            </a:r>
            <a:r>
              <a:rPr lang="en-US" altLang="en-US" b="1" i="1" dirty="0" err="1">
                <a:solidFill>
                  <a:schemeClr val="accent1"/>
                </a:solidFill>
                <a:latin typeface="+mn-lt"/>
                <a:cs typeface="+mn-cs"/>
              </a:rPr>
              <a:t>sekolah</a:t>
            </a:r>
            <a:r>
              <a:rPr lang="en-US" altLang="en-US" b="1" i="1" dirty="0">
                <a:solidFill>
                  <a:schemeClr val="accent1"/>
                </a:solidFill>
                <a:latin typeface="+mn-lt"/>
                <a:cs typeface="+mn-cs"/>
              </a:rPr>
              <a:t> </a:t>
            </a:r>
            <a:r>
              <a:rPr lang="en-US" altLang="en-US" b="1" i="1" dirty="0" smtClean="0">
                <a:solidFill>
                  <a:srgbClr val="FF0000"/>
                </a:solidFill>
                <a:latin typeface="+mn-lt"/>
                <a:cs typeface="+mn-cs"/>
              </a:rPr>
              <a:t>MESTI</a:t>
            </a:r>
            <a:r>
              <a:rPr lang="en-US" altLang="en-US" b="1" i="1" dirty="0" smtClean="0">
                <a:solidFill>
                  <a:schemeClr val="accent1"/>
                </a:solidFill>
                <a:latin typeface="+mn-lt"/>
                <a:cs typeface="+mn-cs"/>
              </a:rPr>
              <a:t> </a:t>
            </a:r>
            <a:r>
              <a:rPr lang="en-US" altLang="en-US" b="1" i="1" dirty="0" err="1" smtClean="0">
                <a:solidFill>
                  <a:schemeClr val="accent1"/>
                </a:solidFill>
                <a:latin typeface="+mn-lt"/>
                <a:cs typeface="+mn-cs"/>
              </a:rPr>
              <a:t>mempunyai</a:t>
            </a:r>
            <a:r>
              <a:rPr lang="en-US" altLang="en-US" b="1" i="1" dirty="0" smtClean="0">
                <a:solidFill>
                  <a:schemeClr val="accent1"/>
                </a:solidFill>
                <a:latin typeface="+mn-lt"/>
                <a:cs typeface="+mn-cs"/>
              </a:rPr>
              <a:t> </a:t>
            </a:r>
            <a:r>
              <a:rPr lang="en-US" altLang="en-US" b="1" i="1" dirty="0" err="1">
                <a:solidFill>
                  <a:schemeClr val="accent1"/>
                </a:solidFill>
                <a:latin typeface="+mn-lt"/>
                <a:cs typeface="+mn-cs"/>
              </a:rPr>
              <a:t>lesen</a:t>
            </a:r>
            <a:r>
              <a:rPr lang="en-US" altLang="en-US" b="1" i="1" dirty="0">
                <a:solidFill>
                  <a:schemeClr val="accent1"/>
                </a:solidFill>
                <a:latin typeface="+mn-lt"/>
                <a:cs typeface="+mn-cs"/>
              </a:rPr>
              <a:t> yang </a:t>
            </a:r>
            <a:r>
              <a:rPr lang="en-US" altLang="en-US" b="1" i="1" dirty="0" err="1" smtClean="0">
                <a:solidFill>
                  <a:schemeClr val="accent1"/>
                </a:solidFill>
                <a:latin typeface="+mn-lt"/>
                <a:cs typeface="+mn-cs"/>
              </a:rPr>
              <a:t>sah</a:t>
            </a:r>
            <a:r>
              <a:rPr lang="en-US" altLang="en-US" b="1" i="1" dirty="0" smtClean="0">
                <a:solidFill>
                  <a:schemeClr val="accent1"/>
                </a:solidFill>
                <a:latin typeface="+mn-lt"/>
                <a:cs typeface="+mn-cs"/>
              </a:rPr>
              <a:t>.  </a:t>
            </a:r>
            <a:endParaRPr lang="en-US" altLang="en-US" b="1" i="1" dirty="0">
              <a:solidFill>
                <a:schemeClr val="accent1"/>
              </a:solidFill>
              <a:latin typeface="+mn-lt"/>
              <a:cs typeface="+mn-cs"/>
            </a:endParaRPr>
          </a:p>
          <a:p>
            <a:pPr algn="just" eaLnBrk="1" hangingPunct="1"/>
            <a:endParaRPr lang="en-US" altLang="en-US" sz="1600" b="1" dirty="0">
              <a:latin typeface="Arial" charset="0"/>
            </a:endParaRPr>
          </a:p>
        </p:txBody>
      </p:sp>
      <p:sp>
        <p:nvSpPr>
          <p:cNvPr id="11" name="Content Placeholder 2"/>
          <p:cNvSpPr txBox="1">
            <a:spLocks/>
          </p:cNvSpPr>
          <p:nvPr/>
        </p:nvSpPr>
        <p:spPr bwMode="auto">
          <a:xfrm>
            <a:off x="4788024" y="4378424"/>
            <a:ext cx="3810000" cy="1066800"/>
          </a:xfrm>
          <a:prstGeom prst="rect">
            <a:avLst/>
          </a:prstGeom>
          <a:noFill/>
          <a:ln w="9525">
            <a:noFill/>
            <a:miter lim="800000"/>
            <a:headEnd/>
            <a:tailEnd/>
          </a:ln>
        </p:spPr>
        <p:txBody>
          <a:bodyPr/>
          <a:lstStyle/>
          <a:p>
            <a:pPr marL="273050" indent="-273050" eaLnBrk="0" fontAlgn="auto" hangingPunct="0">
              <a:spcBef>
                <a:spcPct val="20000"/>
              </a:spcBef>
              <a:spcAft>
                <a:spcPts val="0"/>
              </a:spcAft>
              <a:buClr>
                <a:srgbClr val="0BD0D9"/>
              </a:buClr>
              <a:buSzPct val="95000"/>
              <a:defRPr/>
            </a:pPr>
            <a:r>
              <a:rPr lang="en-US" b="1" dirty="0">
                <a:cs typeface="+mn-cs"/>
              </a:rPr>
              <a:t>d.  </a:t>
            </a:r>
            <a:r>
              <a:rPr lang="en-US" b="1" dirty="0" err="1">
                <a:cs typeface="+mn-cs"/>
              </a:rPr>
              <a:t>Kemudahan</a:t>
            </a:r>
            <a:r>
              <a:rPr lang="en-US" b="1" dirty="0">
                <a:cs typeface="+mn-cs"/>
              </a:rPr>
              <a:t> Internet</a:t>
            </a:r>
          </a:p>
          <a:p>
            <a:pPr marL="273050" indent="-273050" eaLnBrk="0" fontAlgn="auto" hangingPunct="0">
              <a:spcBef>
                <a:spcPct val="20000"/>
              </a:spcBef>
              <a:spcAft>
                <a:spcPts val="0"/>
              </a:spcAft>
              <a:buClr>
                <a:srgbClr val="0BD0D9"/>
              </a:buClr>
              <a:buSzPct val="95000"/>
              <a:buFont typeface="Wingdings 2" pitchFamily="18" charset="2"/>
              <a:buChar char=""/>
              <a:defRPr/>
            </a:pPr>
            <a:r>
              <a:rPr lang="en-US" b="1" dirty="0" err="1">
                <a:cs typeface="+mn-cs"/>
              </a:rPr>
              <a:t>Talian</a:t>
            </a:r>
            <a:r>
              <a:rPr lang="en-US" b="1" dirty="0">
                <a:cs typeface="+mn-cs"/>
              </a:rPr>
              <a:t> </a:t>
            </a:r>
            <a:r>
              <a:rPr lang="en-US" b="1" dirty="0" err="1">
                <a:cs typeface="+mn-cs"/>
              </a:rPr>
              <a:t>akses</a:t>
            </a:r>
            <a:r>
              <a:rPr lang="en-US" b="1" dirty="0">
                <a:cs typeface="+mn-cs"/>
              </a:rPr>
              <a:t> Internet</a:t>
            </a:r>
          </a:p>
          <a:p>
            <a:pPr marL="273050" indent="-273050" fontAlgn="auto">
              <a:spcBef>
                <a:spcPct val="20000"/>
              </a:spcBef>
              <a:spcAft>
                <a:spcPts val="0"/>
              </a:spcAft>
              <a:buClr>
                <a:srgbClr val="0BD0D9"/>
              </a:buClr>
              <a:buSzPct val="95000"/>
              <a:buFont typeface="Wingdings 2" pitchFamily="18" charset="2"/>
              <a:buChar char=""/>
              <a:defRPr/>
            </a:pPr>
            <a:endParaRPr lang="en-US" b="1" dirty="0">
              <a:cs typeface="+mn-cs"/>
            </a:endParaRPr>
          </a:p>
        </p:txBody>
      </p:sp>
      <p:sp>
        <p:nvSpPr>
          <p:cNvPr id="12" name="Content Placeholder 2"/>
          <p:cNvSpPr txBox="1">
            <a:spLocks/>
          </p:cNvSpPr>
          <p:nvPr/>
        </p:nvSpPr>
        <p:spPr bwMode="auto">
          <a:xfrm>
            <a:off x="665673" y="4667200"/>
            <a:ext cx="3429000" cy="850032"/>
          </a:xfrm>
          <a:prstGeom prst="rect">
            <a:avLst/>
          </a:prstGeom>
          <a:noFill/>
          <a:ln w="9525">
            <a:noFill/>
            <a:miter lim="800000"/>
            <a:headEnd/>
            <a:tailEnd/>
          </a:ln>
        </p:spPr>
        <p:txBody>
          <a:bodyPr/>
          <a:lstStyle/>
          <a:p>
            <a:pPr marL="273050" indent="-273050" eaLnBrk="0" fontAlgn="auto" hangingPunct="0">
              <a:spcBef>
                <a:spcPct val="20000"/>
              </a:spcBef>
              <a:spcAft>
                <a:spcPts val="0"/>
              </a:spcAft>
              <a:buClr>
                <a:srgbClr val="0BD0D9"/>
              </a:buClr>
              <a:buSzPct val="95000"/>
              <a:defRPr/>
            </a:pPr>
            <a:r>
              <a:rPr lang="en-US" sz="1600" b="1" dirty="0">
                <a:latin typeface="+mj-lt"/>
                <a:cs typeface="+mn-cs"/>
              </a:rPr>
              <a:t>b.  </a:t>
            </a:r>
            <a:r>
              <a:rPr lang="en-US" sz="1600" b="1" dirty="0" err="1">
                <a:latin typeface="+mj-lt"/>
                <a:cs typeface="+mn-cs"/>
              </a:rPr>
              <a:t>Perkakasan</a:t>
            </a:r>
            <a:r>
              <a:rPr lang="en-US" sz="1600" b="1" dirty="0">
                <a:latin typeface="+mj-lt"/>
                <a:cs typeface="+mn-cs"/>
              </a:rPr>
              <a:t> </a:t>
            </a:r>
            <a:r>
              <a:rPr lang="en-US" sz="1600" b="1" dirty="0" err="1">
                <a:latin typeface="+mj-lt"/>
                <a:cs typeface="+mn-cs"/>
              </a:rPr>
              <a:t>untuk</a:t>
            </a:r>
            <a:r>
              <a:rPr lang="en-US" sz="1600" b="1" dirty="0">
                <a:latin typeface="+mj-lt"/>
                <a:cs typeface="+mn-cs"/>
              </a:rPr>
              <a:t> guru</a:t>
            </a:r>
          </a:p>
          <a:p>
            <a:pPr marL="273050" indent="-273050" eaLnBrk="0" fontAlgn="auto" hangingPunct="0">
              <a:spcBef>
                <a:spcPct val="20000"/>
              </a:spcBef>
              <a:spcAft>
                <a:spcPts val="0"/>
              </a:spcAft>
              <a:buClr>
                <a:srgbClr val="0BD0D9"/>
              </a:buClr>
              <a:buSzPct val="95000"/>
              <a:buFont typeface="Wingdings 2" pitchFamily="18" charset="2"/>
              <a:buChar char=""/>
              <a:defRPr/>
            </a:pPr>
            <a:r>
              <a:rPr lang="en-US" sz="1600" b="1" dirty="0" err="1" smtClean="0">
                <a:cs typeface="+mn-cs"/>
              </a:rPr>
              <a:t>Projektor</a:t>
            </a:r>
            <a:r>
              <a:rPr lang="en-US" sz="1600" b="1" dirty="0" smtClean="0">
                <a:cs typeface="+mn-cs"/>
              </a:rPr>
              <a:t> </a:t>
            </a:r>
            <a:r>
              <a:rPr lang="en-US" sz="1600" b="1" dirty="0">
                <a:cs typeface="+mn-cs"/>
              </a:rPr>
              <a:t>LCD</a:t>
            </a:r>
          </a:p>
          <a:p>
            <a:pPr marL="273050" indent="-273050" eaLnBrk="0" fontAlgn="auto" hangingPunct="0">
              <a:spcBef>
                <a:spcPct val="20000"/>
              </a:spcBef>
              <a:spcAft>
                <a:spcPts val="0"/>
              </a:spcAft>
              <a:buClr>
                <a:srgbClr val="0BD0D9"/>
              </a:buClr>
              <a:buSzPct val="95000"/>
              <a:defRPr/>
            </a:pPr>
            <a:r>
              <a:rPr lang="en-US" sz="1600" b="1" dirty="0">
                <a:latin typeface="+mj-lt"/>
                <a:cs typeface="+mn-cs"/>
              </a:rPr>
              <a:t> </a:t>
            </a:r>
          </a:p>
          <a:p>
            <a:pPr marL="273050" indent="-273050" fontAlgn="auto">
              <a:spcBef>
                <a:spcPct val="20000"/>
              </a:spcBef>
              <a:spcAft>
                <a:spcPts val="0"/>
              </a:spcAft>
              <a:buClr>
                <a:srgbClr val="0BD0D9"/>
              </a:buClr>
              <a:buSzPct val="95000"/>
              <a:buFont typeface="Wingdings 2" pitchFamily="18" charset="2"/>
              <a:buNone/>
              <a:defRPr/>
            </a:pPr>
            <a:endParaRPr lang="en-US" sz="1600" b="1" dirty="0">
              <a:latin typeface="+mj-lt"/>
              <a:cs typeface="+mn-cs"/>
            </a:endParaRPr>
          </a:p>
        </p:txBody>
      </p:sp>
      <p:pic>
        <p:nvPicPr>
          <p:cNvPr id="1026" name="Picture 2"/>
          <p:cNvPicPr>
            <a:picLocks noChangeAspect="1" noChangeArrowheads="1"/>
          </p:cNvPicPr>
          <p:nvPr/>
        </p:nvPicPr>
        <p:blipFill>
          <a:blip r:embed="rId3" cstate="print"/>
          <a:srcRect l="45095" t="20833" r="17423" b="25000"/>
          <a:stretch>
            <a:fillRect/>
          </a:stretch>
        </p:blipFill>
        <p:spPr bwMode="auto">
          <a:xfrm>
            <a:off x="3200400" y="2344536"/>
            <a:ext cx="1803648" cy="1465464"/>
          </a:xfrm>
          <a:prstGeom prst="rect">
            <a:avLst/>
          </a:prstGeom>
          <a:noFill/>
          <a:ln w="9525">
            <a:noFill/>
            <a:miter lim="800000"/>
            <a:headEnd/>
            <a:tailEnd/>
          </a:ln>
          <a:effectLst/>
        </p:spPr>
      </p:pic>
      <p:sp>
        <p:nvSpPr>
          <p:cNvPr id="10" name="Rectangle 9"/>
          <p:cNvSpPr/>
          <p:nvPr/>
        </p:nvSpPr>
        <p:spPr>
          <a:xfrm>
            <a:off x="755576" y="1268760"/>
            <a:ext cx="4265911" cy="400110"/>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defRPr/>
            </a:pPr>
            <a:r>
              <a:rPr lang="ms-MY" sz="2000" b="1" dirty="0" smtClean="0"/>
              <a:t>PERKAKASAN DI MAKMAL KOMPUTER</a:t>
            </a:r>
            <a:endParaRPr lang="en-US" sz="2000" b="1" dirty="0" smtClean="0"/>
          </a:p>
        </p:txBody>
      </p:sp>
      <p:sp>
        <p:nvSpPr>
          <p:cNvPr id="13" name="Rectangle 12"/>
          <p:cNvSpPr/>
          <p:nvPr/>
        </p:nvSpPr>
        <p:spPr>
          <a:xfrm>
            <a:off x="5292080" y="1052736"/>
            <a:ext cx="1173719" cy="400110"/>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ms-MY" sz="2000" b="1" dirty="0" smtClean="0"/>
              <a:t>PERISIAN</a:t>
            </a:r>
            <a:endParaRPr lang="en-US" sz="2000" b="1" dirty="0" smtClean="0"/>
          </a:p>
        </p:txBody>
      </p:sp>
      <p:sp>
        <p:nvSpPr>
          <p:cNvPr id="14" name="Rectangle 13"/>
          <p:cNvSpPr/>
          <p:nvPr/>
        </p:nvSpPr>
        <p:spPr>
          <a:xfrm>
            <a:off x="755576" y="4509120"/>
            <a:ext cx="3151889" cy="400110"/>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ms-MY" sz="2000" b="1" dirty="0" smtClean="0"/>
              <a:t>PERKAKASAN UNTUK GURU</a:t>
            </a:r>
            <a:endParaRPr lang="en-US" sz="2000" b="1" dirty="0" smtClean="0"/>
          </a:p>
        </p:txBody>
      </p:sp>
      <p:sp>
        <p:nvSpPr>
          <p:cNvPr id="15" name="Rectangle 14"/>
          <p:cNvSpPr/>
          <p:nvPr/>
        </p:nvSpPr>
        <p:spPr>
          <a:xfrm>
            <a:off x="4830688" y="4293096"/>
            <a:ext cx="2749855" cy="400110"/>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ms-MY" sz="2000" b="1" dirty="0" smtClean="0"/>
              <a:t>KEMUDAHAN INTERNET</a:t>
            </a:r>
            <a:endParaRPr lang="en-US" sz="2000" b="1" dirty="0" smtClean="0"/>
          </a:p>
        </p:txBody>
      </p:sp>
    </p:spTree>
    <p:extLst>
      <p:ext uri="{BB962C8B-B14F-4D97-AF65-F5344CB8AC3E}">
        <p14:creationId xmlns:p14="http://schemas.microsoft.com/office/powerpoint/2010/main" xmlns="" val="218423671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2" cstate="print"/>
          <a:srcRect/>
          <a:stretch>
            <a:fillRect/>
          </a:stretch>
        </p:blipFill>
        <p:spPr bwMode="auto">
          <a:xfrm>
            <a:off x="1259632" y="3645024"/>
            <a:ext cx="650607" cy="936104"/>
          </a:xfrm>
          <a:prstGeom prst="rect">
            <a:avLst/>
          </a:prstGeom>
          <a:noFill/>
          <a:ln w="9525">
            <a:solidFill>
              <a:schemeClr val="accent1"/>
            </a:solidFill>
            <a:miter lim="800000"/>
            <a:headEnd/>
            <a:tailEnd/>
          </a:ln>
          <a:effectLst>
            <a:outerShdw blurRad="50800" dist="38100" dir="2700000" algn="tl" rotWithShape="0">
              <a:prstClr val="black">
                <a:alpha val="40000"/>
              </a:prstClr>
            </a:outerShdw>
          </a:effectLst>
          <a:scene3d>
            <a:camera prst="orthographicFront"/>
            <a:lightRig rig="threePt" dir="t"/>
          </a:scene3d>
          <a:sp3d z="19050"/>
        </p:spPr>
      </p:pic>
      <p:sp>
        <p:nvSpPr>
          <p:cNvPr id="8" name="TextBox 7"/>
          <p:cNvSpPr txBox="1"/>
          <p:nvPr/>
        </p:nvSpPr>
        <p:spPr>
          <a:xfrm>
            <a:off x="3779912" y="1628800"/>
            <a:ext cx="4320480" cy="400110"/>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en-US" sz="2000" b="1" dirty="0" smtClean="0">
                <a:solidFill>
                  <a:schemeClr val="bg1"/>
                </a:solidFill>
              </a:rPr>
              <a:t>PEMBELAJARAN KENDIRI</a:t>
            </a:r>
            <a:endParaRPr lang="en-MY" sz="2000" b="1" dirty="0">
              <a:solidFill>
                <a:schemeClr val="bg1"/>
              </a:solidFill>
            </a:endParaRPr>
          </a:p>
        </p:txBody>
      </p:sp>
      <p:sp>
        <p:nvSpPr>
          <p:cNvPr id="10" name="TextBox 9"/>
          <p:cNvSpPr txBox="1"/>
          <p:nvPr/>
        </p:nvSpPr>
        <p:spPr>
          <a:xfrm>
            <a:off x="3779912" y="2164794"/>
            <a:ext cx="4320480" cy="400110"/>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en-US" sz="2000" b="1" dirty="0" smtClean="0"/>
              <a:t>KOLABORATIF</a:t>
            </a:r>
            <a:endParaRPr lang="en-MY" sz="2000" b="1" dirty="0"/>
          </a:p>
        </p:txBody>
      </p:sp>
      <p:sp>
        <p:nvSpPr>
          <p:cNvPr id="11" name="TextBox 10"/>
          <p:cNvSpPr txBox="1"/>
          <p:nvPr/>
        </p:nvSpPr>
        <p:spPr>
          <a:xfrm>
            <a:off x="3779912" y="2740858"/>
            <a:ext cx="4320480" cy="400110"/>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en-US" sz="2000" b="1" dirty="0" smtClean="0"/>
              <a:t>PEMBELAJARAN BERASASKAN PROJEK</a:t>
            </a:r>
            <a:endParaRPr lang="en-MY" sz="2000" b="1" dirty="0"/>
          </a:p>
        </p:txBody>
      </p:sp>
      <p:sp>
        <p:nvSpPr>
          <p:cNvPr id="12" name="TextBox 11"/>
          <p:cNvSpPr txBox="1"/>
          <p:nvPr/>
        </p:nvSpPr>
        <p:spPr>
          <a:xfrm>
            <a:off x="3779912" y="3316922"/>
            <a:ext cx="4320480" cy="400110"/>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en-US" sz="2000" b="1" dirty="0" smtClean="0"/>
              <a:t>INKUIRI PENEMUAN</a:t>
            </a:r>
            <a:endParaRPr lang="en-MY" sz="2000" b="1" dirty="0"/>
          </a:p>
        </p:txBody>
      </p:sp>
      <p:sp>
        <p:nvSpPr>
          <p:cNvPr id="13" name="TextBox 12"/>
          <p:cNvSpPr txBox="1"/>
          <p:nvPr/>
        </p:nvSpPr>
        <p:spPr>
          <a:xfrm>
            <a:off x="3779912" y="3892986"/>
            <a:ext cx="4320480" cy="400110"/>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en-US" sz="2000" b="1" dirty="0" smtClean="0"/>
              <a:t>PENYELESAIAN MASALAH</a:t>
            </a:r>
            <a:endParaRPr lang="en-MY" sz="2000" b="1" dirty="0"/>
          </a:p>
        </p:txBody>
      </p:sp>
      <p:sp>
        <p:nvSpPr>
          <p:cNvPr id="14" name="TextBox 13"/>
          <p:cNvSpPr txBox="1"/>
          <p:nvPr/>
        </p:nvSpPr>
        <p:spPr>
          <a:xfrm>
            <a:off x="3779912" y="4469050"/>
            <a:ext cx="4320480" cy="400110"/>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en-US" sz="2000" b="1" dirty="0" smtClean="0"/>
              <a:t>PEMBELAJARAN MASTERI</a:t>
            </a:r>
            <a:endParaRPr lang="en-MY" sz="2000" b="1" dirty="0"/>
          </a:p>
        </p:txBody>
      </p:sp>
      <p:sp>
        <p:nvSpPr>
          <p:cNvPr id="15" name="TextBox 14"/>
          <p:cNvSpPr txBox="1"/>
          <p:nvPr/>
        </p:nvSpPr>
        <p:spPr>
          <a:xfrm>
            <a:off x="3779912" y="5045114"/>
            <a:ext cx="4320480" cy="400110"/>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en-US" sz="2000" b="1" dirty="0" smtClean="0"/>
              <a:t>KONSTRUKTIVISME</a:t>
            </a:r>
            <a:endParaRPr lang="en-MY" sz="2000" b="1" dirty="0"/>
          </a:p>
        </p:txBody>
      </p:sp>
      <p:sp>
        <p:nvSpPr>
          <p:cNvPr id="16" name="TextBox 15"/>
          <p:cNvSpPr txBox="1"/>
          <p:nvPr/>
        </p:nvSpPr>
        <p:spPr>
          <a:xfrm>
            <a:off x="3779912" y="5589241"/>
            <a:ext cx="4320480" cy="400110"/>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en-US" sz="2000" b="1" dirty="0" smtClean="0"/>
              <a:t>PEMBELAJARAN PENEROKAAN</a:t>
            </a:r>
            <a:endParaRPr lang="en-MY" sz="2000" b="1" dirty="0"/>
          </a:p>
        </p:txBody>
      </p:sp>
      <p:cxnSp>
        <p:nvCxnSpPr>
          <p:cNvPr id="41" name="Straight Connector 40"/>
          <p:cNvCxnSpPr>
            <a:stCxn id="56" idx="1"/>
          </p:cNvCxnSpPr>
          <p:nvPr/>
        </p:nvCxnSpPr>
        <p:spPr>
          <a:xfrm flipH="1">
            <a:off x="2555777" y="1925277"/>
            <a:ext cx="22712" cy="3951995"/>
          </a:xfrm>
          <a:prstGeom prst="line">
            <a:avLst/>
          </a:prstGeom>
        </p:spPr>
        <p:style>
          <a:lnRef idx="3">
            <a:schemeClr val="accent2"/>
          </a:lnRef>
          <a:fillRef idx="0">
            <a:schemeClr val="accent2"/>
          </a:fillRef>
          <a:effectRef idx="2">
            <a:schemeClr val="accent2"/>
          </a:effectRef>
          <a:fontRef idx="minor">
            <a:schemeClr val="tx1"/>
          </a:fontRef>
        </p:style>
      </p:cxnSp>
      <p:sp>
        <p:nvSpPr>
          <p:cNvPr id="56" name="Right Arrow 55"/>
          <p:cNvSpPr/>
          <p:nvPr/>
        </p:nvSpPr>
        <p:spPr>
          <a:xfrm>
            <a:off x="2578489" y="1817265"/>
            <a:ext cx="1201423"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MY"/>
          </a:p>
        </p:txBody>
      </p:sp>
      <p:sp>
        <p:nvSpPr>
          <p:cNvPr id="57" name="Right Arrow 56"/>
          <p:cNvSpPr/>
          <p:nvPr/>
        </p:nvSpPr>
        <p:spPr>
          <a:xfrm>
            <a:off x="2578489" y="2308809"/>
            <a:ext cx="1201423"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MY"/>
          </a:p>
        </p:txBody>
      </p:sp>
      <p:sp>
        <p:nvSpPr>
          <p:cNvPr id="58" name="Right Arrow 57"/>
          <p:cNvSpPr/>
          <p:nvPr/>
        </p:nvSpPr>
        <p:spPr>
          <a:xfrm>
            <a:off x="2578489" y="2884874"/>
            <a:ext cx="1201423"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MY"/>
          </a:p>
        </p:txBody>
      </p:sp>
      <p:sp>
        <p:nvSpPr>
          <p:cNvPr id="59" name="Right Arrow 58"/>
          <p:cNvSpPr/>
          <p:nvPr/>
        </p:nvSpPr>
        <p:spPr>
          <a:xfrm>
            <a:off x="2578489" y="3460938"/>
            <a:ext cx="1201423"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MY"/>
          </a:p>
        </p:txBody>
      </p:sp>
      <p:sp>
        <p:nvSpPr>
          <p:cNvPr id="60" name="Right Arrow 59"/>
          <p:cNvSpPr/>
          <p:nvPr/>
        </p:nvSpPr>
        <p:spPr>
          <a:xfrm>
            <a:off x="2578489" y="4037001"/>
            <a:ext cx="1201423"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MY"/>
          </a:p>
        </p:txBody>
      </p:sp>
      <p:sp>
        <p:nvSpPr>
          <p:cNvPr id="61" name="Right Arrow 60"/>
          <p:cNvSpPr/>
          <p:nvPr/>
        </p:nvSpPr>
        <p:spPr>
          <a:xfrm>
            <a:off x="2578489" y="4613065"/>
            <a:ext cx="1201423"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MY"/>
          </a:p>
        </p:txBody>
      </p:sp>
      <p:sp>
        <p:nvSpPr>
          <p:cNvPr id="62" name="Right Arrow 61"/>
          <p:cNvSpPr/>
          <p:nvPr/>
        </p:nvSpPr>
        <p:spPr>
          <a:xfrm>
            <a:off x="2578489" y="5189129"/>
            <a:ext cx="1201423"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MY"/>
          </a:p>
        </p:txBody>
      </p:sp>
      <p:sp>
        <p:nvSpPr>
          <p:cNvPr id="63" name="Right Arrow 62"/>
          <p:cNvSpPr/>
          <p:nvPr/>
        </p:nvSpPr>
        <p:spPr>
          <a:xfrm>
            <a:off x="2578489" y="5805264"/>
            <a:ext cx="1201423"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MY"/>
          </a:p>
        </p:txBody>
      </p:sp>
      <p:sp>
        <p:nvSpPr>
          <p:cNvPr id="64" name="Rectangle 63"/>
          <p:cNvSpPr/>
          <p:nvPr/>
        </p:nvSpPr>
        <p:spPr>
          <a:xfrm>
            <a:off x="1979712" y="3528566"/>
            <a:ext cx="648072" cy="72008"/>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MY"/>
          </a:p>
        </p:txBody>
      </p:sp>
      <p:sp>
        <p:nvSpPr>
          <p:cNvPr id="27" name="Title 1"/>
          <p:cNvSpPr>
            <a:spLocks noGrp="1"/>
          </p:cNvSpPr>
          <p:nvPr>
            <p:ph type="title"/>
          </p:nvPr>
        </p:nvSpPr>
        <p:spPr>
          <a:xfrm>
            <a:off x="848420" y="371128"/>
            <a:ext cx="8295580" cy="609600"/>
          </a:xfrm>
        </p:spPr>
        <p:txBody>
          <a:bodyPr vert="horz" lIns="91440" tIns="45720" rIns="91440" bIns="45720" rtlCol="0" anchor="ctr" anchorCtr="0">
            <a:noAutofit/>
          </a:bodyPr>
          <a:lstStyle/>
          <a:p>
            <a:pPr algn="r"/>
            <a:r>
              <a:rPr sz="3200" b="1" dirty="0">
                <a:effectLst>
                  <a:outerShdw blurRad="38100" dist="38100" dir="2700000" algn="tl">
                    <a:srgbClr val="000000">
                      <a:alpha val="43137"/>
                    </a:srgbClr>
                  </a:outerShdw>
                </a:effectLst>
              </a:rPr>
              <a:t>STRATEGI  PENGAJARAN </a:t>
            </a:r>
            <a:r>
              <a:rPr lang="en-US" sz="3200" b="1" dirty="0" smtClean="0">
                <a:effectLst>
                  <a:outerShdw blurRad="38100" dist="38100" dir="2700000" algn="tl">
                    <a:srgbClr val="000000">
                      <a:alpha val="43137"/>
                    </a:srgbClr>
                  </a:outerShdw>
                </a:effectLst>
              </a:rPr>
              <a:t/>
            </a:r>
            <a:br>
              <a:rPr lang="en-US" sz="3200" b="1" dirty="0" smtClean="0">
                <a:effectLst>
                  <a:outerShdw blurRad="38100" dist="38100" dir="2700000" algn="tl">
                    <a:srgbClr val="000000">
                      <a:alpha val="43137"/>
                    </a:srgbClr>
                  </a:outerShdw>
                </a:effectLst>
              </a:rPr>
            </a:br>
            <a:r>
              <a:rPr sz="3200" b="1" dirty="0" smtClean="0">
                <a:effectLst>
                  <a:outerShdw blurRad="38100" dist="38100" dir="2700000" algn="tl">
                    <a:srgbClr val="000000">
                      <a:alpha val="43137"/>
                    </a:srgbClr>
                  </a:outerShdw>
                </a:effectLst>
              </a:rPr>
              <a:t>DAN PEMBELAJARAN</a:t>
            </a:r>
            <a:r>
              <a:rPr lang="en-US" sz="3200" b="1" dirty="0" smtClean="0">
                <a:effectLst>
                  <a:outerShdw blurRad="38100" dist="38100" dir="2700000" algn="tl">
                    <a:srgbClr val="000000">
                      <a:alpha val="43137"/>
                    </a:srgbClr>
                  </a:outerShdw>
                </a:effectLst>
              </a:rPr>
              <a:t> TMK</a:t>
            </a:r>
            <a:endParaRPr sz="3200" b="1" dirty="0">
              <a:effectLst>
                <a:outerShdw blurRad="38100" dist="38100" dir="2700000" algn="tl">
                  <a:srgbClr val="000000">
                    <a:alpha val="43137"/>
                  </a:srgbClr>
                </a:outerShdw>
              </a:effectLst>
            </a:endParaRPr>
          </a:p>
        </p:txBody>
      </p:sp>
      <p:pic>
        <p:nvPicPr>
          <p:cNvPr id="28" name="Picture 7"/>
          <p:cNvPicPr>
            <a:picLocks noChangeAspect="1" noChangeArrowheads="1"/>
          </p:cNvPicPr>
          <p:nvPr/>
        </p:nvPicPr>
        <p:blipFill>
          <a:blip r:embed="rId3" cstate="print"/>
          <a:srcRect/>
          <a:stretch>
            <a:fillRect/>
          </a:stretch>
        </p:blipFill>
        <p:spPr bwMode="auto">
          <a:xfrm>
            <a:off x="1237748" y="2780928"/>
            <a:ext cx="669956" cy="847455"/>
          </a:xfrm>
          <a:prstGeom prst="rect">
            <a:avLst/>
          </a:prstGeom>
          <a:noFill/>
          <a:ln w="9525">
            <a:solidFill>
              <a:schemeClr val="accent1"/>
            </a:solidFill>
            <a:miter lim="800000"/>
            <a:headEnd/>
            <a:tailEnd/>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Content Placeholder 2"/>
          <p:cNvSpPr>
            <a:spLocks noGrp="1"/>
          </p:cNvSpPr>
          <p:nvPr>
            <p:ph idx="1"/>
          </p:nvPr>
        </p:nvSpPr>
        <p:spPr>
          <a:xfrm>
            <a:off x="1103312" y="1988841"/>
            <a:ext cx="8077200" cy="2232247"/>
          </a:xfrm>
        </p:spPr>
        <p:txBody>
          <a:bodyPr>
            <a:noAutofit/>
          </a:bodyPr>
          <a:lstStyle/>
          <a:p>
            <a:pPr marL="0" indent="0" algn="just" eaLnBrk="1" hangingPunct="1">
              <a:buNone/>
            </a:pPr>
            <a:r>
              <a:rPr lang="en-US" altLang="en-US" sz="2400" b="1" dirty="0" err="1" smtClean="0"/>
              <a:t>Empat</a:t>
            </a:r>
            <a:r>
              <a:rPr lang="en-US" altLang="en-US" sz="2400" b="1" dirty="0" smtClean="0"/>
              <a:t> </a:t>
            </a:r>
            <a:r>
              <a:rPr lang="en-US" altLang="en-US" sz="2400" b="1" dirty="0" err="1" smtClean="0"/>
              <a:t>pendekatan</a:t>
            </a:r>
            <a:r>
              <a:rPr lang="en-US" altLang="en-US" sz="2400" b="1" dirty="0" smtClean="0"/>
              <a:t> </a:t>
            </a:r>
            <a:r>
              <a:rPr lang="en-US" altLang="en-US" sz="2400" b="1" dirty="0" err="1" smtClean="0"/>
              <a:t>iaitu</a:t>
            </a:r>
            <a:r>
              <a:rPr lang="en-US" altLang="en-US" sz="2400" b="1" dirty="0" smtClean="0"/>
              <a:t> </a:t>
            </a:r>
          </a:p>
          <a:p>
            <a:pPr marL="266700" indent="266700" algn="just"/>
            <a:r>
              <a:rPr lang="en-US" altLang="en-US" sz="2400" b="1" dirty="0" err="1" smtClean="0">
                <a:solidFill>
                  <a:srgbClr val="C00000"/>
                </a:solidFill>
              </a:rPr>
              <a:t>Terarah</a:t>
            </a:r>
            <a:r>
              <a:rPr lang="en-US" altLang="en-US" sz="2400" b="1" dirty="0" smtClean="0">
                <a:solidFill>
                  <a:srgbClr val="C00000"/>
                </a:solidFill>
              </a:rPr>
              <a:t> </a:t>
            </a:r>
            <a:r>
              <a:rPr lang="en-US" altLang="en-US" sz="2400" b="1" dirty="0" err="1" smtClean="0">
                <a:solidFill>
                  <a:srgbClr val="C00000"/>
                </a:solidFill>
              </a:rPr>
              <a:t>Kendiri</a:t>
            </a:r>
            <a:r>
              <a:rPr lang="en-US" altLang="en-US" sz="2400" b="1" dirty="0" smtClean="0">
                <a:solidFill>
                  <a:srgbClr val="C00000"/>
                </a:solidFill>
              </a:rPr>
              <a:t> </a:t>
            </a:r>
            <a:r>
              <a:rPr lang="en-US" altLang="en-US" sz="2400" b="1" dirty="0" smtClean="0"/>
              <a:t>(</a:t>
            </a:r>
            <a:r>
              <a:rPr lang="en-US" altLang="en-US" sz="2400" b="1" i="1" dirty="0" smtClean="0"/>
              <a:t>Self-Directed</a:t>
            </a:r>
            <a:r>
              <a:rPr lang="en-US" altLang="en-US" sz="2400" b="1" i="1" dirty="0" smtClean="0">
                <a:solidFill>
                  <a:srgbClr val="C00000"/>
                </a:solidFill>
              </a:rPr>
              <a:t>)</a:t>
            </a:r>
            <a:r>
              <a:rPr lang="en-US" altLang="en-US" sz="2400" b="1" dirty="0" smtClean="0">
                <a:solidFill>
                  <a:srgbClr val="C00000"/>
                </a:solidFill>
              </a:rPr>
              <a:t>, </a:t>
            </a:r>
          </a:p>
          <a:p>
            <a:pPr marL="266700" indent="266700" algn="just"/>
            <a:r>
              <a:rPr lang="en-US" altLang="en-US" sz="2400" b="1" dirty="0" smtClean="0">
                <a:solidFill>
                  <a:srgbClr val="C00000"/>
                </a:solidFill>
              </a:rPr>
              <a:t>Kadar </a:t>
            </a:r>
            <a:r>
              <a:rPr lang="en-US" altLang="en-US" sz="2400" b="1" dirty="0" err="1" smtClean="0">
                <a:solidFill>
                  <a:srgbClr val="C00000"/>
                </a:solidFill>
              </a:rPr>
              <a:t>Kendiri</a:t>
            </a:r>
            <a:r>
              <a:rPr lang="en-US" altLang="en-US" sz="2400" b="1" dirty="0" smtClean="0">
                <a:solidFill>
                  <a:srgbClr val="C00000"/>
                </a:solidFill>
              </a:rPr>
              <a:t> </a:t>
            </a:r>
            <a:r>
              <a:rPr lang="en-US" altLang="en-US" sz="2400" b="1" dirty="0" smtClean="0"/>
              <a:t>(</a:t>
            </a:r>
            <a:r>
              <a:rPr lang="en-US" altLang="en-US" sz="2400" b="1" i="1" dirty="0" smtClean="0"/>
              <a:t>Self-</a:t>
            </a:r>
            <a:r>
              <a:rPr lang="en-US" altLang="en-US" sz="2400" b="1" dirty="0" smtClean="0"/>
              <a:t>Paced), </a:t>
            </a:r>
          </a:p>
          <a:p>
            <a:pPr marL="266700" indent="266700" algn="just"/>
            <a:r>
              <a:rPr lang="en-US" altLang="en-US" sz="2400" b="1" dirty="0" err="1" smtClean="0">
                <a:solidFill>
                  <a:srgbClr val="C00000"/>
                </a:solidFill>
              </a:rPr>
              <a:t>Akses</a:t>
            </a:r>
            <a:r>
              <a:rPr lang="en-US" altLang="en-US" sz="2400" b="1" dirty="0" smtClean="0">
                <a:solidFill>
                  <a:srgbClr val="C00000"/>
                </a:solidFill>
              </a:rPr>
              <a:t> </a:t>
            </a:r>
            <a:r>
              <a:rPr lang="en-US" altLang="en-US" sz="2400" b="1" dirty="0" err="1" smtClean="0">
                <a:solidFill>
                  <a:srgbClr val="C00000"/>
                </a:solidFill>
              </a:rPr>
              <a:t>Kendiri</a:t>
            </a:r>
            <a:r>
              <a:rPr lang="en-US" altLang="en-US" sz="2400" b="1" dirty="0" smtClean="0"/>
              <a:t> (</a:t>
            </a:r>
            <a:r>
              <a:rPr lang="en-US" altLang="en-US" sz="2400" b="1" i="1" dirty="0" smtClean="0"/>
              <a:t>Self-Accessed)</a:t>
            </a:r>
            <a:r>
              <a:rPr lang="en-US" altLang="en-US" sz="2400" b="1" dirty="0" smtClean="0"/>
              <a:t> </a:t>
            </a:r>
            <a:r>
              <a:rPr lang="en-US" altLang="en-US" sz="2400" b="1" dirty="0" err="1" smtClean="0"/>
              <a:t>dan</a:t>
            </a:r>
            <a:r>
              <a:rPr lang="en-US" altLang="en-US" sz="2400" b="1" dirty="0" smtClean="0"/>
              <a:t> </a:t>
            </a:r>
          </a:p>
          <a:p>
            <a:pPr marL="266700" indent="266700" algn="just"/>
            <a:r>
              <a:rPr lang="en-US" altLang="en-US" sz="2400" b="1" dirty="0" err="1" smtClean="0">
                <a:solidFill>
                  <a:srgbClr val="C00000"/>
                </a:solidFill>
              </a:rPr>
              <a:t>Pentaksiran</a:t>
            </a:r>
            <a:r>
              <a:rPr lang="en-US" altLang="en-US" sz="2400" b="1" dirty="0" smtClean="0">
                <a:solidFill>
                  <a:srgbClr val="C00000"/>
                </a:solidFill>
              </a:rPr>
              <a:t> </a:t>
            </a:r>
            <a:r>
              <a:rPr lang="en-US" altLang="en-US" sz="2400" b="1" dirty="0" err="1" smtClean="0">
                <a:solidFill>
                  <a:srgbClr val="C00000"/>
                </a:solidFill>
              </a:rPr>
              <a:t>Kendiri</a:t>
            </a:r>
            <a:r>
              <a:rPr lang="en-US" altLang="en-US" sz="2400" b="1" dirty="0" smtClean="0"/>
              <a:t> (</a:t>
            </a:r>
            <a:r>
              <a:rPr lang="en-US" altLang="en-US" sz="2400" b="1" i="1" dirty="0" smtClean="0"/>
              <a:t>Self-Assessed)</a:t>
            </a:r>
            <a:r>
              <a:rPr lang="en-US" altLang="en-US" sz="2400" b="1" dirty="0" smtClean="0"/>
              <a:t> </a:t>
            </a:r>
          </a:p>
          <a:p>
            <a:pPr marL="0" indent="0" algn="just" eaLnBrk="1" hangingPunct="1">
              <a:buNone/>
            </a:pPr>
            <a:r>
              <a:rPr lang="en-US" altLang="en-US" sz="2400" b="1" dirty="0" smtClean="0"/>
              <a:t>yang </a:t>
            </a:r>
            <a:r>
              <a:rPr lang="en-US" altLang="en-US" sz="2400" b="1" dirty="0" err="1" smtClean="0"/>
              <a:t>lebih</a:t>
            </a:r>
            <a:r>
              <a:rPr lang="en-US" altLang="en-US" sz="2400" b="1" dirty="0" smtClean="0"/>
              <a:t> </a:t>
            </a:r>
            <a:r>
              <a:rPr lang="en-US" altLang="en-US" sz="2400" b="1" dirty="0" err="1" smtClean="0"/>
              <a:t>berfokuskan</a:t>
            </a:r>
            <a:r>
              <a:rPr lang="en-US" altLang="en-US" sz="2400" b="1" dirty="0" smtClean="0"/>
              <a:t> </a:t>
            </a:r>
            <a:r>
              <a:rPr lang="en-US" altLang="en-US" sz="2400" b="1" dirty="0" err="1" smtClean="0"/>
              <a:t>kepada</a:t>
            </a:r>
            <a:r>
              <a:rPr lang="en-US" altLang="en-US" sz="2400" b="1" dirty="0" smtClean="0"/>
              <a:t> </a:t>
            </a:r>
            <a:r>
              <a:rPr lang="en-US" altLang="en-US" sz="2400" b="1" dirty="0" err="1" smtClean="0"/>
              <a:t>pembelajaran</a:t>
            </a:r>
            <a:r>
              <a:rPr lang="en-US" altLang="en-US" sz="2400" b="1" dirty="0" smtClean="0"/>
              <a:t> </a:t>
            </a:r>
            <a:r>
              <a:rPr lang="en-US" altLang="en-US" sz="2400" b="1" dirty="0" err="1" smtClean="0"/>
              <a:t>berpusatkan</a:t>
            </a:r>
            <a:r>
              <a:rPr lang="en-US" altLang="en-US" sz="2400" b="1" dirty="0" smtClean="0"/>
              <a:t> </a:t>
            </a:r>
            <a:r>
              <a:rPr lang="en-US" altLang="en-US" sz="2400" b="1" dirty="0" err="1" smtClean="0"/>
              <a:t>murid</a:t>
            </a:r>
            <a:r>
              <a:rPr lang="en-US" altLang="en-US" sz="2400" b="1" dirty="0" smtClean="0"/>
              <a:t>. </a:t>
            </a:r>
          </a:p>
        </p:txBody>
      </p:sp>
      <p:sp>
        <p:nvSpPr>
          <p:cNvPr id="34820" name="Slide Number Placeholder 3"/>
          <p:cNvSpPr>
            <a:spLocks noGrp="1"/>
          </p:cNvSpPr>
          <p:nvPr>
            <p:ph type="sldNum" sz="quarter" idx="4294967295"/>
          </p:nvPr>
        </p:nvSpPr>
        <p:spPr bwMode="auto">
          <a:xfrm>
            <a:off x="7010400" y="6356350"/>
            <a:ext cx="2133600" cy="3651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B132A377-19BF-4044-9EB9-46A93D8D55D8}" type="slidenum">
              <a:rPr lang="en-MY" altLang="en-US" smtClean="0"/>
              <a:pPr eaLnBrk="1" hangingPunct="1"/>
              <a:t>28</a:t>
            </a:fld>
            <a:endParaRPr lang="en-MY" altLang="en-US" smtClean="0"/>
          </a:p>
        </p:txBody>
      </p:sp>
      <p:sp>
        <p:nvSpPr>
          <p:cNvPr id="7" name="Rectangle 6"/>
          <p:cNvSpPr/>
          <p:nvPr/>
        </p:nvSpPr>
        <p:spPr>
          <a:xfrm>
            <a:off x="1187624" y="1188041"/>
            <a:ext cx="4442050"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PEMBELAJARAN KENDIRI</a:t>
            </a:r>
          </a:p>
        </p:txBody>
      </p:sp>
      <p:sp>
        <p:nvSpPr>
          <p:cNvPr id="11" name="Title 1"/>
          <p:cNvSpPr>
            <a:spLocks noGrp="1"/>
          </p:cNvSpPr>
          <p:nvPr>
            <p:ph type="title"/>
          </p:nvPr>
        </p:nvSpPr>
        <p:spPr>
          <a:xfrm>
            <a:off x="848420" y="371128"/>
            <a:ext cx="8295580" cy="609600"/>
          </a:xfrm>
        </p:spPr>
        <p:txBody>
          <a:bodyPr vert="horz" lIns="91440" tIns="45720" rIns="91440" bIns="45720" rtlCol="0" anchor="ctr" anchorCtr="0">
            <a:noAutofit/>
          </a:bodyPr>
          <a:lstStyle/>
          <a:p>
            <a:pPr algn="r"/>
            <a:r>
              <a:rPr sz="3200" b="1" dirty="0">
                <a:effectLst>
                  <a:outerShdw blurRad="38100" dist="38100" dir="2700000" algn="tl">
                    <a:srgbClr val="000000">
                      <a:alpha val="43137"/>
                    </a:srgbClr>
                  </a:outerShdw>
                </a:effectLst>
              </a:rPr>
              <a:t>STRATEGI  PENGAJARAN </a:t>
            </a:r>
            <a:r>
              <a:rPr lang="en-US" sz="3200" b="1" dirty="0" smtClean="0">
                <a:effectLst>
                  <a:outerShdw blurRad="38100" dist="38100" dir="2700000" algn="tl">
                    <a:srgbClr val="000000">
                      <a:alpha val="43137"/>
                    </a:srgbClr>
                  </a:outerShdw>
                </a:effectLst>
              </a:rPr>
              <a:t/>
            </a:r>
            <a:br>
              <a:rPr lang="en-US" sz="3200" b="1" dirty="0" smtClean="0">
                <a:effectLst>
                  <a:outerShdw blurRad="38100" dist="38100" dir="2700000" algn="tl">
                    <a:srgbClr val="000000">
                      <a:alpha val="43137"/>
                    </a:srgbClr>
                  </a:outerShdw>
                </a:effectLst>
              </a:rPr>
            </a:br>
            <a:r>
              <a:rPr sz="3200" b="1" dirty="0" smtClean="0">
                <a:effectLst>
                  <a:outerShdw blurRad="38100" dist="38100" dir="2700000" algn="tl">
                    <a:srgbClr val="000000">
                      <a:alpha val="43137"/>
                    </a:srgbClr>
                  </a:outerShdw>
                </a:effectLst>
              </a:rPr>
              <a:t>DAN PEMBELAJARAN</a:t>
            </a:r>
            <a:r>
              <a:rPr lang="en-US" sz="3200" b="1" dirty="0" smtClean="0">
                <a:effectLst>
                  <a:outerShdw blurRad="38100" dist="38100" dir="2700000" algn="tl">
                    <a:srgbClr val="000000">
                      <a:alpha val="43137"/>
                    </a:srgbClr>
                  </a:outerShdw>
                </a:effectLst>
              </a:rPr>
              <a:t> TMK</a:t>
            </a:r>
            <a:endParaRPr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7084467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Slide Number Placeholder 3"/>
          <p:cNvSpPr>
            <a:spLocks noGrp="1"/>
          </p:cNvSpPr>
          <p:nvPr>
            <p:ph type="sldNum" sz="quarter" idx="4294967295"/>
          </p:nvPr>
        </p:nvSpPr>
        <p:spPr bwMode="auto">
          <a:xfrm>
            <a:off x="7010400" y="6356350"/>
            <a:ext cx="2133600" cy="3651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B132A377-19BF-4044-9EB9-46A93D8D55D8}" type="slidenum">
              <a:rPr lang="en-MY" altLang="en-US" smtClean="0"/>
              <a:pPr eaLnBrk="1" hangingPunct="1"/>
              <a:t>29</a:t>
            </a:fld>
            <a:endParaRPr lang="en-MY" altLang="en-US" smtClean="0"/>
          </a:p>
        </p:txBody>
      </p:sp>
      <p:pic>
        <p:nvPicPr>
          <p:cNvPr id="23554" name="Picture 2" descr="https://encrypted-tbn0.gstatic.com/images?q=tbn:ANd9GcSiIxIPV6DBSF10Q9aQY6NgVE7UHKfgMGvMb2Ruroi94FtMu5o3hQ"/>
          <p:cNvPicPr>
            <a:picLocks noChangeAspect="1" noChangeArrowheads="1"/>
          </p:cNvPicPr>
          <p:nvPr/>
        </p:nvPicPr>
        <p:blipFill>
          <a:blip r:embed="rId3" cstate="print"/>
          <a:srcRect/>
          <a:stretch>
            <a:fillRect/>
          </a:stretch>
        </p:blipFill>
        <p:spPr bwMode="auto">
          <a:xfrm>
            <a:off x="1043608" y="2204864"/>
            <a:ext cx="2359046" cy="1584176"/>
          </a:xfrm>
          <a:prstGeom prst="rect">
            <a:avLst/>
          </a:prstGeom>
          <a:noFill/>
        </p:spPr>
      </p:pic>
      <p:sp>
        <p:nvSpPr>
          <p:cNvPr id="7" name="Rectangle 6"/>
          <p:cNvSpPr/>
          <p:nvPr/>
        </p:nvSpPr>
        <p:spPr>
          <a:xfrm>
            <a:off x="1187624" y="1188041"/>
            <a:ext cx="4442050"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PEMBELAJARAN KENDIRI</a:t>
            </a:r>
          </a:p>
        </p:txBody>
      </p:sp>
      <p:sp>
        <p:nvSpPr>
          <p:cNvPr id="9" name="Rectangle 8"/>
          <p:cNvSpPr/>
          <p:nvPr/>
        </p:nvSpPr>
        <p:spPr>
          <a:xfrm>
            <a:off x="3635896" y="1988840"/>
            <a:ext cx="5040560" cy="1938992"/>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r>
              <a:rPr lang="en-US" altLang="en-US" sz="2000" b="1" dirty="0" err="1" smtClean="0"/>
              <a:t>contoh</a:t>
            </a:r>
            <a:r>
              <a:rPr lang="en-US" altLang="en-US" sz="2000" b="1" dirty="0" smtClean="0"/>
              <a:t> </a:t>
            </a:r>
            <a:r>
              <a:rPr lang="en-US" altLang="en-US" sz="2000" b="1" dirty="0" err="1" smtClean="0"/>
              <a:t>melalui</a:t>
            </a:r>
            <a:r>
              <a:rPr lang="en-US" altLang="en-US" sz="2000" b="1" dirty="0" smtClean="0"/>
              <a:t> </a:t>
            </a:r>
            <a:r>
              <a:rPr lang="en-US" altLang="en-US" sz="2000" b="1" dirty="0" err="1" smtClean="0"/>
              <a:t>penggunaan</a:t>
            </a:r>
            <a:r>
              <a:rPr lang="en-US" altLang="en-US" sz="2000" b="1" dirty="0" smtClean="0"/>
              <a:t> </a:t>
            </a:r>
            <a:r>
              <a:rPr lang="en-US" altLang="en-US" sz="2000" b="1" dirty="0" err="1" smtClean="0"/>
              <a:t>perisian</a:t>
            </a:r>
            <a:r>
              <a:rPr lang="en-US" altLang="en-US" sz="2000" b="1" dirty="0" smtClean="0"/>
              <a:t> </a:t>
            </a:r>
            <a:r>
              <a:rPr lang="en-US" altLang="en-US" sz="2000" b="1" dirty="0" err="1" smtClean="0"/>
              <a:t>kursus</a:t>
            </a:r>
            <a:r>
              <a:rPr lang="en-US" altLang="en-US" sz="2000" b="1" dirty="0" smtClean="0"/>
              <a:t> </a:t>
            </a:r>
            <a:r>
              <a:rPr lang="en-US" altLang="en-US" sz="2000" b="1" dirty="0" err="1" smtClean="0"/>
              <a:t>dengan</a:t>
            </a:r>
            <a:r>
              <a:rPr lang="en-US" altLang="en-US" sz="2000" b="1" dirty="0" smtClean="0"/>
              <a:t> </a:t>
            </a:r>
            <a:r>
              <a:rPr lang="en-US" altLang="en-US" sz="2000" b="1" dirty="0" err="1" smtClean="0"/>
              <a:t>terarah</a:t>
            </a:r>
            <a:r>
              <a:rPr lang="en-US" altLang="en-US" sz="2000" b="1" dirty="0" smtClean="0"/>
              <a:t> </a:t>
            </a:r>
            <a:r>
              <a:rPr lang="en-US" altLang="en-US" sz="2000" b="1" dirty="0" err="1" smtClean="0"/>
              <a:t>kendiri</a:t>
            </a:r>
            <a:r>
              <a:rPr lang="en-US" altLang="en-US" sz="2000" b="1" dirty="0" smtClean="0"/>
              <a:t>, </a:t>
            </a:r>
            <a:r>
              <a:rPr lang="en-US" altLang="en-US" sz="2000" b="1" dirty="0" err="1" smtClean="0"/>
              <a:t>murid</a:t>
            </a:r>
            <a:r>
              <a:rPr lang="en-US" altLang="en-US" sz="2000" b="1" dirty="0" smtClean="0"/>
              <a:t> </a:t>
            </a:r>
            <a:r>
              <a:rPr lang="en-US" altLang="en-US" sz="2000" b="1" dirty="0" err="1" smtClean="0"/>
              <a:t>boleh</a:t>
            </a:r>
            <a:r>
              <a:rPr lang="en-US" altLang="en-US" sz="2000" b="1" dirty="0" smtClean="0"/>
              <a:t> </a:t>
            </a:r>
            <a:r>
              <a:rPr lang="en-US" altLang="en-US" sz="2000" b="1" dirty="0" err="1" smtClean="0"/>
              <a:t>menentukan</a:t>
            </a:r>
            <a:r>
              <a:rPr lang="en-US" altLang="en-US" sz="2000" b="1" dirty="0" smtClean="0"/>
              <a:t>  </a:t>
            </a:r>
            <a:r>
              <a:rPr lang="en-US" altLang="en-US" sz="2000" b="1" dirty="0" err="1" smtClean="0"/>
              <a:t>apa</a:t>
            </a:r>
            <a:r>
              <a:rPr lang="en-US" altLang="en-US" sz="2000" b="1" dirty="0" smtClean="0"/>
              <a:t> yang </a:t>
            </a:r>
            <a:r>
              <a:rPr lang="en-US" altLang="en-US" sz="2000" b="1" dirty="0" err="1" smtClean="0"/>
              <a:t>hendak</a:t>
            </a:r>
            <a:r>
              <a:rPr lang="en-US" altLang="en-US" sz="2000" b="1" dirty="0" smtClean="0"/>
              <a:t> </a:t>
            </a:r>
            <a:r>
              <a:rPr lang="en-US" altLang="en-US" sz="2000" b="1" dirty="0" err="1" smtClean="0"/>
              <a:t>dipelajari</a:t>
            </a:r>
            <a:r>
              <a:rPr lang="en-US" altLang="en-US" sz="2000" b="1" dirty="0" smtClean="0"/>
              <a:t> </a:t>
            </a:r>
            <a:r>
              <a:rPr lang="en-US" altLang="en-US" sz="2000" b="1" dirty="0" err="1" smtClean="0"/>
              <a:t>mengikut</a:t>
            </a:r>
            <a:r>
              <a:rPr lang="en-US" altLang="en-US" sz="2000" b="1" dirty="0" smtClean="0"/>
              <a:t> </a:t>
            </a:r>
            <a:r>
              <a:rPr lang="en-US" altLang="en-US" sz="2000" b="1" dirty="0" err="1" smtClean="0"/>
              <a:t>kadar</a:t>
            </a:r>
            <a:r>
              <a:rPr lang="en-US" altLang="en-US" sz="2000" b="1" dirty="0" smtClean="0"/>
              <a:t> </a:t>
            </a:r>
            <a:r>
              <a:rPr lang="en-US" altLang="en-US" sz="2000" b="1" dirty="0" err="1" smtClean="0"/>
              <a:t>kemampuan</a:t>
            </a:r>
            <a:r>
              <a:rPr lang="en-US" altLang="en-US" sz="2000" b="1" dirty="0" smtClean="0"/>
              <a:t> </a:t>
            </a:r>
            <a:r>
              <a:rPr lang="en-US" altLang="en-US" sz="2000" b="1" dirty="0" err="1" smtClean="0"/>
              <a:t>sendiri</a:t>
            </a:r>
            <a:r>
              <a:rPr lang="en-US" altLang="en-US" sz="2000" b="1" dirty="0" smtClean="0"/>
              <a:t>, </a:t>
            </a:r>
            <a:r>
              <a:rPr lang="en-US" altLang="en-US" sz="2000" b="1" dirty="0" err="1" smtClean="0"/>
              <a:t>mampu</a:t>
            </a:r>
            <a:r>
              <a:rPr lang="en-US" altLang="en-US" sz="2000" b="1" dirty="0" smtClean="0"/>
              <a:t> </a:t>
            </a:r>
            <a:r>
              <a:rPr lang="en-US" altLang="en-US" sz="2000" b="1" dirty="0" err="1" smtClean="0"/>
              <a:t>mengakses</a:t>
            </a:r>
            <a:r>
              <a:rPr lang="en-US" altLang="en-US" sz="2000" b="1" dirty="0" smtClean="0"/>
              <a:t> </a:t>
            </a:r>
            <a:r>
              <a:rPr lang="en-US" altLang="en-US" sz="2000" b="1" dirty="0" err="1" smtClean="0"/>
              <a:t>sendiri</a:t>
            </a:r>
            <a:r>
              <a:rPr lang="en-US" altLang="en-US" sz="2000" b="1" dirty="0" smtClean="0"/>
              <a:t>, </a:t>
            </a:r>
            <a:r>
              <a:rPr lang="en-US" altLang="en-US" sz="2000" b="1" dirty="0" err="1" smtClean="0"/>
              <a:t>malah</a:t>
            </a:r>
            <a:r>
              <a:rPr lang="en-US" altLang="en-US" sz="2000" b="1" dirty="0" smtClean="0"/>
              <a:t> </a:t>
            </a:r>
            <a:r>
              <a:rPr lang="en-US" altLang="en-US" sz="2000" b="1" dirty="0" err="1" smtClean="0"/>
              <a:t>dapat</a:t>
            </a:r>
            <a:r>
              <a:rPr lang="en-US" altLang="en-US" sz="2000" b="1" dirty="0" smtClean="0"/>
              <a:t> </a:t>
            </a:r>
            <a:r>
              <a:rPr lang="en-US" altLang="en-US" sz="2000" b="1" dirty="0" err="1" smtClean="0"/>
              <a:t>mentaksir</a:t>
            </a:r>
            <a:r>
              <a:rPr lang="en-US" altLang="en-US" sz="2000" b="1" dirty="0" smtClean="0"/>
              <a:t> </a:t>
            </a:r>
            <a:r>
              <a:rPr lang="en-US" altLang="en-US" sz="2000" b="1" dirty="0" err="1" smtClean="0"/>
              <a:t>pembelajaran</a:t>
            </a:r>
            <a:r>
              <a:rPr lang="en-US" altLang="en-US" sz="2000" b="1" dirty="0" smtClean="0"/>
              <a:t> </a:t>
            </a:r>
            <a:r>
              <a:rPr lang="en-US" altLang="en-US" sz="2000" b="1" dirty="0" err="1" smtClean="0"/>
              <a:t>sendiri</a:t>
            </a:r>
            <a:r>
              <a:rPr lang="en-US" altLang="en-US" sz="2000" b="1" dirty="0" smtClean="0"/>
              <a:t>.</a:t>
            </a:r>
            <a:endParaRPr lang="en-MY" sz="2000" dirty="0"/>
          </a:p>
        </p:txBody>
      </p:sp>
      <p:sp>
        <p:nvSpPr>
          <p:cNvPr id="10" name="Rectangle 9"/>
          <p:cNvSpPr/>
          <p:nvPr/>
        </p:nvSpPr>
        <p:spPr>
          <a:xfrm>
            <a:off x="3923928" y="4509120"/>
            <a:ext cx="4536504" cy="923330"/>
          </a:xfrm>
          <a:prstGeom prst="rect">
            <a:avLst/>
          </a:prstGeom>
          <a:noFill/>
          <a:ln>
            <a:noFill/>
          </a:ln>
        </p:spPr>
        <p:style>
          <a:lnRef idx="1">
            <a:schemeClr val="accent6"/>
          </a:lnRef>
          <a:fillRef idx="3">
            <a:schemeClr val="accent6"/>
          </a:fillRef>
          <a:effectRef idx="2">
            <a:schemeClr val="accent6"/>
          </a:effectRef>
          <a:fontRef idx="minor">
            <a:schemeClr val="lt1"/>
          </a:fontRef>
        </p:style>
        <p:txBody>
          <a:bodyPr wrap="square">
            <a:spAutoFit/>
          </a:bodyPr>
          <a:lstStyle/>
          <a:p>
            <a:r>
              <a:rPr lang="en-US" altLang="en-US" b="1" i="1" dirty="0" err="1" smtClean="0">
                <a:solidFill>
                  <a:schemeClr val="tx1"/>
                </a:solidFill>
              </a:rPr>
              <a:t>murid</a:t>
            </a:r>
            <a:r>
              <a:rPr lang="en-US" altLang="en-US" b="1" i="1" dirty="0" smtClean="0">
                <a:solidFill>
                  <a:schemeClr val="tx1"/>
                </a:solidFill>
              </a:rPr>
              <a:t> </a:t>
            </a:r>
            <a:r>
              <a:rPr lang="en-US" altLang="en-US" b="1" i="1" dirty="0" err="1" smtClean="0">
                <a:solidFill>
                  <a:schemeClr val="tx1"/>
                </a:solidFill>
              </a:rPr>
              <a:t>menjadi</a:t>
            </a:r>
            <a:r>
              <a:rPr lang="en-US" altLang="en-US" b="1" i="1" dirty="0" smtClean="0">
                <a:solidFill>
                  <a:schemeClr val="tx1"/>
                </a:solidFill>
              </a:rPr>
              <a:t> </a:t>
            </a:r>
            <a:r>
              <a:rPr lang="en-US" altLang="en-US" b="1" i="1" dirty="0" err="1" smtClean="0">
                <a:solidFill>
                  <a:schemeClr val="tx1"/>
                </a:solidFill>
              </a:rPr>
              <a:t>lebih</a:t>
            </a:r>
            <a:r>
              <a:rPr lang="en-US" altLang="en-US" b="1" i="1" dirty="0" smtClean="0">
                <a:solidFill>
                  <a:schemeClr val="tx1"/>
                </a:solidFill>
              </a:rPr>
              <a:t> </a:t>
            </a:r>
            <a:r>
              <a:rPr lang="en-US" altLang="en-US" b="1" i="1" dirty="0" err="1" smtClean="0">
                <a:solidFill>
                  <a:schemeClr val="tx1"/>
                </a:solidFill>
              </a:rPr>
              <a:t>bertanggungjawab</a:t>
            </a:r>
            <a:r>
              <a:rPr lang="en-US" altLang="en-US" b="1" i="1" dirty="0" smtClean="0">
                <a:solidFill>
                  <a:schemeClr val="tx1"/>
                </a:solidFill>
              </a:rPr>
              <a:t> </a:t>
            </a:r>
            <a:r>
              <a:rPr lang="en-US" altLang="en-US" b="1" i="1" dirty="0" err="1" smtClean="0">
                <a:solidFill>
                  <a:schemeClr val="tx1"/>
                </a:solidFill>
              </a:rPr>
              <a:t>terhadap</a:t>
            </a:r>
            <a:r>
              <a:rPr lang="en-US" altLang="en-US" b="1" i="1" dirty="0" smtClean="0">
                <a:solidFill>
                  <a:schemeClr val="tx1"/>
                </a:solidFill>
              </a:rPr>
              <a:t> </a:t>
            </a:r>
            <a:r>
              <a:rPr lang="en-US" altLang="en-US" b="1" i="1" dirty="0" err="1" smtClean="0">
                <a:solidFill>
                  <a:schemeClr val="tx1"/>
                </a:solidFill>
              </a:rPr>
              <a:t>pembelajaran</a:t>
            </a:r>
            <a:r>
              <a:rPr lang="en-US" altLang="en-US" b="1" i="1" dirty="0" smtClean="0">
                <a:solidFill>
                  <a:schemeClr val="tx1"/>
                </a:solidFill>
              </a:rPr>
              <a:t>, </a:t>
            </a:r>
            <a:r>
              <a:rPr lang="en-US" altLang="en-US" b="1" i="1" dirty="0" err="1" smtClean="0">
                <a:solidFill>
                  <a:schemeClr val="tx1"/>
                </a:solidFill>
              </a:rPr>
              <a:t>lebih</a:t>
            </a:r>
            <a:r>
              <a:rPr lang="en-US" altLang="en-US" b="1" i="1" dirty="0" smtClean="0">
                <a:solidFill>
                  <a:schemeClr val="tx1"/>
                </a:solidFill>
              </a:rPr>
              <a:t> </a:t>
            </a:r>
            <a:r>
              <a:rPr lang="en-US" altLang="en-US" b="1" i="1" dirty="0" err="1" smtClean="0">
                <a:solidFill>
                  <a:schemeClr val="tx1"/>
                </a:solidFill>
              </a:rPr>
              <a:t>yakin</a:t>
            </a:r>
            <a:r>
              <a:rPr lang="en-US" altLang="en-US" b="1" i="1" dirty="0" smtClean="0">
                <a:solidFill>
                  <a:schemeClr val="tx1"/>
                </a:solidFill>
              </a:rPr>
              <a:t> </a:t>
            </a:r>
            <a:r>
              <a:rPr lang="en-US" altLang="en-US" b="1" i="1" dirty="0" err="1" smtClean="0">
                <a:solidFill>
                  <a:schemeClr val="tx1"/>
                </a:solidFill>
              </a:rPr>
              <a:t>dan</a:t>
            </a:r>
            <a:r>
              <a:rPr lang="en-US" altLang="en-US" b="1" i="1" dirty="0" smtClean="0">
                <a:solidFill>
                  <a:schemeClr val="tx1"/>
                </a:solidFill>
              </a:rPr>
              <a:t> </a:t>
            </a:r>
            <a:r>
              <a:rPr lang="en-US" altLang="en-US" b="1" i="1" dirty="0" err="1" smtClean="0">
                <a:solidFill>
                  <a:schemeClr val="tx1"/>
                </a:solidFill>
              </a:rPr>
              <a:t>tekun</a:t>
            </a:r>
            <a:r>
              <a:rPr lang="en-US" altLang="en-US" b="1" i="1" dirty="0" smtClean="0">
                <a:solidFill>
                  <a:schemeClr val="tx1"/>
                </a:solidFill>
              </a:rPr>
              <a:t> </a:t>
            </a:r>
            <a:r>
              <a:rPr lang="en-US" altLang="en-US" b="1" i="1" dirty="0" err="1" smtClean="0">
                <a:solidFill>
                  <a:schemeClr val="tx1"/>
                </a:solidFill>
              </a:rPr>
              <a:t>untuk</a:t>
            </a:r>
            <a:r>
              <a:rPr lang="en-US" altLang="en-US" b="1" i="1" dirty="0" smtClean="0">
                <a:solidFill>
                  <a:schemeClr val="tx1"/>
                </a:solidFill>
              </a:rPr>
              <a:t> </a:t>
            </a:r>
            <a:r>
              <a:rPr lang="en-US" altLang="en-US" b="1" i="1" dirty="0" err="1" smtClean="0">
                <a:solidFill>
                  <a:schemeClr val="tx1"/>
                </a:solidFill>
              </a:rPr>
              <a:t>mencapai</a:t>
            </a:r>
            <a:r>
              <a:rPr lang="en-US" altLang="en-US" b="1" i="1" dirty="0" smtClean="0">
                <a:solidFill>
                  <a:schemeClr val="tx1"/>
                </a:solidFill>
              </a:rPr>
              <a:t> standard </a:t>
            </a:r>
            <a:r>
              <a:rPr lang="en-US" altLang="en-US" b="1" i="1" dirty="0" err="1" smtClean="0">
                <a:solidFill>
                  <a:schemeClr val="tx1"/>
                </a:solidFill>
              </a:rPr>
              <a:t>kurikulum</a:t>
            </a:r>
            <a:r>
              <a:rPr lang="en-US" altLang="en-US" b="1" i="1" dirty="0" smtClean="0">
                <a:solidFill>
                  <a:schemeClr val="tx1"/>
                </a:solidFill>
              </a:rPr>
              <a:t>.</a:t>
            </a:r>
            <a:endParaRPr lang="en-MY" i="1" dirty="0">
              <a:solidFill>
                <a:schemeClr val="tx1"/>
              </a:solidFill>
            </a:endParaRPr>
          </a:p>
        </p:txBody>
      </p:sp>
      <p:sp>
        <p:nvSpPr>
          <p:cNvPr id="12" name="Down Arrow 11"/>
          <p:cNvSpPr/>
          <p:nvPr/>
        </p:nvSpPr>
        <p:spPr>
          <a:xfrm>
            <a:off x="5724128" y="3933056"/>
            <a:ext cx="432048" cy="576064"/>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MY"/>
          </a:p>
        </p:txBody>
      </p:sp>
      <p:sp>
        <p:nvSpPr>
          <p:cNvPr id="13" name="Title 1"/>
          <p:cNvSpPr>
            <a:spLocks noGrp="1"/>
          </p:cNvSpPr>
          <p:nvPr>
            <p:ph type="title"/>
          </p:nvPr>
        </p:nvSpPr>
        <p:spPr>
          <a:xfrm>
            <a:off x="848420" y="371128"/>
            <a:ext cx="8295580" cy="609600"/>
          </a:xfrm>
        </p:spPr>
        <p:txBody>
          <a:bodyPr vert="horz" lIns="91440" tIns="45720" rIns="91440" bIns="45720" rtlCol="0" anchor="ctr" anchorCtr="0">
            <a:noAutofit/>
          </a:bodyPr>
          <a:lstStyle/>
          <a:p>
            <a:pPr algn="r"/>
            <a:r>
              <a:rPr sz="3200" b="1" dirty="0">
                <a:effectLst>
                  <a:outerShdw blurRad="38100" dist="38100" dir="2700000" algn="tl">
                    <a:srgbClr val="000000">
                      <a:alpha val="43137"/>
                    </a:srgbClr>
                  </a:outerShdw>
                </a:effectLst>
              </a:rPr>
              <a:t>STRATEGI  PENGAJARAN </a:t>
            </a:r>
            <a:r>
              <a:rPr lang="en-US" sz="3200" b="1" dirty="0" smtClean="0">
                <a:effectLst>
                  <a:outerShdw blurRad="38100" dist="38100" dir="2700000" algn="tl">
                    <a:srgbClr val="000000">
                      <a:alpha val="43137"/>
                    </a:srgbClr>
                  </a:outerShdw>
                </a:effectLst>
              </a:rPr>
              <a:t/>
            </a:r>
            <a:br>
              <a:rPr lang="en-US" sz="3200" b="1" dirty="0" smtClean="0">
                <a:effectLst>
                  <a:outerShdw blurRad="38100" dist="38100" dir="2700000" algn="tl">
                    <a:srgbClr val="000000">
                      <a:alpha val="43137"/>
                    </a:srgbClr>
                  </a:outerShdw>
                </a:effectLst>
              </a:rPr>
            </a:br>
            <a:r>
              <a:rPr sz="3200" b="1" dirty="0" smtClean="0">
                <a:effectLst>
                  <a:outerShdw blurRad="38100" dist="38100" dir="2700000" algn="tl">
                    <a:srgbClr val="000000">
                      <a:alpha val="43137"/>
                    </a:srgbClr>
                  </a:outerShdw>
                </a:effectLst>
              </a:rPr>
              <a:t>DAN PEMBELAJARAN</a:t>
            </a:r>
            <a:r>
              <a:rPr lang="en-US" sz="3200" b="1" dirty="0" smtClean="0">
                <a:effectLst>
                  <a:outerShdw blurRad="38100" dist="38100" dir="2700000" algn="tl">
                    <a:srgbClr val="000000">
                      <a:alpha val="43137"/>
                    </a:srgbClr>
                  </a:outerShdw>
                </a:effectLst>
              </a:rPr>
              <a:t> TMK</a:t>
            </a:r>
            <a:endParaRPr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7084467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8783638" y="5728419"/>
            <a:ext cx="360362" cy="365125"/>
          </a:xfrm>
        </p:spPr>
        <p:txBody>
          <a:bodyPr/>
          <a:lstStyle/>
          <a:p>
            <a:pPr>
              <a:defRPr/>
            </a:pPr>
            <a:fld id="{093F24AB-B196-4B64-81E2-82404DC0348C}" type="slidenum">
              <a:rPr lang="en-MY"/>
              <a:pPr>
                <a:defRPr/>
              </a:pPr>
              <a:t>3</a:t>
            </a:fld>
            <a:endParaRPr lang="en-MY"/>
          </a:p>
        </p:txBody>
      </p:sp>
      <p:pic>
        <p:nvPicPr>
          <p:cNvPr id="5" name="Picture 4"/>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200" y="1371600"/>
            <a:ext cx="4343400" cy="3352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Box 6"/>
          <p:cNvSpPr txBox="1">
            <a:spLocks noChangeArrowheads="1"/>
          </p:cNvSpPr>
          <p:nvPr/>
        </p:nvSpPr>
        <p:spPr bwMode="auto">
          <a:xfrm>
            <a:off x="1458913" y="4819650"/>
            <a:ext cx="960519" cy="769441"/>
          </a:xfrm>
          <a:prstGeom prst="rect">
            <a:avLst/>
          </a:prstGeom>
          <a:noFill/>
          <a:ln>
            <a:noFill/>
          </a:ln>
          <a:effectLst>
            <a:glow rad="228600">
              <a:schemeClr val="accent2">
                <a:satMod val="175000"/>
                <a:alpha val="40000"/>
              </a:schemeClr>
            </a:glo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sz="4400" b="1" dirty="0">
                <a:latin typeface="Aharoni" pitchFamily="2" charset="-79"/>
                <a:cs typeface="Aharoni" pitchFamily="2" charset="-79"/>
              </a:rPr>
              <a:t>ICT</a:t>
            </a:r>
            <a:endParaRPr lang="en-MY" altLang="en-US" sz="4400" b="1" dirty="0">
              <a:latin typeface="Aharoni" pitchFamily="2" charset="-79"/>
              <a:cs typeface="Aharoni" pitchFamily="2" charset="-79"/>
            </a:endParaRPr>
          </a:p>
        </p:txBody>
      </p:sp>
      <p:sp>
        <p:nvSpPr>
          <p:cNvPr id="8" name="TextBox 7"/>
          <p:cNvSpPr txBox="1">
            <a:spLocks noChangeArrowheads="1"/>
          </p:cNvSpPr>
          <p:nvPr/>
        </p:nvSpPr>
        <p:spPr bwMode="auto">
          <a:xfrm>
            <a:off x="6804025" y="4800600"/>
            <a:ext cx="840295"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sz="4400" b="1" dirty="0">
                <a:latin typeface="Aharoni" pitchFamily="2" charset="-79"/>
                <a:cs typeface="Aharoni" pitchFamily="2" charset="-79"/>
              </a:rPr>
              <a:t>CS</a:t>
            </a:r>
            <a:endParaRPr lang="en-MY" altLang="en-US" sz="4400" b="1" dirty="0">
              <a:latin typeface="Aharoni" pitchFamily="2" charset="-79"/>
              <a:cs typeface="Aharoni" pitchFamily="2" charset="-79"/>
            </a:endParaRPr>
          </a:p>
        </p:txBody>
      </p:sp>
      <p:sp>
        <p:nvSpPr>
          <p:cNvPr id="10" name="TextBox 9"/>
          <p:cNvSpPr txBox="1">
            <a:spLocks noChangeArrowheads="1"/>
          </p:cNvSpPr>
          <p:nvPr/>
        </p:nvSpPr>
        <p:spPr bwMode="auto">
          <a:xfrm>
            <a:off x="76200" y="5710957"/>
            <a:ext cx="3775393" cy="369332"/>
          </a:xfrm>
          <a:prstGeom prst="rect">
            <a:avLst/>
          </a:prstGeom>
          <a:ln/>
          <a:extLst>
            <a:ext uri="{91240B29-F687-4F45-9708-019B960494DF}">
              <a14:hiddenLine xmlns:a14="http://schemas.microsoft.com/office/drawing/2010/main" xmlns="" w="9525">
                <a:solidFill>
                  <a:srgbClr val="000000"/>
                </a:solidFill>
                <a:miter lim="800000"/>
                <a:headEnd/>
                <a:tailEnd/>
              </a14:hiddenLine>
            </a:ext>
          </a:extLst>
        </p:spPr>
        <p:style>
          <a:lnRef idx="1">
            <a:schemeClr val="accent3"/>
          </a:lnRef>
          <a:fillRef idx="3">
            <a:schemeClr val="accent3"/>
          </a:fillRef>
          <a:effectRef idx="2">
            <a:schemeClr val="accent3"/>
          </a:effectRef>
          <a:fontRef idx="minor">
            <a:schemeClr val="lt1"/>
          </a:fontRef>
        </p:style>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b="1" dirty="0" err="1">
                <a:solidFill>
                  <a:schemeClr val="bg1"/>
                </a:solidFill>
                <a:latin typeface="Arial" charset="0"/>
              </a:rPr>
              <a:t>Belajar</a:t>
            </a:r>
            <a:r>
              <a:rPr lang="en-US" altLang="en-US" b="1" dirty="0">
                <a:solidFill>
                  <a:schemeClr val="bg1"/>
                </a:solidFill>
                <a:latin typeface="Arial" charset="0"/>
              </a:rPr>
              <a:t> DENGAN</a:t>
            </a:r>
            <a:r>
              <a:rPr lang="en-US" altLang="en-US" b="1" dirty="0" smtClean="0">
                <a:solidFill>
                  <a:schemeClr val="bg1"/>
                </a:solidFill>
                <a:latin typeface="Arial" charset="0"/>
              </a:rPr>
              <a:t>/ </a:t>
            </a:r>
            <a:r>
              <a:rPr lang="en-US" altLang="en-US" b="1" i="1" dirty="0" smtClean="0">
                <a:solidFill>
                  <a:schemeClr val="bg1"/>
                </a:solidFill>
                <a:latin typeface="Arial" charset="0"/>
              </a:rPr>
              <a:t>Learning </a:t>
            </a:r>
            <a:r>
              <a:rPr lang="en-US" altLang="en-US" b="1" i="1" dirty="0">
                <a:solidFill>
                  <a:schemeClr val="bg1"/>
                </a:solidFill>
                <a:latin typeface="Arial" charset="0"/>
              </a:rPr>
              <a:t>WITH</a:t>
            </a:r>
            <a:endParaRPr lang="en-MY" altLang="en-US" b="1" i="1" dirty="0">
              <a:solidFill>
                <a:schemeClr val="bg1"/>
              </a:solidFill>
              <a:latin typeface="Arial" charset="0"/>
            </a:endParaRPr>
          </a:p>
        </p:txBody>
      </p:sp>
      <p:sp>
        <p:nvSpPr>
          <p:cNvPr id="11" name="TextBox 10"/>
          <p:cNvSpPr txBox="1">
            <a:spLocks noChangeArrowheads="1"/>
          </p:cNvSpPr>
          <p:nvPr/>
        </p:nvSpPr>
        <p:spPr bwMode="auto">
          <a:xfrm>
            <a:off x="76200" y="6155457"/>
            <a:ext cx="4378122" cy="369332"/>
          </a:xfrm>
          <a:prstGeom prst="rect">
            <a:avLst/>
          </a:prstGeom>
          <a:ln/>
          <a:extLst>
            <a:ext uri="{91240B29-F687-4F45-9708-019B960494DF}">
              <a14:hiddenLine xmlns:a14="http://schemas.microsoft.com/office/drawing/2010/main" xmlns="" w="9525">
                <a:solidFill>
                  <a:srgbClr val="000000"/>
                </a:solidFill>
                <a:miter lim="800000"/>
                <a:headEnd/>
                <a:tailEnd/>
              </a14:hiddenLine>
            </a:ext>
          </a:extLst>
        </p:spPr>
        <p:style>
          <a:lnRef idx="1">
            <a:schemeClr val="accent2"/>
          </a:lnRef>
          <a:fillRef idx="3">
            <a:schemeClr val="accent2"/>
          </a:fillRef>
          <a:effectRef idx="2">
            <a:schemeClr val="accent2"/>
          </a:effectRef>
          <a:fontRef idx="minor">
            <a:schemeClr val="lt1"/>
          </a:fontRef>
        </p:style>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b="1" dirty="0" err="1">
                <a:solidFill>
                  <a:schemeClr val="bg1"/>
                </a:solidFill>
                <a:latin typeface="Arial" charset="0"/>
              </a:rPr>
              <a:t>Belajar</a:t>
            </a:r>
            <a:r>
              <a:rPr lang="en-US" altLang="en-US" b="1" dirty="0">
                <a:solidFill>
                  <a:schemeClr val="bg1"/>
                </a:solidFill>
                <a:latin typeface="Arial" charset="0"/>
              </a:rPr>
              <a:t> MELALUI</a:t>
            </a:r>
            <a:r>
              <a:rPr lang="en-US" altLang="en-US" b="1" dirty="0" smtClean="0">
                <a:solidFill>
                  <a:schemeClr val="bg1"/>
                </a:solidFill>
                <a:latin typeface="Arial" charset="0"/>
              </a:rPr>
              <a:t>/ </a:t>
            </a:r>
            <a:r>
              <a:rPr lang="en-US" altLang="en-US" b="1" i="1" dirty="0" smtClean="0">
                <a:solidFill>
                  <a:schemeClr val="bg1"/>
                </a:solidFill>
                <a:latin typeface="Arial" charset="0"/>
              </a:rPr>
              <a:t>Learning </a:t>
            </a:r>
            <a:r>
              <a:rPr lang="en-US" altLang="en-US" b="1" i="1" dirty="0">
                <a:solidFill>
                  <a:schemeClr val="bg1"/>
                </a:solidFill>
                <a:latin typeface="Arial" charset="0"/>
              </a:rPr>
              <a:t>THROUGH</a:t>
            </a:r>
            <a:endParaRPr lang="en-MY" altLang="en-US" b="1" i="1" dirty="0">
              <a:solidFill>
                <a:schemeClr val="bg1"/>
              </a:solidFill>
              <a:latin typeface="Arial" charset="0"/>
            </a:endParaRPr>
          </a:p>
        </p:txBody>
      </p:sp>
      <p:sp>
        <p:nvSpPr>
          <p:cNvPr id="12" name="TextBox 11"/>
          <p:cNvSpPr txBox="1">
            <a:spLocks noChangeArrowheads="1"/>
          </p:cNvSpPr>
          <p:nvPr/>
        </p:nvSpPr>
        <p:spPr bwMode="auto">
          <a:xfrm>
            <a:off x="4876800" y="5818907"/>
            <a:ext cx="4241289" cy="369332"/>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b="1" dirty="0" err="1">
                <a:solidFill>
                  <a:schemeClr val="bg1"/>
                </a:solidFill>
                <a:latin typeface="Arial" charset="0"/>
              </a:rPr>
              <a:t>Belajar</a:t>
            </a:r>
            <a:r>
              <a:rPr lang="en-US" altLang="en-US" b="1" dirty="0">
                <a:solidFill>
                  <a:schemeClr val="bg1"/>
                </a:solidFill>
                <a:latin typeface="Arial" charset="0"/>
              </a:rPr>
              <a:t> MENGENAI</a:t>
            </a:r>
            <a:r>
              <a:rPr lang="en-US" altLang="en-US" b="1" dirty="0" smtClean="0">
                <a:solidFill>
                  <a:schemeClr val="bg1"/>
                </a:solidFill>
                <a:latin typeface="Arial" charset="0"/>
              </a:rPr>
              <a:t>/ </a:t>
            </a:r>
            <a:r>
              <a:rPr lang="en-US" altLang="en-US" b="1" i="1" dirty="0" smtClean="0">
                <a:solidFill>
                  <a:schemeClr val="bg1"/>
                </a:solidFill>
                <a:latin typeface="Arial" charset="0"/>
              </a:rPr>
              <a:t>Learning </a:t>
            </a:r>
            <a:r>
              <a:rPr lang="en-US" altLang="en-US" b="1" i="1" dirty="0">
                <a:solidFill>
                  <a:schemeClr val="bg1"/>
                </a:solidFill>
                <a:latin typeface="Arial" charset="0"/>
              </a:rPr>
              <a:t>ABOUT</a:t>
            </a:r>
            <a:endParaRPr lang="en-MY" altLang="en-US" b="1" i="1" dirty="0">
              <a:solidFill>
                <a:schemeClr val="bg1"/>
              </a:solidFill>
              <a:latin typeface="Arial" charset="0"/>
            </a:endParaRPr>
          </a:p>
        </p:txBody>
      </p:sp>
      <p:cxnSp>
        <p:nvCxnSpPr>
          <p:cNvPr id="14" name="Straight Connector 13"/>
          <p:cNvCxnSpPr/>
          <p:nvPr/>
        </p:nvCxnSpPr>
        <p:spPr>
          <a:xfrm>
            <a:off x="4572000" y="0"/>
            <a:ext cx="0" cy="6858000"/>
          </a:xfrm>
          <a:prstGeom prst="line">
            <a:avLst/>
          </a:prstGeom>
          <a:ln w="190500">
            <a:solidFill>
              <a:schemeClr val="tx1"/>
            </a:solidFill>
            <a:prstDash val="sysDash"/>
          </a:ln>
        </p:spPr>
        <p:style>
          <a:lnRef idx="1">
            <a:schemeClr val="accent1"/>
          </a:lnRef>
          <a:fillRef idx="0">
            <a:schemeClr val="accent1"/>
          </a:fillRef>
          <a:effectRef idx="0">
            <a:schemeClr val="accent1"/>
          </a:effectRef>
          <a:fontRef idx="minor">
            <a:schemeClr val="tx1"/>
          </a:fontRef>
        </p:style>
      </p:cxnSp>
      <p:pic>
        <p:nvPicPr>
          <p:cNvPr id="20" name="Picture 19"/>
          <p:cNvPicPr>
            <a:picLocks noChangeAspect="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4860032" y="1484784"/>
            <a:ext cx="3998664" cy="31387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 name="TextBox 20"/>
          <p:cNvSpPr txBox="1"/>
          <p:nvPr/>
        </p:nvSpPr>
        <p:spPr>
          <a:xfrm>
            <a:off x="5940152" y="476672"/>
            <a:ext cx="2171300" cy="769441"/>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algn="ctr" fontAlgn="auto">
              <a:spcBef>
                <a:spcPts val="0"/>
              </a:spcBef>
              <a:spcAft>
                <a:spcPts val="0"/>
              </a:spcAft>
              <a:defRPr/>
            </a:pPr>
            <a:r>
              <a:rPr lang="en-US" sz="4400" b="1" dirty="0" smtClean="0">
                <a:solidFill>
                  <a:schemeClr val="tx1"/>
                </a:solidFill>
                <a:latin typeface="+mn-lt"/>
                <a:cs typeface="+mn-cs"/>
              </a:rPr>
              <a:t>TAHAP 2</a:t>
            </a:r>
            <a:endParaRPr lang="en-MY" sz="4400" b="1" dirty="0">
              <a:solidFill>
                <a:schemeClr val="tx1"/>
              </a:solidFill>
              <a:latin typeface="+mn-lt"/>
              <a:cs typeface="+mn-cs"/>
            </a:endParaRPr>
          </a:p>
        </p:txBody>
      </p:sp>
      <p:sp>
        <p:nvSpPr>
          <p:cNvPr id="9" name="Right Arrow 8"/>
          <p:cNvSpPr/>
          <p:nvPr/>
        </p:nvSpPr>
        <p:spPr>
          <a:xfrm>
            <a:off x="2895600" y="4948238"/>
            <a:ext cx="3657600" cy="473075"/>
          </a:xfrm>
          <a:prstGeom prst="rightArrow">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MY"/>
          </a:p>
        </p:txBody>
      </p:sp>
      <p:sp>
        <p:nvSpPr>
          <p:cNvPr id="16" name="TextBox 15"/>
          <p:cNvSpPr txBox="1"/>
          <p:nvPr/>
        </p:nvSpPr>
        <p:spPr>
          <a:xfrm>
            <a:off x="1019175" y="476672"/>
            <a:ext cx="2171300" cy="769441"/>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algn="ctr" fontAlgn="auto">
              <a:spcBef>
                <a:spcPts val="0"/>
              </a:spcBef>
              <a:spcAft>
                <a:spcPts val="0"/>
              </a:spcAft>
              <a:defRPr/>
            </a:pPr>
            <a:r>
              <a:rPr lang="en-US" sz="4400" b="1" dirty="0" smtClean="0">
                <a:solidFill>
                  <a:schemeClr val="tx1"/>
                </a:solidFill>
                <a:latin typeface="+mn-lt"/>
                <a:cs typeface="+mn-cs"/>
              </a:rPr>
              <a:t>TAHAP 1</a:t>
            </a:r>
            <a:endParaRPr lang="en-MY" sz="4400" b="1" dirty="0">
              <a:solidFill>
                <a:schemeClr val="tx1"/>
              </a:solidFill>
              <a:latin typeface="+mn-lt"/>
              <a:cs typeface="+mn-cs"/>
            </a:endParaRPr>
          </a:p>
        </p:txBody>
      </p:sp>
    </p:spTree>
    <p:extLst>
      <p:ext uri="{BB962C8B-B14F-4D97-AF65-F5344CB8AC3E}">
        <p14:creationId xmlns:p14="http://schemas.microsoft.com/office/powerpoint/2010/main" xmlns="" val="420101542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Content Placeholder 2"/>
          <p:cNvSpPr>
            <a:spLocks noGrp="1"/>
          </p:cNvSpPr>
          <p:nvPr>
            <p:ph idx="1"/>
          </p:nvPr>
        </p:nvSpPr>
        <p:spPr>
          <a:xfrm>
            <a:off x="1103312" y="1988841"/>
            <a:ext cx="7069088" cy="2592287"/>
          </a:xfrm>
        </p:spPr>
        <p:txBody>
          <a:bodyPr>
            <a:noAutofit/>
          </a:bodyPr>
          <a:lstStyle/>
          <a:p>
            <a:pPr marL="0" indent="0" algn="just">
              <a:buNone/>
            </a:pPr>
            <a:r>
              <a:rPr lang="en-US" altLang="en-US" sz="2400" b="1" dirty="0" err="1" smtClean="0"/>
              <a:t>Pembelajaran</a:t>
            </a:r>
            <a:r>
              <a:rPr lang="en-US" altLang="en-US" sz="2400" b="1" dirty="0" smtClean="0"/>
              <a:t> </a:t>
            </a:r>
            <a:r>
              <a:rPr lang="en-US" altLang="en-US" sz="2400" b="1" dirty="0" err="1" smtClean="0"/>
              <a:t>kolaboratif</a:t>
            </a:r>
            <a:r>
              <a:rPr lang="en-US" altLang="en-US" sz="2400" b="1" dirty="0" smtClean="0"/>
              <a:t> </a:t>
            </a:r>
            <a:r>
              <a:rPr lang="en-US" altLang="en-US" sz="2400" b="1" dirty="0" err="1" smtClean="0"/>
              <a:t>merupakan</a:t>
            </a:r>
            <a:r>
              <a:rPr lang="en-US" altLang="en-US" sz="2400" b="1" dirty="0" smtClean="0"/>
              <a:t> </a:t>
            </a:r>
            <a:r>
              <a:rPr lang="en-US" altLang="en-US" sz="2400" b="1" dirty="0" err="1" smtClean="0"/>
              <a:t>pendekatan</a:t>
            </a:r>
            <a:r>
              <a:rPr lang="en-US" altLang="en-US" sz="2400" b="1" dirty="0" smtClean="0"/>
              <a:t> yang </a:t>
            </a:r>
            <a:r>
              <a:rPr lang="en-US" altLang="en-US" sz="2400" b="1" dirty="0" err="1" smtClean="0">
                <a:solidFill>
                  <a:srgbClr val="C00000"/>
                </a:solidFill>
              </a:rPr>
              <a:t>mementingkan</a:t>
            </a:r>
            <a:r>
              <a:rPr lang="en-US" altLang="en-US" sz="2400" b="1" dirty="0" smtClean="0">
                <a:solidFill>
                  <a:srgbClr val="C00000"/>
                </a:solidFill>
              </a:rPr>
              <a:t> </a:t>
            </a:r>
            <a:r>
              <a:rPr lang="en-US" altLang="en-US" sz="2400" b="1" dirty="0" err="1" smtClean="0">
                <a:solidFill>
                  <a:srgbClr val="C00000"/>
                </a:solidFill>
              </a:rPr>
              <a:t>kerjasama</a:t>
            </a:r>
            <a:r>
              <a:rPr lang="en-US" altLang="en-US" sz="2400" b="1" dirty="0" smtClean="0">
                <a:solidFill>
                  <a:srgbClr val="C00000"/>
                </a:solidFill>
              </a:rPr>
              <a:t> </a:t>
            </a:r>
            <a:r>
              <a:rPr lang="en-US" altLang="en-US" sz="2400" b="1" dirty="0" err="1" smtClean="0"/>
              <a:t>dan</a:t>
            </a:r>
            <a:r>
              <a:rPr lang="en-US" altLang="en-US" sz="2400" b="1" dirty="0" smtClean="0"/>
              <a:t> </a:t>
            </a:r>
            <a:r>
              <a:rPr lang="en-US" altLang="en-US" sz="2400" b="1" dirty="0" err="1" smtClean="0"/>
              <a:t>mengkehendaki</a:t>
            </a:r>
            <a:r>
              <a:rPr lang="en-US" altLang="en-US" sz="2400" b="1" dirty="0" smtClean="0"/>
              <a:t> </a:t>
            </a:r>
            <a:r>
              <a:rPr lang="en-US" altLang="en-US" sz="2400" b="1" dirty="0" err="1" smtClean="0"/>
              <a:t>murid</a:t>
            </a:r>
            <a:r>
              <a:rPr lang="en-US" altLang="en-US" sz="2400" b="1" dirty="0" smtClean="0"/>
              <a:t> </a:t>
            </a:r>
            <a:r>
              <a:rPr lang="en-US" altLang="en-US" sz="2400" b="1" dirty="0" err="1" smtClean="0"/>
              <a:t>menyampaikan</a:t>
            </a:r>
            <a:r>
              <a:rPr lang="en-US" altLang="en-US" sz="2400" b="1" dirty="0" smtClean="0"/>
              <a:t> idea </a:t>
            </a:r>
            <a:r>
              <a:rPr lang="en-US" altLang="en-US" sz="2400" b="1" dirty="0" err="1" smtClean="0"/>
              <a:t>dalam</a:t>
            </a:r>
            <a:r>
              <a:rPr lang="en-US" altLang="en-US" sz="2400" b="1" dirty="0" smtClean="0"/>
              <a:t> </a:t>
            </a:r>
            <a:r>
              <a:rPr lang="en-US" altLang="en-US" sz="2400" b="1" dirty="0" err="1" smtClean="0"/>
              <a:t>kumpulan</a:t>
            </a:r>
            <a:r>
              <a:rPr lang="en-US" altLang="en-US" sz="2400" b="1" dirty="0" smtClean="0"/>
              <a:t> </a:t>
            </a:r>
            <a:r>
              <a:rPr lang="en-US" altLang="en-US" sz="2400" b="1" dirty="0" err="1" smtClean="0"/>
              <a:t>kecil</a:t>
            </a:r>
            <a:r>
              <a:rPr lang="en-US" altLang="en-US" sz="2400" b="1" dirty="0" smtClean="0"/>
              <a:t>. </a:t>
            </a:r>
          </a:p>
          <a:p>
            <a:pPr marL="0" indent="0" algn="just">
              <a:buNone/>
            </a:pPr>
            <a:r>
              <a:rPr lang="en-US" altLang="en-US" sz="2400" b="1" dirty="0" err="1" smtClean="0"/>
              <a:t>Dalam</a:t>
            </a:r>
            <a:r>
              <a:rPr lang="en-US" altLang="en-US" sz="2400" b="1" dirty="0" smtClean="0"/>
              <a:t> TMK </a:t>
            </a:r>
            <a:r>
              <a:rPr lang="en-US" altLang="en-US" sz="2400" b="1" dirty="0" err="1" smtClean="0"/>
              <a:t>pendekatan</a:t>
            </a:r>
            <a:r>
              <a:rPr lang="en-US" altLang="en-US" sz="2400" b="1" dirty="0" smtClean="0"/>
              <a:t> </a:t>
            </a:r>
            <a:r>
              <a:rPr lang="en-US" altLang="en-US" sz="2400" b="1" dirty="0" err="1" smtClean="0"/>
              <a:t>ini</a:t>
            </a:r>
            <a:r>
              <a:rPr lang="en-US" altLang="en-US" sz="2400" b="1" dirty="0" smtClean="0"/>
              <a:t> </a:t>
            </a:r>
            <a:r>
              <a:rPr lang="en-US" altLang="en-US" sz="2400" b="1" dirty="0" err="1" smtClean="0"/>
              <a:t>boleh</a:t>
            </a:r>
            <a:r>
              <a:rPr lang="en-US" altLang="en-US" sz="2400" b="1" dirty="0" smtClean="0"/>
              <a:t> </a:t>
            </a:r>
            <a:r>
              <a:rPr lang="en-US" altLang="en-US" sz="2400" b="1" dirty="0" err="1" smtClean="0"/>
              <a:t>dilaksanakan</a:t>
            </a:r>
            <a:r>
              <a:rPr lang="en-US" altLang="en-US" sz="2400" b="1" dirty="0" smtClean="0"/>
              <a:t> </a:t>
            </a:r>
            <a:r>
              <a:rPr lang="en-US" altLang="en-US" sz="2400" b="1" dirty="0" err="1" smtClean="0"/>
              <a:t>dengan</a:t>
            </a:r>
            <a:r>
              <a:rPr lang="en-US" altLang="en-US" sz="2400" b="1" dirty="0" smtClean="0"/>
              <a:t> guru </a:t>
            </a:r>
            <a:r>
              <a:rPr lang="en-US" altLang="en-US" sz="2400" b="1" dirty="0" err="1" smtClean="0"/>
              <a:t>memberi</a:t>
            </a:r>
            <a:r>
              <a:rPr lang="en-US" altLang="en-US" sz="2400" b="1" dirty="0" smtClean="0"/>
              <a:t> </a:t>
            </a:r>
            <a:r>
              <a:rPr lang="en-US" altLang="en-US" sz="2400" b="1" dirty="0" err="1" smtClean="0"/>
              <a:t>tugasan</a:t>
            </a:r>
            <a:r>
              <a:rPr lang="en-US" altLang="en-US" sz="2400" b="1" dirty="0" smtClean="0"/>
              <a:t> </a:t>
            </a:r>
            <a:r>
              <a:rPr lang="en-US" altLang="en-US" sz="2400" b="1" dirty="0" err="1" smtClean="0"/>
              <a:t>kepada</a:t>
            </a:r>
            <a:r>
              <a:rPr lang="en-US" altLang="en-US" sz="2400" b="1" dirty="0" smtClean="0"/>
              <a:t> </a:t>
            </a:r>
            <a:r>
              <a:rPr lang="en-US" altLang="en-US" sz="2400" b="1" dirty="0" err="1" smtClean="0"/>
              <a:t>kumpulan-kumpulan</a:t>
            </a:r>
            <a:r>
              <a:rPr lang="en-US" altLang="en-US" sz="2400" b="1" dirty="0" smtClean="0"/>
              <a:t> yang </a:t>
            </a:r>
            <a:r>
              <a:rPr lang="en-US" altLang="en-US" sz="2400" b="1" dirty="0" err="1" smtClean="0"/>
              <a:t>telah</a:t>
            </a:r>
            <a:r>
              <a:rPr lang="en-US" altLang="en-US" sz="2400" b="1" dirty="0" smtClean="0"/>
              <a:t> </a:t>
            </a:r>
            <a:r>
              <a:rPr lang="en-US" altLang="en-US" sz="2400" b="1" dirty="0" err="1" smtClean="0"/>
              <a:t>dikenalpasti</a:t>
            </a:r>
            <a:r>
              <a:rPr lang="en-US" altLang="en-US" sz="2400" b="1" dirty="0" smtClean="0"/>
              <a:t>.</a:t>
            </a:r>
          </a:p>
        </p:txBody>
      </p:sp>
      <p:sp>
        <p:nvSpPr>
          <p:cNvPr id="34820" name="Slide Number Placeholder 3"/>
          <p:cNvSpPr>
            <a:spLocks noGrp="1"/>
          </p:cNvSpPr>
          <p:nvPr>
            <p:ph type="sldNum" sz="quarter" idx="4294967295"/>
          </p:nvPr>
        </p:nvSpPr>
        <p:spPr bwMode="auto">
          <a:xfrm>
            <a:off x="7010400" y="6356350"/>
            <a:ext cx="2133600" cy="3651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B132A377-19BF-4044-9EB9-46A93D8D55D8}" type="slidenum">
              <a:rPr lang="en-MY" altLang="en-US" smtClean="0"/>
              <a:pPr eaLnBrk="1" hangingPunct="1"/>
              <a:t>30</a:t>
            </a:fld>
            <a:endParaRPr lang="en-MY" altLang="en-US" smtClean="0"/>
          </a:p>
        </p:txBody>
      </p:sp>
      <p:sp>
        <p:nvSpPr>
          <p:cNvPr id="7" name="Rectangle 6"/>
          <p:cNvSpPr/>
          <p:nvPr/>
        </p:nvSpPr>
        <p:spPr>
          <a:xfrm>
            <a:off x="1187624" y="1196752"/>
            <a:ext cx="2547109"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KOLABORATIF</a:t>
            </a:r>
          </a:p>
        </p:txBody>
      </p:sp>
      <p:sp>
        <p:nvSpPr>
          <p:cNvPr id="11" name="Title 1"/>
          <p:cNvSpPr>
            <a:spLocks noGrp="1"/>
          </p:cNvSpPr>
          <p:nvPr>
            <p:ph type="title"/>
          </p:nvPr>
        </p:nvSpPr>
        <p:spPr>
          <a:xfrm>
            <a:off x="848420" y="371128"/>
            <a:ext cx="8295580" cy="609600"/>
          </a:xfrm>
        </p:spPr>
        <p:txBody>
          <a:bodyPr vert="horz" lIns="91440" tIns="45720" rIns="91440" bIns="45720" rtlCol="0" anchor="ctr" anchorCtr="0">
            <a:noAutofit/>
          </a:bodyPr>
          <a:lstStyle/>
          <a:p>
            <a:pPr algn="r"/>
            <a:r>
              <a:rPr sz="3200" b="1" dirty="0">
                <a:effectLst>
                  <a:outerShdw blurRad="38100" dist="38100" dir="2700000" algn="tl">
                    <a:srgbClr val="000000">
                      <a:alpha val="43137"/>
                    </a:srgbClr>
                  </a:outerShdw>
                </a:effectLst>
              </a:rPr>
              <a:t>STRATEGI  PENGAJARAN </a:t>
            </a:r>
            <a:r>
              <a:rPr lang="en-US" sz="3200" b="1" dirty="0" smtClean="0">
                <a:effectLst>
                  <a:outerShdw blurRad="38100" dist="38100" dir="2700000" algn="tl">
                    <a:srgbClr val="000000">
                      <a:alpha val="43137"/>
                    </a:srgbClr>
                  </a:outerShdw>
                </a:effectLst>
              </a:rPr>
              <a:t/>
            </a:r>
            <a:br>
              <a:rPr lang="en-US" sz="3200" b="1" dirty="0" smtClean="0">
                <a:effectLst>
                  <a:outerShdw blurRad="38100" dist="38100" dir="2700000" algn="tl">
                    <a:srgbClr val="000000">
                      <a:alpha val="43137"/>
                    </a:srgbClr>
                  </a:outerShdw>
                </a:effectLst>
              </a:rPr>
            </a:br>
            <a:r>
              <a:rPr sz="3200" b="1" dirty="0" smtClean="0">
                <a:effectLst>
                  <a:outerShdw blurRad="38100" dist="38100" dir="2700000" algn="tl">
                    <a:srgbClr val="000000">
                      <a:alpha val="43137"/>
                    </a:srgbClr>
                  </a:outerShdw>
                </a:effectLst>
              </a:rPr>
              <a:t>DAN PEMBELAJARAN</a:t>
            </a:r>
            <a:r>
              <a:rPr lang="en-US" sz="3200" b="1" dirty="0" smtClean="0">
                <a:effectLst>
                  <a:outerShdw blurRad="38100" dist="38100" dir="2700000" algn="tl">
                    <a:srgbClr val="000000">
                      <a:alpha val="43137"/>
                    </a:srgbClr>
                  </a:outerShdw>
                </a:effectLst>
              </a:rPr>
              <a:t> TMK</a:t>
            </a:r>
            <a:endParaRPr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7084467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Slide Number Placeholder 3"/>
          <p:cNvSpPr>
            <a:spLocks noGrp="1"/>
          </p:cNvSpPr>
          <p:nvPr>
            <p:ph type="sldNum" sz="quarter" idx="4294967295"/>
          </p:nvPr>
        </p:nvSpPr>
        <p:spPr bwMode="auto">
          <a:xfrm>
            <a:off x="7010400" y="6356350"/>
            <a:ext cx="2133600" cy="3651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B132A377-19BF-4044-9EB9-46A93D8D55D8}" type="slidenum">
              <a:rPr lang="en-MY" altLang="en-US" smtClean="0"/>
              <a:pPr eaLnBrk="1" hangingPunct="1"/>
              <a:t>31</a:t>
            </a:fld>
            <a:endParaRPr lang="en-MY" altLang="en-US" smtClean="0"/>
          </a:p>
        </p:txBody>
      </p:sp>
      <p:sp>
        <p:nvSpPr>
          <p:cNvPr id="7" name="Rectangle 6"/>
          <p:cNvSpPr/>
          <p:nvPr/>
        </p:nvSpPr>
        <p:spPr>
          <a:xfrm>
            <a:off x="1043608" y="1196752"/>
            <a:ext cx="2547108"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KOLABORATIF</a:t>
            </a:r>
          </a:p>
        </p:txBody>
      </p:sp>
      <p:sp>
        <p:nvSpPr>
          <p:cNvPr id="9" name="Rectangle 8"/>
          <p:cNvSpPr/>
          <p:nvPr/>
        </p:nvSpPr>
        <p:spPr>
          <a:xfrm>
            <a:off x="3995936" y="2132856"/>
            <a:ext cx="4536504" cy="1323439"/>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r>
              <a:rPr lang="en-US" altLang="en-US" sz="2000" b="1" dirty="0" err="1" smtClean="0"/>
              <a:t>Murid</a:t>
            </a:r>
            <a:r>
              <a:rPr lang="en-US" altLang="en-US" sz="2000" b="1" dirty="0" smtClean="0"/>
              <a:t> </a:t>
            </a:r>
            <a:r>
              <a:rPr lang="en-US" altLang="en-US" sz="2000" b="1" dirty="0" err="1" smtClean="0"/>
              <a:t>boleh</a:t>
            </a:r>
            <a:r>
              <a:rPr lang="en-US" altLang="en-US" sz="2000" b="1" dirty="0" smtClean="0"/>
              <a:t> </a:t>
            </a:r>
            <a:r>
              <a:rPr lang="en-US" altLang="en-US" sz="2000" b="1" dirty="0" err="1" smtClean="0"/>
              <a:t>menggunakan</a:t>
            </a:r>
            <a:r>
              <a:rPr lang="en-US" altLang="en-US" sz="2000" b="1" dirty="0" smtClean="0"/>
              <a:t> </a:t>
            </a:r>
            <a:r>
              <a:rPr lang="en-US" altLang="en-US" sz="2000" b="1" dirty="0" err="1" smtClean="0"/>
              <a:t>emel</a:t>
            </a:r>
            <a:r>
              <a:rPr lang="en-US" altLang="en-US" sz="2000" b="1" dirty="0" smtClean="0"/>
              <a:t> </a:t>
            </a:r>
            <a:r>
              <a:rPr lang="en-US" altLang="en-US" sz="2000" b="1" dirty="0" err="1" smtClean="0"/>
              <a:t>untuk</a:t>
            </a:r>
            <a:r>
              <a:rPr lang="en-US" altLang="en-US" sz="2000" b="1" dirty="0" smtClean="0"/>
              <a:t> </a:t>
            </a:r>
            <a:r>
              <a:rPr lang="en-US" altLang="en-US" sz="2000" b="1" dirty="0" err="1" smtClean="0"/>
              <a:t>bertukar-tukar</a:t>
            </a:r>
            <a:r>
              <a:rPr lang="en-US" altLang="en-US" sz="2000" b="1" dirty="0" smtClean="0"/>
              <a:t> </a:t>
            </a:r>
            <a:r>
              <a:rPr lang="en-US" altLang="en-US" sz="2000" b="1" dirty="0" err="1" smtClean="0"/>
              <a:t>bahan</a:t>
            </a:r>
            <a:r>
              <a:rPr lang="en-US" altLang="en-US" sz="2000" b="1" dirty="0" smtClean="0"/>
              <a:t> </a:t>
            </a:r>
            <a:r>
              <a:rPr lang="en-US" altLang="en-US" sz="2000" b="1" dirty="0" err="1" smtClean="0"/>
              <a:t>dan</a:t>
            </a:r>
            <a:r>
              <a:rPr lang="en-US" altLang="en-US" sz="2000" b="1" dirty="0" smtClean="0"/>
              <a:t> </a:t>
            </a:r>
            <a:r>
              <a:rPr lang="en-US" altLang="en-US" sz="2000" b="1" dirty="0" err="1" smtClean="0"/>
              <a:t>menggunakan</a:t>
            </a:r>
            <a:r>
              <a:rPr lang="en-US" altLang="en-US" sz="2000" b="1" dirty="0" smtClean="0"/>
              <a:t> </a:t>
            </a:r>
            <a:r>
              <a:rPr lang="en-US" altLang="en-US" sz="2000" b="1" dirty="0" err="1" smtClean="0"/>
              <a:t>perisian</a:t>
            </a:r>
            <a:r>
              <a:rPr lang="en-US" altLang="en-US" sz="2000" b="1" dirty="0" smtClean="0"/>
              <a:t> </a:t>
            </a:r>
            <a:r>
              <a:rPr lang="en-US" altLang="en-US" sz="2000" b="1" dirty="0" err="1" smtClean="0"/>
              <a:t>persembahan</a:t>
            </a:r>
            <a:r>
              <a:rPr lang="en-US" altLang="en-US" sz="2000" b="1" dirty="0" smtClean="0"/>
              <a:t> </a:t>
            </a:r>
            <a:r>
              <a:rPr lang="en-US" altLang="en-US" sz="2000" b="1" dirty="0" err="1" smtClean="0"/>
              <a:t>untuk</a:t>
            </a:r>
            <a:r>
              <a:rPr lang="en-US" altLang="en-US" sz="2000" b="1" dirty="0" smtClean="0"/>
              <a:t> </a:t>
            </a:r>
            <a:r>
              <a:rPr lang="en-US" altLang="en-US" sz="2000" b="1" dirty="0" err="1" smtClean="0"/>
              <a:t>mempersembahkan</a:t>
            </a:r>
            <a:r>
              <a:rPr lang="en-US" altLang="en-US" sz="2000" b="1" dirty="0" smtClean="0"/>
              <a:t> </a:t>
            </a:r>
            <a:r>
              <a:rPr lang="en-US" altLang="en-US" sz="2000" b="1" dirty="0" err="1" smtClean="0"/>
              <a:t>hasil</a:t>
            </a:r>
            <a:r>
              <a:rPr lang="en-US" altLang="en-US" sz="2000" b="1" dirty="0" smtClean="0"/>
              <a:t> </a:t>
            </a:r>
            <a:r>
              <a:rPr lang="en-US" altLang="en-US" sz="2000" b="1" dirty="0" err="1" smtClean="0"/>
              <a:t>kerja</a:t>
            </a:r>
            <a:r>
              <a:rPr lang="en-US" altLang="en-US" sz="2000" b="1" dirty="0" smtClean="0"/>
              <a:t> </a:t>
            </a:r>
            <a:r>
              <a:rPr lang="en-US" altLang="en-US" sz="2000" b="1" dirty="0" err="1" smtClean="0"/>
              <a:t>mereka</a:t>
            </a:r>
            <a:endParaRPr lang="en-MY" sz="2000" b="1" dirty="0"/>
          </a:p>
        </p:txBody>
      </p:sp>
      <p:sp>
        <p:nvSpPr>
          <p:cNvPr id="10" name="Rectangle 9"/>
          <p:cNvSpPr/>
          <p:nvPr/>
        </p:nvSpPr>
        <p:spPr>
          <a:xfrm>
            <a:off x="3707904" y="4293096"/>
            <a:ext cx="4896544" cy="923330"/>
          </a:xfrm>
          <a:prstGeom prst="rect">
            <a:avLst/>
          </a:prstGeom>
          <a:noFill/>
          <a:ln>
            <a:noFill/>
          </a:ln>
        </p:spPr>
        <p:style>
          <a:lnRef idx="1">
            <a:schemeClr val="accent6"/>
          </a:lnRef>
          <a:fillRef idx="3">
            <a:schemeClr val="accent6"/>
          </a:fillRef>
          <a:effectRef idx="2">
            <a:schemeClr val="accent6"/>
          </a:effectRef>
          <a:fontRef idx="minor">
            <a:schemeClr val="lt1"/>
          </a:fontRef>
        </p:style>
        <p:txBody>
          <a:bodyPr wrap="square">
            <a:spAutoFit/>
          </a:bodyPr>
          <a:lstStyle/>
          <a:p>
            <a:r>
              <a:rPr lang="en-US" altLang="en-US" i="1" dirty="0" smtClean="0">
                <a:solidFill>
                  <a:schemeClr val="tx1"/>
                </a:solidFill>
              </a:rPr>
              <a:t> </a:t>
            </a:r>
            <a:r>
              <a:rPr lang="en-US" altLang="en-US" i="1" dirty="0" err="1" smtClean="0">
                <a:solidFill>
                  <a:schemeClr val="tx1"/>
                </a:solidFill>
              </a:rPr>
              <a:t>Semua</a:t>
            </a:r>
            <a:r>
              <a:rPr lang="en-US" altLang="en-US" i="1" dirty="0" smtClean="0">
                <a:solidFill>
                  <a:schemeClr val="tx1"/>
                </a:solidFill>
              </a:rPr>
              <a:t> </a:t>
            </a:r>
            <a:r>
              <a:rPr lang="en-US" altLang="en-US" i="1" dirty="0" err="1" smtClean="0">
                <a:solidFill>
                  <a:schemeClr val="tx1"/>
                </a:solidFill>
              </a:rPr>
              <a:t>ahli</a:t>
            </a:r>
            <a:r>
              <a:rPr lang="en-US" altLang="en-US" i="1" dirty="0" smtClean="0">
                <a:solidFill>
                  <a:schemeClr val="tx1"/>
                </a:solidFill>
              </a:rPr>
              <a:t> </a:t>
            </a:r>
            <a:r>
              <a:rPr lang="en-US" altLang="en-US" i="1" dirty="0" err="1" smtClean="0">
                <a:solidFill>
                  <a:schemeClr val="tx1"/>
                </a:solidFill>
              </a:rPr>
              <a:t>kumpulan</a:t>
            </a:r>
            <a:r>
              <a:rPr lang="en-US" altLang="en-US" i="1" dirty="0" smtClean="0">
                <a:solidFill>
                  <a:schemeClr val="tx1"/>
                </a:solidFill>
              </a:rPr>
              <a:t> </a:t>
            </a:r>
            <a:r>
              <a:rPr lang="en-US" altLang="en-US" i="1" dirty="0" err="1" smtClean="0">
                <a:solidFill>
                  <a:schemeClr val="tx1"/>
                </a:solidFill>
              </a:rPr>
              <a:t>akan</a:t>
            </a:r>
            <a:r>
              <a:rPr lang="en-US" altLang="en-US" i="1" dirty="0" smtClean="0">
                <a:solidFill>
                  <a:schemeClr val="tx1"/>
                </a:solidFill>
              </a:rPr>
              <a:t> </a:t>
            </a:r>
            <a:r>
              <a:rPr lang="en-US" altLang="en-US" i="1" dirty="0" err="1" smtClean="0">
                <a:solidFill>
                  <a:schemeClr val="tx1"/>
                </a:solidFill>
              </a:rPr>
              <a:t>menyumbang</a:t>
            </a:r>
            <a:r>
              <a:rPr lang="en-US" altLang="en-US" i="1" dirty="0" smtClean="0">
                <a:solidFill>
                  <a:schemeClr val="tx1"/>
                </a:solidFill>
              </a:rPr>
              <a:t> </a:t>
            </a:r>
            <a:r>
              <a:rPr lang="en-US" altLang="en-US" i="1" dirty="0" err="1" smtClean="0">
                <a:solidFill>
                  <a:schemeClr val="tx1"/>
                </a:solidFill>
              </a:rPr>
              <a:t>dengan</a:t>
            </a:r>
            <a:r>
              <a:rPr lang="en-US" altLang="en-US" i="1" dirty="0" smtClean="0">
                <a:solidFill>
                  <a:schemeClr val="tx1"/>
                </a:solidFill>
              </a:rPr>
              <a:t> </a:t>
            </a:r>
            <a:r>
              <a:rPr lang="en-US" altLang="en-US" i="1" dirty="0" err="1" smtClean="0">
                <a:solidFill>
                  <a:schemeClr val="tx1"/>
                </a:solidFill>
              </a:rPr>
              <a:t>aktifnya</a:t>
            </a:r>
            <a:r>
              <a:rPr lang="en-US" altLang="en-US" i="1" dirty="0" smtClean="0">
                <a:solidFill>
                  <a:schemeClr val="tx1"/>
                </a:solidFill>
              </a:rPr>
              <a:t> </a:t>
            </a:r>
            <a:r>
              <a:rPr lang="en-US" altLang="en-US" i="1" dirty="0" err="1" smtClean="0">
                <a:solidFill>
                  <a:schemeClr val="tx1"/>
                </a:solidFill>
              </a:rPr>
              <a:t>pengetahuan</a:t>
            </a:r>
            <a:r>
              <a:rPr lang="en-US" altLang="en-US" i="1" dirty="0" smtClean="0">
                <a:solidFill>
                  <a:schemeClr val="tx1"/>
                </a:solidFill>
              </a:rPr>
              <a:t>, </a:t>
            </a:r>
            <a:r>
              <a:rPr lang="en-US" altLang="en-US" i="1" dirty="0" err="1" smtClean="0">
                <a:solidFill>
                  <a:schemeClr val="tx1"/>
                </a:solidFill>
              </a:rPr>
              <a:t>pendapat</a:t>
            </a:r>
            <a:r>
              <a:rPr lang="en-US" altLang="en-US" i="1" dirty="0" smtClean="0">
                <a:solidFill>
                  <a:schemeClr val="tx1"/>
                </a:solidFill>
              </a:rPr>
              <a:t>, </a:t>
            </a:r>
            <a:r>
              <a:rPr lang="en-US" altLang="en-US" i="1" dirty="0" err="1" smtClean="0">
                <a:solidFill>
                  <a:schemeClr val="tx1"/>
                </a:solidFill>
              </a:rPr>
              <a:t>kemahiran</a:t>
            </a:r>
            <a:r>
              <a:rPr lang="en-US" altLang="en-US" i="1" dirty="0" smtClean="0">
                <a:solidFill>
                  <a:schemeClr val="tx1"/>
                </a:solidFill>
              </a:rPr>
              <a:t> </a:t>
            </a:r>
            <a:r>
              <a:rPr lang="en-US" altLang="en-US" i="1" dirty="0" err="1" smtClean="0">
                <a:solidFill>
                  <a:schemeClr val="tx1"/>
                </a:solidFill>
              </a:rPr>
              <a:t>dan</a:t>
            </a:r>
            <a:r>
              <a:rPr lang="en-US" altLang="en-US" i="1" dirty="0" smtClean="0">
                <a:solidFill>
                  <a:schemeClr val="tx1"/>
                </a:solidFill>
              </a:rPr>
              <a:t> </a:t>
            </a:r>
            <a:r>
              <a:rPr lang="en-US" altLang="en-US" i="1" dirty="0" err="1" smtClean="0">
                <a:solidFill>
                  <a:schemeClr val="tx1"/>
                </a:solidFill>
              </a:rPr>
              <a:t>menyelesaikan</a:t>
            </a:r>
            <a:r>
              <a:rPr lang="en-US" altLang="en-US" i="1" dirty="0" smtClean="0">
                <a:solidFill>
                  <a:schemeClr val="tx1"/>
                </a:solidFill>
              </a:rPr>
              <a:t> </a:t>
            </a:r>
            <a:r>
              <a:rPr lang="en-US" altLang="en-US" i="1" dirty="0" err="1" smtClean="0">
                <a:solidFill>
                  <a:schemeClr val="tx1"/>
                </a:solidFill>
              </a:rPr>
              <a:t>masalah</a:t>
            </a:r>
            <a:r>
              <a:rPr lang="en-US" altLang="en-US" i="1" dirty="0" smtClean="0">
                <a:solidFill>
                  <a:schemeClr val="tx1"/>
                </a:solidFill>
              </a:rPr>
              <a:t> </a:t>
            </a:r>
            <a:r>
              <a:rPr lang="en-US" altLang="en-US" i="1" dirty="0" err="1" smtClean="0">
                <a:solidFill>
                  <a:schemeClr val="tx1"/>
                </a:solidFill>
              </a:rPr>
              <a:t>bersama</a:t>
            </a:r>
            <a:endParaRPr lang="en-MY" i="1" dirty="0">
              <a:solidFill>
                <a:schemeClr val="tx1"/>
              </a:solidFill>
            </a:endParaRPr>
          </a:p>
        </p:txBody>
      </p:sp>
      <p:sp>
        <p:nvSpPr>
          <p:cNvPr id="12" name="Down Arrow 11"/>
          <p:cNvSpPr/>
          <p:nvPr/>
        </p:nvSpPr>
        <p:spPr>
          <a:xfrm>
            <a:off x="6012160" y="3573016"/>
            <a:ext cx="432048" cy="576064"/>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MY"/>
          </a:p>
        </p:txBody>
      </p:sp>
      <p:sp>
        <p:nvSpPr>
          <p:cNvPr id="13" name="Title 1"/>
          <p:cNvSpPr>
            <a:spLocks noGrp="1"/>
          </p:cNvSpPr>
          <p:nvPr>
            <p:ph type="title"/>
          </p:nvPr>
        </p:nvSpPr>
        <p:spPr>
          <a:xfrm>
            <a:off x="848420" y="371128"/>
            <a:ext cx="8295580" cy="609600"/>
          </a:xfrm>
        </p:spPr>
        <p:txBody>
          <a:bodyPr vert="horz" lIns="91440" tIns="45720" rIns="91440" bIns="45720" rtlCol="0" anchor="ctr" anchorCtr="0">
            <a:noAutofit/>
          </a:bodyPr>
          <a:lstStyle/>
          <a:p>
            <a:pPr algn="r"/>
            <a:r>
              <a:rPr sz="3200" b="1" dirty="0">
                <a:effectLst>
                  <a:outerShdw blurRad="38100" dist="38100" dir="2700000" algn="tl">
                    <a:srgbClr val="000000">
                      <a:alpha val="43137"/>
                    </a:srgbClr>
                  </a:outerShdw>
                </a:effectLst>
              </a:rPr>
              <a:t>STRATEGI  PENGAJARAN </a:t>
            </a:r>
            <a:r>
              <a:rPr lang="en-US" sz="3200" b="1" dirty="0" smtClean="0">
                <a:effectLst>
                  <a:outerShdw blurRad="38100" dist="38100" dir="2700000" algn="tl">
                    <a:srgbClr val="000000">
                      <a:alpha val="43137"/>
                    </a:srgbClr>
                  </a:outerShdw>
                </a:effectLst>
              </a:rPr>
              <a:t/>
            </a:r>
            <a:br>
              <a:rPr lang="en-US" sz="3200" b="1" dirty="0" smtClean="0">
                <a:effectLst>
                  <a:outerShdw blurRad="38100" dist="38100" dir="2700000" algn="tl">
                    <a:srgbClr val="000000">
                      <a:alpha val="43137"/>
                    </a:srgbClr>
                  </a:outerShdw>
                </a:effectLst>
              </a:rPr>
            </a:br>
            <a:r>
              <a:rPr sz="3200" b="1" dirty="0" smtClean="0">
                <a:effectLst>
                  <a:outerShdw blurRad="38100" dist="38100" dir="2700000" algn="tl">
                    <a:srgbClr val="000000">
                      <a:alpha val="43137"/>
                    </a:srgbClr>
                  </a:outerShdw>
                </a:effectLst>
              </a:rPr>
              <a:t>DAN PEMBELAJARAN</a:t>
            </a:r>
            <a:r>
              <a:rPr lang="en-US" sz="3200" b="1" dirty="0" smtClean="0">
                <a:effectLst>
                  <a:outerShdw blurRad="38100" dist="38100" dir="2700000" algn="tl">
                    <a:srgbClr val="000000">
                      <a:alpha val="43137"/>
                    </a:srgbClr>
                  </a:outerShdw>
                </a:effectLst>
              </a:rPr>
              <a:t> TMK</a:t>
            </a:r>
            <a:endParaRPr sz="3200" b="1" dirty="0">
              <a:effectLst>
                <a:outerShdw blurRad="38100" dist="38100" dir="2700000" algn="tl">
                  <a:srgbClr val="000000">
                    <a:alpha val="43137"/>
                  </a:srgbClr>
                </a:outerShdw>
              </a:effectLst>
            </a:endParaRPr>
          </a:p>
        </p:txBody>
      </p:sp>
      <p:pic>
        <p:nvPicPr>
          <p:cNvPr id="11" name="Picture 2" descr="http://www.el-cerrito.org/images/pages/N436/Casa%20Cerrito%2003_2012.jpg"/>
          <p:cNvPicPr>
            <a:picLocks noChangeAspect="1" noChangeArrowheads="1"/>
          </p:cNvPicPr>
          <p:nvPr/>
        </p:nvPicPr>
        <p:blipFill>
          <a:blip r:embed="rId3" cstate="print"/>
          <a:srcRect/>
          <a:stretch>
            <a:fillRect/>
          </a:stretch>
        </p:blipFill>
        <p:spPr bwMode="auto">
          <a:xfrm>
            <a:off x="1043609" y="2060848"/>
            <a:ext cx="2376264" cy="1585944"/>
          </a:xfrm>
          <a:prstGeom prst="rect">
            <a:avLst/>
          </a:prstGeom>
          <a:noFill/>
        </p:spPr>
      </p:pic>
    </p:spTree>
    <p:extLst>
      <p:ext uri="{BB962C8B-B14F-4D97-AF65-F5344CB8AC3E}">
        <p14:creationId xmlns:p14="http://schemas.microsoft.com/office/powerpoint/2010/main" xmlns="" val="17084467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Content Placeholder 2"/>
          <p:cNvSpPr>
            <a:spLocks noGrp="1"/>
          </p:cNvSpPr>
          <p:nvPr>
            <p:ph idx="1"/>
          </p:nvPr>
        </p:nvSpPr>
        <p:spPr>
          <a:xfrm>
            <a:off x="1103312" y="1988841"/>
            <a:ext cx="7069088" cy="1152127"/>
          </a:xfrm>
        </p:spPr>
        <p:txBody>
          <a:bodyPr>
            <a:noAutofit/>
          </a:bodyPr>
          <a:lstStyle/>
          <a:p>
            <a:pPr marL="0" indent="0" algn="just">
              <a:buNone/>
            </a:pPr>
            <a:r>
              <a:rPr lang="en-US" altLang="en-US" sz="2400" b="1" dirty="0" err="1" smtClean="0"/>
              <a:t>Projek</a:t>
            </a:r>
            <a:r>
              <a:rPr lang="en-US" altLang="en-US" sz="2400" b="1" dirty="0" smtClean="0"/>
              <a:t> </a:t>
            </a:r>
            <a:r>
              <a:rPr lang="en-US" altLang="en-US" sz="2400" b="1" dirty="0" err="1" smtClean="0"/>
              <a:t>ditakrifkan</a:t>
            </a:r>
            <a:r>
              <a:rPr lang="en-US" altLang="en-US" sz="2400" b="1" dirty="0" smtClean="0"/>
              <a:t> </a:t>
            </a:r>
            <a:r>
              <a:rPr lang="en-US" altLang="en-US" sz="2400" b="1" dirty="0" err="1" smtClean="0"/>
              <a:t>sebagai</a:t>
            </a:r>
            <a:r>
              <a:rPr lang="en-US" altLang="en-US" sz="2400" b="1" dirty="0" smtClean="0"/>
              <a:t> </a:t>
            </a:r>
            <a:r>
              <a:rPr lang="en-US" altLang="en-US" sz="2400" b="1" dirty="0" err="1" smtClean="0">
                <a:solidFill>
                  <a:srgbClr val="C00000"/>
                </a:solidFill>
              </a:rPr>
              <a:t>tugasan</a:t>
            </a:r>
            <a:r>
              <a:rPr lang="en-US" altLang="en-US" sz="2400" b="1" dirty="0" smtClean="0">
                <a:solidFill>
                  <a:srgbClr val="C00000"/>
                </a:solidFill>
              </a:rPr>
              <a:t>, </a:t>
            </a:r>
            <a:r>
              <a:rPr lang="en-US" altLang="en-US" sz="2400" b="1" dirty="0" err="1" smtClean="0">
                <a:solidFill>
                  <a:srgbClr val="C00000"/>
                </a:solidFill>
              </a:rPr>
              <a:t>pembinaan</a:t>
            </a:r>
            <a:r>
              <a:rPr lang="en-US" altLang="en-US" sz="2400" b="1" dirty="0" smtClean="0">
                <a:solidFill>
                  <a:srgbClr val="C00000"/>
                </a:solidFill>
              </a:rPr>
              <a:t> </a:t>
            </a:r>
            <a:r>
              <a:rPr lang="en-US" altLang="en-US" sz="2400" b="1" dirty="0" err="1" smtClean="0">
                <a:solidFill>
                  <a:srgbClr val="C00000"/>
                </a:solidFill>
              </a:rPr>
              <a:t>atau</a:t>
            </a:r>
            <a:r>
              <a:rPr lang="en-US" altLang="en-US" sz="2400" b="1" dirty="0" smtClean="0">
                <a:solidFill>
                  <a:srgbClr val="C00000"/>
                </a:solidFill>
              </a:rPr>
              <a:t> </a:t>
            </a:r>
            <a:r>
              <a:rPr lang="en-US" altLang="en-US" sz="2400" b="1" dirty="0" err="1" smtClean="0">
                <a:solidFill>
                  <a:srgbClr val="C00000"/>
                </a:solidFill>
              </a:rPr>
              <a:t>siasatan</a:t>
            </a:r>
            <a:r>
              <a:rPr lang="en-US" altLang="en-US" sz="2400" b="1" dirty="0" smtClean="0">
                <a:solidFill>
                  <a:srgbClr val="C00000"/>
                </a:solidFill>
              </a:rPr>
              <a:t> yang </a:t>
            </a:r>
            <a:r>
              <a:rPr lang="en-US" altLang="en-US" sz="2400" b="1" dirty="0" err="1" smtClean="0">
                <a:solidFill>
                  <a:srgbClr val="C00000"/>
                </a:solidFill>
              </a:rPr>
              <a:t>teratur</a:t>
            </a:r>
            <a:r>
              <a:rPr lang="en-US" altLang="en-US" sz="2400" b="1" dirty="0" smtClean="0">
                <a:solidFill>
                  <a:srgbClr val="C00000"/>
                </a:solidFill>
              </a:rPr>
              <a:t> </a:t>
            </a:r>
            <a:r>
              <a:rPr lang="en-US" altLang="en-US" sz="2400" b="1" dirty="0" smtClean="0"/>
              <a:t>yang </a:t>
            </a:r>
            <a:r>
              <a:rPr lang="en-US" altLang="en-US" sz="2400" b="1" dirty="0" err="1" smtClean="0"/>
              <a:t>menjurus</a:t>
            </a:r>
            <a:r>
              <a:rPr lang="en-US" altLang="en-US" sz="2400" b="1" dirty="0" smtClean="0"/>
              <a:t> </a:t>
            </a:r>
            <a:r>
              <a:rPr lang="en-US" altLang="en-US" sz="2400" b="1" dirty="0" err="1" smtClean="0"/>
              <a:t>kepada</a:t>
            </a:r>
            <a:r>
              <a:rPr lang="en-US" altLang="en-US" sz="2400" b="1" dirty="0" smtClean="0"/>
              <a:t> </a:t>
            </a:r>
            <a:r>
              <a:rPr lang="en-US" altLang="en-US" sz="2400" b="1" dirty="0" err="1" smtClean="0"/>
              <a:t>matlamat</a:t>
            </a:r>
            <a:r>
              <a:rPr lang="en-US" altLang="en-US" sz="2400" b="1" dirty="0" smtClean="0"/>
              <a:t> yang </a:t>
            </a:r>
            <a:r>
              <a:rPr lang="en-US" altLang="en-US" sz="2400" b="1" dirty="0" err="1" smtClean="0"/>
              <a:t>spesifik</a:t>
            </a:r>
            <a:r>
              <a:rPr lang="en-US" altLang="en-US" sz="2400" b="1" dirty="0" smtClean="0"/>
              <a:t>. </a:t>
            </a:r>
          </a:p>
        </p:txBody>
      </p:sp>
      <p:sp>
        <p:nvSpPr>
          <p:cNvPr id="34820" name="Slide Number Placeholder 3"/>
          <p:cNvSpPr>
            <a:spLocks noGrp="1"/>
          </p:cNvSpPr>
          <p:nvPr>
            <p:ph type="sldNum" sz="quarter" idx="4294967295"/>
          </p:nvPr>
        </p:nvSpPr>
        <p:spPr bwMode="auto">
          <a:xfrm>
            <a:off x="7010400" y="6356350"/>
            <a:ext cx="2133600" cy="3651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B132A377-19BF-4044-9EB9-46A93D8D55D8}" type="slidenum">
              <a:rPr lang="en-MY" altLang="en-US" smtClean="0"/>
              <a:pPr eaLnBrk="1" hangingPunct="1"/>
              <a:t>32</a:t>
            </a:fld>
            <a:endParaRPr lang="en-MY" altLang="en-US" smtClean="0"/>
          </a:p>
        </p:txBody>
      </p:sp>
      <p:sp>
        <p:nvSpPr>
          <p:cNvPr id="7" name="Rectangle 6"/>
          <p:cNvSpPr/>
          <p:nvPr/>
        </p:nvSpPr>
        <p:spPr>
          <a:xfrm>
            <a:off x="1187624" y="1340768"/>
            <a:ext cx="6697218"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PEMBELAJARAN BERASASKAN PROJEK</a:t>
            </a:r>
          </a:p>
        </p:txBody>
      </p:sp>
      <p:sp>
        <p:nvSpPr>
          <p:cNvPr id="11" name="Title 1"/>
          <p:cNvSpPr>
            <a:spLocks noGrp="1"/>
          </p:cNvSpPr>
          <p:nvPr>
            <p:ph type="title"/>
          </p:nvPr>
        </p:nvSpPr>
        <p:spPr>
          <a:xfrm>
            <a:off x="848420" y="371128"/>
            <a:ext cx="8295580" cy="609600"/>
          </a:xfrm>
        </p:spPr>
        <p:txBody>
          <a:bodyPr vert="horz" lIns="91440" tIns="45720" rIns="91440" bIns="45720" rtlCol="0" anchor="ctr" anchorCtr="0">
            <a:noAutofit/>
          </a:bodyPr>
          <a:lstStyle/>
          <a:p>
            <a:pPr algn="r"/>
            <a:r>
              <a:rPr sz="3200" b="1" dirty="0">
                <a:effectLst>
                  <a:outerShdw blurRad="38100" dist="38100" dir="2700000" algn="tl">
                    <a:srgbClr val="000000">
                      <a:alpha val="43137"/>
                    </a:srgbClr>
                  </a:outerShdw>
                </a:effectLst>
              </a:rPr>
              <a:t>STRATEGI  PENGAJARAN </a:t>
            </a:r>
            <a:r>
              <a:rPr lang="en-US" sz="3200" b="1" dirty="0" smtClean="0">
                <a:effectLst>
                  <a:outerShdw blurRad="38100" dist="38100" dir="2700000" algn="tl">
                    <a:srgbClr val="000000">
                      <a:alpha val="43137"/>
                    </a:srgbClr>
                  </a:outerShdw>
                </a:effectLst>
              </a:rPr>
              <a:t/>
            </a:r>
            <a:br>
              <a:rPr lang="en-US" sz="3200" b="1" dirty="0" smtClean="0">
                <a:effectLst>
                  <a:outerShdw blurRad="38100" dist="38100" dir="2700000" algn="tl">
                    <a:srgbClr val="000000">
                      <a:alpha val="43137"/>
                    </a:srgbClr>
                  </a:outerShdw>
                </a:effectLst>
              </a:rPr>
            </a:br>
            <a:r>
              <a:rPr sz="3200" b="1" dirty="0" smtClean="0">
                <a:effectLst>
                  <a:outerShdw blurRad="38100" dist="38100" dir="2700000" algn="tl">
                    <a:srgbClr val="000000">
                      <a:alpha val="43137"/>
                    </a:srgbClr>
                  </a:outerShdw>
                </a:effectLst>
              </a:rPr>
              <a:t>DAN PEMBELAJARAN</a:t>
            </a:r>
            <a:r>
              <a:rPr lang="en-US" sz="3200" b="1" dirty="0" smtClean="0">
                <a:effectLst>
                  <a:outerShdw blurRad="38100" dist="38100" dir="2700000" algn="tl">
                    <a:srgbClr val="000000">
                      <a:alpha val="43137"/>
                    </a:srgbClr>
                  </a:outerShdw>
                </a:effectLst>
              </a:rPr>
              <a:t> TMK</a:t>
            </a:r>
            <a:endParaRPr sz="3200" b="1" dirty="0">
              <a:effectLst>
                <a:outerShdw blurRad="38100" dist="38100" dir="2700000" algn="tl">
                  <a:srgbClr val="000000">
                    <a:alpha val="43137"/>
                  </a:srgbClr>
                </a:outerShdw>
              </a:effectLst>
            </a:endParaRPr>
          </a:p>
        </p:txBody>
      </p:sp>
      <p:pic>
        <p:nvPicPr>
          <p:cNvPr id="6" name="Picture 2" descr="http://bsherry.files.wordpress.com/2009/11/dsc00774.jpg"/>
          <p:cNvPicPr>
            <a:picLocks noChangeAspect="1" noChangeArrowheads="1"/>
          </p:cNvPicPr>
          <p:nvPr/>
        </p:nvPicPr>
        <p:blipFill>
          <a:blip r:embed="rId3" cstate="print"/>
          <a:srcRect/>
          <a:stretch>
            <a:fillRect/>
          </a:stretch>
        </p:blipFill>
        <p:spPr bwMode="auto">
          <a:xfrm>
            <a:off x="1259632" y="3501008"/>
            <a:ext cx="2520280" cy="1673623"/>
          </a:xfrm>
          <a:prstGeom prst="rect">
            <a:avLst/>
          </a:prstGeom>
          <a:noFill/>
        </p:spPr>
      </p:pic>
      <p:sp>
        <p:nvSpPr>
          <p:cNvPr id="8" name="Rectangle 7"/>
          <p:cNvSpPr/>
          <p:nvPr/>
        </p:nvSpPr>
        <p:spPr>
          <a:xfrm>
            <a:off x="4283968" y="3501008"/>
            <a:ext cx="4536504" cy="1631216"/>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pPr algn="just"/>
            <a:r>
              <a:rPr lang="en-US" altLang="en-US" sz="2000" b="1" dirty="0" err="1" smtClean="0"/>
              <a:t>Murid</a:t>
            </a:r>
            <a:r>
              <a:rPr lang="en-US" altLang="en-US" sz="2000" b="1" dirty="0" smtClean="0"/>
              <a:t> </a:t>
            </a:r>
            <a:r>
              <a:rPr lang="en-US" altLang="en-US" sz="2000" b="1" dirty="0" err="1" smtClean="0"/>
              <a:t>berupaya</a:t>
            </a:r>
            <a:r>
              <a:rPr lang="en-US" altLang="en-US" sz="2000" b="1" dirty="0" smtClean="0"/>
              <a:t> </a:t>
            </a:r>
            <a:r>
              <a:rPr lang="en-US" altLang="en-US" sz="2000" b="1" dirty="0" err="1" smtClean="0"/>
              <a:t>belajar</a:t>
            </a:r>
            <a:r>
              <a:rPr lang="en-US" altLang="en-US" sz="2000" b="1" dirty="0" smtClean="0"/>
              <a:t> </a:t>
            </a:r>
            <a:r>
              <a:rPr lang="en-US" altLang="en-US" sz="2000" b="1" dirty="0" err="1" smtClean="0"/>
              <a:t>menggunakan</a:t>
            </a:r>
            <a:r>
              <a:rPr lang="en-US" altLang="en-US" sz="2000" b="1" dirty="0" smtClean="0"/>
              <a:t> TMK </a:t>
            </a:r>
            <a:r>
              <a:rPr lang="en-US" altLang="en-US" sz="2000" b="1" dirty="0" err="1" smtClean="0"/>
              <a:t>semasa</a:t>
            </a:r>
            <a:r>
              <a:rPr lang="en-US" altLang="en-US" sz="2000" b="1" dirty="0" smtClean="0"/>
              <a:t> </a:t>
            </a:r>
            <a:r>
              <a:rPr lang="en-US" altLang="en-US" sz="2000" b="1" dirty="0" err="1" smtClean="0"/>
              <a:t>proses</a:t>
            </a:r>
            <a:r>
              <a:rPr lang="en-US" altLang="en-US" sz="2000" b="1" dirty="0" smtClean="0"/>
              <a:t> </a:t>
            </a:r>
            <a:r>
              <a:rPr lang="en-US" altLang="en-US" sz="2000" b="1" dirty="0" err="1" smtClean="0"/>
              <a:t>menyediakan</a:t>
            </a:r>
            <a:r>
              <a:rPr lang="en-US" altLang="en-US" sz="2000" b="1" dirty="0" smtClean="0"/>
              <a:t> </a:t>
            </a:r>
            <a:r>
              <a:rPr lang="en-US" altLang="en-US" sz="2000" b="1" dirty="0" err="1" smtClean="0"/>
              <a:t>projek</a:t>
            </a:r>
            <a:r>
              <a:rPr lang="en-US" altLang="en-US" sz="2000" b="1" dirty="0" smtClean="0"/>
              <a:t> </a:t>
            </a:r>
            <a:r>
              <a:rPr lang="en-US" altLang="en-US" sz="2000" b="1" dirty="0" err="1" smtClean="0"/>
              <a:t>dan</a:t>
            </a:r>
            <a:r>
              <a:rPr lang="en-US" altLang="en-US" sz="2000" b="1" dirty="0" smtClean="0"/>
              <a:t> </a:t>
            </a:r>
            <a:r>
              <a:rPr lang="en-US" altLang="en-US" sz="2000" b="1" dirty="0" err="1" smtClean="0"/>
              <a:t>murid</a:t>
            </a:r>
            <a:r>
              <a:rPr lang="en-US" altLang="en-US" sz="2000" b="1" dirty="0" smtClean="0"/>
              <a:t> </a:t>
            </a:r>
            <a:r>
              <a:rPr lang="en-US" altLang="en-US" sz="2000" b="1" dirty="0" err="1" smtClean="0"/>
              <a:t>juga</a:t>
            </a:r>
            <a:r>
              <a:rPr lang="en-US" altLang="en-US" sz="2000" b="1" dirty="0" smtClean="0"/>
              <a:t> </a:t>
            </a:r>
            <a:r>
              <a:rPr lang="en-US" altLang="en-US" sz="2000" b="1" dirty="0" err="1" smtClean="0"/>
              <a:t>boleh</a:t>
            </a:r>
            <a:r>
              <a:rPr lang="en-US" altLang="en-US" sz="2000" b="1" dirty="0" smtClean="0"/>
              <a:t> </a:t>
            </a:r>
            <a:r>
              <a:rPr lang="en-US" altLang="en-US" sz="2000" b="1" dirty="0" err="1" smtClean="0"/>
              <a:t>meneroka</a:t>
            </a:r>
            <a:r>
              <a:rPr lang="en-US" altLang="en-US" sz="2000" b="1" dirty="0" smtClean="0"/>
              <a:t> </a:t>
            </a:r>
            <a:r>
              <a:rPr lang="en-US" altLang="en-US" sz="2000" b="1" dirty="0" err="1" smtClean="0"/>
              <a:t>atau</a:t>
            </a:r>
            <a:r>
              <a:rPr lang="en-US" altLang="en-US" sz="2000" b="1" dirty="0" smtClean="0"/>
              <a:t> </a:t>
            </a:r>
            <a:r>
              <a:rPr lang="en-US" altLang="en-US" sz="2000" b="1" dirty="0" err="1" smtClean="0"/>
              <a:t>membuat</a:t>
            </a:r>
            <a:r>
              <a:rPr lang="en-US" altLang="en-US" sz="2000" b="1" dirty="0" smtClean="0"/>
              <a:t> </a:t>
            </a:r>
            <a:r>
              <a:rPr lang="en-US" altLang="en-US" sz="2000" b="1" dirty="0" err="1" smtClean="0"/>
              <a:t>kajian</a:t>
            </a:r>
            <a:r>
              <a:rPr lang="en-US" altLang="en-US" sz="2000" b="1" dirty="0" smtClean="0"/>
              <a:t> </a:t>
            </a:r>
            <a:r>
              <a:rPr lang="en-US" altLang="en-US" sz="2000" b="1" dirty="0" err="1" smtClean="0"/>
              <a:t>terhadap</a:t>
            </a:r>
            <a:r>
              <a:rPr lang="en-US" altLang="en-US" sz="2000" b="1" dirty="0" smtClean="0"/>
              <a:t> </a:t>
            </a:r>
            <a:r>
              <a:rPr lang="en-US" altLang="en-US" sz="2000" b="1" dirty="0" err="1" smtClean="0"/>
              <a:t>projek</a:t>
            </a:r>
            <a:r>
              <a:rPr lang="en-US" altLang="en-US" sz="2000" b="1" dirty="0" smtClean="0"/>
              <a:t> </a:t>
            </a:r>
            <a:r>
              <a:rPr lang="en-US" altLang="en-US" sz="2000" b="1" dirty="0" err="1" smtClean="0"/>
              <a:t>dengan</a:t>
            </a:r>
            <a:r>
              <a:rPr lang="en-US" altLang="en-US" sz="2000" b="1" dirty="0" smtClean="0"/>
              <a:t> </a:t>
            </a:r>
            <a:r>
              <a:rPr lang="en-US" altLang="en-US" sz="2000" b="1" dirty="0" err="1" smtClean="0"/>
              <a:t>menggunakan</a:t>
            </a:r>
            <a:r>
              <a:rPr lang="en-US" altLang="en-US" sz="2000" b="1" dirty="0" smtClean="0"/>
              <a:t> TMK.</a:t>
            </a:r>
          </a:p>
        </p:txBody>
      </p:sp>
    </p:spTree>
    <p:extLst>
      <p:ext uri="{BB962C8B-B14F-4D97-AF65-F5344CB8AC3E}">
        <p14:creationId xmlns:p14="http://schemas.microsoft.com/office/powerpoint/2010/main" xmlns="" val="17084467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Content Placeholder 2"/>
          <p:cNvSpPr>
            <a:spLocks noGrp="1"/>
          </p:cNvSpPr>
          <p:nvPr>
            <p:ph idx="1"/>
          </p:nvPr>
        </p:nvSpPr>
        <p:spPr>
          <a:xfrm>
            <a:off x="1103312" y="1988841"/>
            <a:ext cx="7069088" cy="3528391"/>
          </a:xfrm>
        </p:spPr>
        <p:txBody>
          <a:bodyPr>
            <a:noAutofit/>
          </a:bodyPr>
          <a:lstStyle/>
          <a:p>
            <a:pPr marL="0" indent="0" algn="just">
              <a:buNone/>
            </a:pPr>
            <a:r>
              <a:rPr lang="fi-FI" altLang="en-US" sz="2400" b="1" dirty="0" smtClean="0">
                <a:solidFill>
                  <a:srgbClr val="C00000"/>
                </a:solidFill>
              </a:rPr>
              <a:t>Penemuan</a:t>
            </a:r>
            <a:r>
              <a:rPr lang="fi-FI" altLang="en-US" sz="2400" b="1" dirty="0" smtClean="0"/>
              <a:t> merupakan sifat utama inkuiri. </a:t>
            </a:r>
          </a:p>
          <a:p>
            <a:pPr marL="0" indent="0" algn="just">
              <a:buNone/>
            </a:pPr>
            <a:r>
              <a:rPr lang="fi-FI" altLang="en-US" sz="2400" b="1" dirty="0" smtClean="0"/>
              <a:t>Pembelajaran secara penemuan berlaku apabila konsep dan </a:t>
            </a:r>
            <a:r>
              <a:rPr lang="fi-FI" altLang="en-US" sz="2400" b="1" dirty="0" smtClean="0">
                <a:solidFill>
                  <a:srgbClr val="C00000"/>
                </a:solidFill>
              </a:rPr>
              <a:t>prinsip utama dikaji dan ditemui oleh murid sendiri. </a:t>
            </a:r>
          </a:p>
          <a:p>
            <a:pPr marL="0" indent="0" algn="just">
              <a:buNone/>
            </a:pPr>
            <a:r>
              <a:rPr lang="fi-FI" altLang="en-US" sz="2400" b="1" dirty="0" smtClean="0"/>
              <a:t>Melalui aktiviti seperti ekperimen, murid akan mengkaji sesuatu fenomena dan mencapai kesimpulan sendiri. </a:t>
            </a:r>
          </a:p>
          <a:p>
            <a:pPr marL="0" indent="0" algn="just">
              <a:buNone/>
            </a:pPr>
            <a:r>
              <a:rPr lang="fi-FI" altLang="en-US" sz="2400" b="1" dirty="0" smtClean="0"/>
              <a:t>Guru kemudian akan membimbing murid untuk memahami konsep melalui hasil inkuiri. </a:t>
            </a:r>
            <a:endParaRPr lang="en-US" altLang="en-US" sz="2400" b="1" dirty="0" smtClean="0"/>
          </a:p>
        </p:txBody>
      </p:sp>
      <p:sp>
        <p:nvSpPr>
          <p:cNvPr id="34820" name="Slide Number Placeholder 3"/>
          <p:cNvSpPr>
            <a:spLocks noGrp="1"/>
          </p:cNvSpPr>
          <p:nvPr>
            <p:ph type="sldNum" sz="quarter" idx="4294967295"/>
          </p:nvPr>
        </p:nvSpPr>
        <p:spPr bwMode="auto">
          <a:xfrm>
            <a:off x="7010400" y="6356350"/>
            <a:ext cx="2133600" cy="3651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B132A377-19BF-4044-9EB9-46A93D8D55D8}" type="slidenum">
              <a:rPr lang="en-MY" altLang="en-US" smtClean="0"/>
              <a:pPr eaLnBrk="1" hangingPunct="1"/>
              <a:t>33</a:t>
            </a:fld>
            <a:endParaRPr lang="en-MY" altLang="en-US" smtClean="0"/>
          </a:p>
        </p:txBody>
      </p:sp>
      <p:sp>
        <p:nvSpPr>
          <p:cNvPr id="7" name="Rectangle 6"/>
          <p:cNvSpPr/>
          <p:nvPr/>
        </p:nvSpPr>
        <p:spPr>
          <a:xfrm>
            <a:off x="1187624" y="1340768"/>
            <a:ext cx="3618106"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INKUIRI PENEMUAN</a:t>
            </a:r>
          </a:p>
        </p:txBody>
      </p:sp>
      <p:sp>
        <p:nvSpPr>
          <p:cNvPr id="11" name="Title 1"/>
          <p:cNvSpPr>
            <a:spLocks noGrp="1"/>
          </p:cNvSpPr>
          <p:nvPr>
            <p:ph type="title"/>
          </p:nvPr>
        </p:nvSpPr>
        <p:spPr>
          <a:xfrm>
            <a:off x="848420" y="371128"/>
            <a:ext cx="8295580" cy="609600"/>
          </a:xfrm>
        </p:spPr>
        <p:txBody>
          <a:bodyPr vert="horz" lIns="91440" tIns="45720" rIns="91440" bIns="45720" rtlCol="0" anchor="ctr" anchorCtr="0">
            <a:noAutofit/>
          </a:bodyPr>
          <a:lstStyle/>
          <a:p>
            <a:pPr algn="r"/>
            <a:r>
              <a:rPr sz="3200" b="1" dirty="0">
                <a:effectLst>
                  <a:outerShdw blurRad="38100" dist="38100" dir="2700000" algn="tl">
                    <a:srgbClr val="000000">
                      <a:alpha val="43137"/>
                    </a:srgbClr>
                  </a:outerShdw>
                </a:effectLst>
              </a:rPr>
              <a:t>STRATEGI  PENGAJARAN </a:t>
            </a:r>
            <a:r>
              <a:rPr lang="en-US" sz="3200" b="1" dirty="0" smtClean="0">
                <a:effectLst>
                  <a:outerShdw blurRad="38100" dist="38100" dir="2700000" algn="tl">
                    <a:srgbClr val="000000">
                      <a:alpha val="43137"/>
                    </a:srgbClr>
                  </a:outerShdw>
                </a:effectLst>
              </a:rPr>
              <a:t/>
            </a:r>
            <a:br>
              <a:rPr lang="en-US" sz="3200" b="1" dirty="0" smtClean="0">
                <a:effectLst>
                  <a:outerShdw blurRad="38100" dist="38100" dir="2700000" algn="tl">
                    <a:srgbClr val="000000">
                      <a:alpha val="43137"/>
                    </a:srgbClr>
                  </a:outerShdw>
                </a:effectLst>
              </a:rPr>
            </a:br>
            <a:r>
              <a:rPr sz="3200" b="1" dirty="0" smtClean="0">
                <a:effectLst>
                  <a:outerShdw blurRad="38100" dist="38100" dir="2700000" algn="tl">
                    <a:srgbClr val="000000">
                      <a:alpha val="43137"/>
                    </a:srgbClr>
                  </a:outerShdw>
                </a:effectLst>
              </a:rPr>
              <a:t>DAN PEMBELAJARAN</a:t>
            </a:r>
            <a:r>
              <a:rPr lang="en-US" sz="3200" b="1" dirty="0" smtClean="0">
                <a:effectLst>
                  <a:outerShdw blurRad="38100" dist="38100" dir="2700000" algn="tl">
                    <a:srgbClr val="000000">
                      <a:alpha val="43137"/>
                    </a:srgbClr>
                  </a:outerShdw>
                </a:effectLst>
              </a:rPr>
              <a:t> TMK</a:t>
            </a:r>
            <a:endParaRPr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7084467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Slide Number Placeholder 3"/>
          <p:cNvSpPr>
            <a:spLocks noGrp="1"/>
          </p:cNvSpPr>
          <p:nvPr>
            <p:ph type="sldNum" sz="quarter" idx="4294967295"/>
          </p:nvPr>
        </p:nvSpPr>
        <p:spPr bwMode="auto">
          <a:xfrm>
            <a:off x="7010400" y="6356350"/>
            <a:ext cx="2133600" cy="3651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B132A377-19BF-4044-9EB9-46A93D8D55D8}" type="slidenum">
              <a:rPr lang="en-MY" altLang="en-US" smtClean="0"/>
              <a:pPr eaLnBrk="1" hangingPunct="1"/>
              <a:t>34</a:t>
            </a:fld>
            <a:endParaRPr lang="en-MY" altLang="en-US" smtClean="0"/>
          </a:p>
        </p:txBody>
      </p:sp>
      <p:sp>
        <p:nvSpPr>
          <p:cNvPr id="9" name="Rectangle 8"/>
          <p:cNvSpPr/>
          <p:nvPr/>
        </p:nvSpPr>
        <p:spPr>
          <a:xfrm>
            <a:off x="3995936" y="2132856"/>
            <a:ext cx="4536504" cy="1938992"/>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pPr algn="just"/>
            <a:r>
              <a:rPr lang="fi-FI" altLang="en-US" sz="2000" b="1" dirty="0" smtClean="0"/>
              <a:t>Penggunaan TMK dalam Inkuiri-Penemuan berlaku apabila perisian kursus digunakan oleh murid untuk mencuba atau melaksana ekperimen yang sukar, terlalu mahal, mustahil atau bahaya dilaksanakan dengan cara biasa. </a:t>
            </a:r>
            <a:endParaRPr lang="en-US" altLang="en-US" sz="2000" b="1" dirty="0" smtClean="0"/>
          </a:p>
        </p:txBody>
      </p:sp>
      <p:sp>
        <p:nvSpPr>
          <p:cNvPr id="10" name="Rectangle 9"/>
          <p:cNvSpPr/>
          <p:nvPr/>
        </p:nvSpPr>
        <p:spPr>
          <a:xfrm>
            <a:off x="2627784" y="4581128"/>
            <a:ext cx="5904656" cy="1477328"/>
          </a:xfrm>
          <a:prstGeom prst="rect">
            <a:avLst/>
          </a:prstGeom>
          <a:noFill/>
          <a:ln>
            <a:noFill/>
          </a:ln>
        </p:spPr>
        <p:style>
          <a:lnRef idx="1">
            <a:schemeClr val="accent6"/>
          </a:lnRef>
          <a:fillRef idx="3">
            <a:schemeClr val="accent6"/>
          </a:fillRef>
          <a:effectRef idx="2">
            <a:schemeClr val="accent6"/>
          </a:effectRef>
          <a:fontRef idx="minor">
            <a:schemeClr val="lt1"/>
          </a:fontRef>
        </p:style>
        <p:txBody>
          <a:bodyPr wrap="square">
            <a:spAutoFit/>
          </a:bodyPr>
          <a:lstStyle/>
          <a:p>
            <a:r>
              <a:rPr lang="en-US" altLang="en-US" dirty="0" smtClean="0">
                <a:solidFill>
                  <a:schemeClr val="tx1"/>
                </a:solidFill>
              </a:rPr>
              <a:t> </a:t>
            </a:r>
            <a:r>
              <a:rPr lang="fi-FI" altLang="en-US" dirty="0" smtClean="0">
                <a:solidFill>
                  <a:schemeClr val="tx1"/>
                </a:solidFill>
              </a:rPr>
              <a:t>Dengan menggunakan perisian aplikasi, murid juga dapat mengalami, mempelajari  dan mengkaji sesuatu fenomena secara simulasi. Selain itu, demontrasi sesuatu kejadian yang  urutan babaknya boleh dikawal oleh murid boleh juga dilihat dengan mengunakan perisian 3D Modeling.</a:t>
            </a:r>
            <a:endParaRPr lang="en-MY" dirty="0">
              <a:solidFill>
                <a:schemeClr val="tx1"/>
              </a:solidFill>
            </a:endParaRPr>
          </a:p>
        </p:txBody>
      </p:sp>
      <p:sp>
        <p:nvSpPr>
          <p:cNvPr id="12" name="Down Arrow 11"/>
          <p:cNvSpPr/>
          <p:nvPr/>
        </p:nvSpPr>
        <p:spPr>
          <a:xfrm>
            <a:off x="6012160" y="4077072"/>
            <a:ext cx="432048" cy="576064"/>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MY"/>
          </a:p>
        </p:txBody>
      </p:sp>
      <p:sp>
        <p:nvSpPr>
          <p:cNvPr id="13" name="Title 1"/>
          <p:cNvSpPr>
            <a:spLocks noGrp="1"/>
          </p:cNvSpPr>
          <p:nvPr>
            <p:ph type="title"/>
          </p:nvPr>
        </p:nvSpPr>
        <p:spPr>
          <a:xfrm>
            <a:off x="848420" y="371128"/>
            <a:ext cx="8295580" cy="609600"/>
          </a:xfrm>
        </p:spPr>
        <p:txBody>
          <a:bodyPr vert="horz" lIns="91440" tIns="45720" rIns="91440" bIns="45720" rtlCol="0" anchor="ctr" anchorCtr="0">
            <a:noAutofit/>
          </a:bodyPr>
          <a:lstStyle/>
          <a:p>
            <a:pPr algn="r"/>
            <a:r>
              <a:rPr sz="3200" b="1" dirty="0">
                <a:effectLst>
                  <a:outerShdw blurRad="38100" dist="38100" dir="2700000" algn="tl">
                    <a:srgbClr val="000000">
                      <a:alpha val="43137"/>
                    </a:srgbClr>
                  </a:outerShdw>
                </a:effectLst>
              </a:rPr>
              <a:t>STRATEGI  PENGAJARAN </a:t>
            </a:r>
            <a:r>
              <a:rPr lang="en-US" sz="3200" b="1" dirty="0" smtClean="0">
                <a:effectLst>
                  <a:outerShdw blurRad="38100" dist="38100" dir="2700000" algn="tl">
                    <a:srgbClr val="000000">
                      <a:alpha val="43137"/>
                    </a:srgbClr>
                  </a:outerShdw>
                </a:effectLst>
              </a:rPr>
              <a:t/>
            </a:r>
            <a:br>
              <a:rPr lang="en-US" sz="3200" b="1" dirty="0" smtClean="0">
                <a:effectLst>
                  <a:outerShdw blurRad="38100" dist="38100" dir="2700000" algn="tl">
                    <a:srgbClr val="000000">
                      <a:alpha val="43137"/>
                    </a:srgbClr>
                  </a:outerShdw>
                </a:effectLst>
              </a:rPr>
            </a:br>
            <a:r>
              <a:rPr sz="3200" b="1" dirty="0" smtClean="0">
                <a:effectLst>
                  <a:outerShdw blurRad="38100" dist="38100" dir="2700000" algn="tl">
                    <a:srgbClr val="000000">
                      <a:alpha val="43137"/>
                    </a:srgbClr>
                  </a:outerShdw>
                </a:effectLst>
              </a:rPr>
              <a:t>DAN PEMBELAJARAN</a:t>
            </a:r>
            <a:r>
              <a:rPr lang="en-US" sz="3200" b="1" dirty="0" smtClean="0">
                <a:effectLst>
                  <a:outerShdw blurRad="38100" dist="38100" dir="2700000" algn="tl">
                    <a:srgbClr val="000000">
                      <a:alpha val="43137"/>
                    </a:srgbClr>
                  </a:outerShdw>
                </a:effectLst>
              </a:rPr>
              <a:t> TMK</a:t>
            </a:r>
            <a:endParaRPr sz="3200" b="1" dirty="0">
              <a:effectLst>
                <a:outerShdw blurRad="38100" dist="38100" dir="2700000" algn="tl">
                  <a:srgbClr val="000000">
                    <a:alpha val="43137"/>
                  </a:srgbClr>
                </a:outerShdw>
              </a:effectLst>
            </a:endParaRPr>
          </a:p>
        </p:txBody>
      </p:sp>
      <p:pic>
        <p:nvPicPr>
          <p:cNvPr id="11" name="Picture 2" descr="http://www.el-cerrito.org/images/pages/N436/Casa%20Cerrito%2003_2012.jpg"/>
          <p:cNvPicPr>
            <a:picLocks noChangeAspect="1" noChangeArrowheads="1"/>
          </p:cNvPicPr>
          <p:nvPr/>
        </p:nvPicPr>
        <p:blipFill>
          <a:blip r:embed="rId3" cstate="print"/>
          <a:srcRect/>
          <a:stretch>
            <a:fillRect/>
          </a:stretch>
        </p:blipFill>
        <p:spPr bwMode="auto">
          <a:xfrm>
            <a:off x="1043609" y="2060848"/>
            <a:ext cx="2376264" cy="1585944"/>
          </a:xfrm>
          <a:prstGeom prst="rect">
            <a:avLst/>
          </a:prstGeom>
          <a:noFill/>
        </p:spPr>
      </p:pic>
      <p:sp>
        <p:nvSpPr>
          <p:cNvPr id="14" name="Rectangle 13"/>
          <p:cNvSpPr/>
          <p:nvPr/>
        </p:nvSpPr>
        <p:spPr>
          <a:xfrm>
            <a:off x="1187624" y="1340768"/>
            <a:ext cx="3618106"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INKUIRI PENEMUAN</a:t>
            </a:r>
          </a:p>
        </p:txBody>
      </p:sp>
    </p:spTree>
    <p:extLst>
      <p:ext uri="{BB962C8B-B14F-4D97-AF65-F5344CB8AC3E}">
        <p14:creationId xmlns:p14="http://schemas.microsoft.com/office/powerpoint/2010/main" xmlns="" val="17084467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Content Placeholder 2"/>
          <p:cNvSpPr>
            <a:spLocks noGrp="1"/>
          </p:cNvSpPr>
          <p:nvPr>
            <p:ph idx="1"/>
          </p:nvPr>
        </p:nvSpPr>
        <p:spPr>
          <a:xfrm>
            <a:off x="1043608" y="2204864"/>
            <a:ext cx="7848872" cy="1265312"/>
          </a:xfrm>
        </p:spPr>
        <p:txBody>
          <a:bodyPr>
            <a:noAutofit/>
          </a:bodyPr>
          <a:lstStyle/>
          <a:p>
            <a:pPr algn="just" eaLnBrk="1" hangingPunct="1"/>
            <a:r>
              <a:rPr lang="ms-MY" altLang="en-US" sz="2000" b="1" dirty="0" smtClean="0"/>
              <a:t>Kaedah </a:t>
            </a:r>
            <a:r>
              <a:rPr lang="ms-MY" altLang="en-US" sz="2000" b="1" dirty="0" smtClean="0"/>
              <a:t>ini boleh dijalankan secara kolaboratif dan berpusatkan murid. Murid perlu </a:t>
            </a:r>
            <a:r>
              <a:rPr lang="ms-MY" altLang="en-US" sz="2000" b="1" dirty="0" smtClean="0">
                <a:solidFill>
                  <a:srgbClr val="C00000"/>
                </a:solidFill>
              </a:rPr>
              <a:t>kenal pasti masalah</a:t>
            </a:r>
            <a:r>
              <a:rPr lang="ms-MY" altLang="en-US" sz="2000" b="1" dirty="0" smtClean="0"/>
              <a:t>, </a:t>
            </a:r>
            <a:r>
              <a:rPr lang="ms-MY" altLang="en-US" sz="2000" b="1" dirty="0" smtClean="0">
                <a:solidFill>
                  <a:srgbClr val="C00000"/>
                </a:solidFill>
              </a:rPr>
              <a:t>cari kaedah penyelesaian</a:t>
            </a:r>
            <a:r>
              <a:rPr lang="ms-MY" altLang="en-US" sz="2000" b="1" dirty="0" smtClean="0"/>
              <a:t>, </a:t>
            </a:r>
            <a:r>
              <a:rPr lang="ms-MY" altLang="en-US" sz="2000" b="1" dirty="0" smtClean="0">
                <a:solidFill>
                  <a:srgbClr val="C00000"/>
                </a:solidFill>
              </a:rPr>
              <a:t>laksanakan operasi penyelesaian masalah</a:t>
            </a:r>
            <a:r>
              <a:rPr lang="ms-MY" altLang="en-US" sz="2000" b="1" dirty="0" smtClean="0"/>
              <a:t> dan </a:t>
            </a:r>
            <a:r>
              <a:rPr lang="ms-MY" altLang="en-US" sz="2000" b="1" dirty="0" smtClean="0">
                <a:solidFill>
                  <a:srgbClr val="C00000"/>
                </a:solidFill>
              </a:rPr>
              <a:t>menilai kaedah penyelesaian masalah </a:t>
            </a:r>
            <a:r>
              <a:rPr lang="ms-MY" altLang="en-US" sz="2000" b="1" dirty="0" smtClean="0"/>
              <a:t>yang digunakan. </a:t>
            </a:r>
            <a:endParaRPr lang="ms-MY" altLang="en-US" sz="2000" b="1" dirty="0" smtClean="0"/>
          </a:p>
        </p:txBody>
      </p:sp>
      <p:sp>
        <p:nvSpPr>
          <p:cNvPr id="33796" name="Slide Number Placeholder 3"/>
          <p:cNvSpPr>
            <a:spLocks noGrp="1"/>
          </p:cNvSpPr>
          <p:nvPr>
            <p:ph type="sldNum" sz="quarter" idx="4294967295"/>
          </p:nvPr>
        </p:nvSpPr>
        <p:spPr>
          <a:xfrm>
            <a:off x="7010400" y="6356350"/>
            <a:ext cx="2133600" cy="365125"/>
          </a:xfrm>
        </p:spPr>
        <p:txBody>
          <a:bodyPr/>
          <a:lstStyle/>
          <a:p>
            <a:pPr>
              <a:defRPr/>
            </a:pPr>
            <a:fld id="{3282D592-751E-477B-98E3-2E36D8B22839}" type="slidenum">
              <a:rPr lang="en-MY"/>
              <a:pPr>
                <a:defRPr/>
              </a:pPr>
              <a:t>35</a:t>
            </a:fld>
            <a:endParaRPr lang="en-MY"/>
          </a:p>
        </p:txBody>
      </p:sp>
      <p:sp>
        <p:nvSpPr>
          <p:cNvPr id="5" name="Title 1"/>
          <p:cNvSpPr txBox="1">
            <a:spLocks/>
          </p:cNvSpPr>
          <p:nvPr/>
        </p:nvSpPr>
        <p:spPr>
          <a:xfrm>
            <a:off x="848420" y="371128"/>
            <a:ext cx="8295580" cy="6096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MY"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STRATEGI  PENGAJARAN </a:t>
            </a:r>
            <a:br>
              <a:rPr kumimoji="0" lang="en-MY"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br>
            <a:r>
              <a:rPr kumimoji="0" lang="en-MY"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DAN PEMBELAJARAN TMK</a:t>
            </a:r>
            <a:endParaRPr kumimoji="0" lang="en-MY"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6" name="Rectangle 5"/>
          <p:cNvSpPr/>
          <p:nvPr/>
        </p:nvSpPr>
        <p:spPr>
          <a:xfrm>
            <a:off x="899592" y="1340768"/>
            <a:ext cx="4542013"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PENYELESAIAN MASALAH</a:t>
            </a:r>
          </a:p>
        </p:txBody>
      </p:sp>
      <p:sp>
        <p:nvSpPr>
          <p:cNvPr id="7" name="Title 6"/>
          <p:cNvSpPr>
            <a:spLocks noGrp="1"/>
          </p:cNvSpPr>
          <p:nvPr>
            <p:ph type="title"/>
          </p:nvPr>
        </p:nvSpPr>
        <p:spPr/>
        <p:txBody>
          <a:bodyPr/>
          <a:lstStyle/>
          <a:p>
            <a:endParaRPr lang="en-MY"/>
          </a:p>
        </p:txBody>
      </p:sp>
    </p:spTree>
    <p:extLst>
      <p:ext uri="{BB962C8B-B14F-4D97-AF65-F5344CB8AC3E}">
        <p14:creationId xmlns:p14="http://schemas.microsoft.com/office/powerpoint/2010/main" xmlns="" val="127129519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Content Placeholder 2"/>
          <p:cNvSpPr>
            <a:spLocks noGrp="1"/>
          </p:cNvSpPr>
          <p:nvPr>
            <p:ph idx="1"/>
          </p:nvPr>
        </p:nvSpPr>
        <p:spPr>
          <a:xfrm>
            <a:off x="1043608" y="2204864"/>
            <a:ext cx="7848872" cy="1265312"/>
          </a:xfrm>
        </p:spPr>
        <p:txBody>
          <a:bodyPr>
            <a:noAutofit/>
          </a:bodyPr>
          <a:lstStyle/>
          <a:p>
            <a:pPr algn="just" eaLnBrk="1" hangingPunct="1"/>
            <a:r>
              <a:rPr lang="ms-MY" altLang="en-US" sz="2000" b="1" dirty="0" smtClean="0"/>
              <a:t>Kaedah </a:t>
            </a:r>
            <a:r>
              <a:rPr lang="ms-MY" altLang="en-US" sz="2000" b="1" dirty="0" smtClean="0"/>
              <a:t>ini boleh dijalankan secara kolaboratif dan berpusatkan murid. Murid perlu </a:t>
            </a:r>
            <a:r>
              <a:rPr lang="ms-MY" altLang="en-US" sz="2000" b="1" dirty="0" smtClean="0">
                <a:solidFill>
                  <a:srgbClr val="C00000"/>
                </a:solidFill>
              </a:rPr>
              <a:t>kenal pasti masalah</a:t>
            </a:r>
            <a:r>
              <a:rPr lang="ms-MY" altLang="en-US" sz="2000" b="1" dirty="0" smtClean="0"/>
              <a:t>, </a:t>
            </a:r>
            <a:r>
              <a:rPr lang="ms-MY" altLang="en-US" sz="2000" b="1" dirty="0" smtClean="0">
                <a:solidFill>
                  <a:srgbClr val="C00000"/>
                </a:solidFill>
              </a:rPr>
              <a:t>cari kaedah penyelesaian</a:t>
            </a:r>
            <a:r>
              <a:rPr lang="ms-MY" altLang="en-US" sz="2000" b="1" dirty="0" smtClean="0"/>
              <a:t>, </a:t>
            </a:r>
            <a:r>
              <a:rPr lang="ms-MY" altLang="en-US" sz="2000" b="1" dirty="0" smtClean="0">
                <a:solidFill>
                  <a:srgbClr val="C00000"/>
                </a:solidFill>
              </a:rPr>
              <a:t>laksanakan operasi penyelesaian masalah</a:t>
            </a:r>
            <a:r>
              <a:rPr lang="ms-MY" altLang="en-US" sz="2000" b="1" dirty="0" smtClean="0"/>
              <a:t> dan </a:t>
            </a:r>
            <a:r>
              <a:rPr lang="ms-MY" altLang="en-US" sz="2000" b="1" dirty="0" smtClean="0">
                <a:solidFill>
                  <a:srgbClr val="C00000"/>
                </a:solidFill>
              </a:rPr>
              <a:t>menilai kaedah penyelesaian masalah </a:t>
            </a:r>
            <a:r>
              <a:rPr lang="ms-MY" altLang="en-US" sz="2000" b="1" dirty="0" smtClean="0"/>
              <a:t>yang digunakan. </a:t>
            </a:r>
            <a:endParaRPr lang="ms-MY" altLang="en-US" sz="2000" b="1" dirty="0" smtClean="0"/>
          </a:p>
        </p:txBody>
      </p:sp>
      <p:sp>
        <p:nvSpPr>
          <p:cNvPr id="33796" name="Slide Number Placeholder 3"/>
          <p:cNvSpPr>
            <a:spLocks noGrp="1"/>
          </p:cNvSpPr>
          <p:nvPr>
            <p:ph type="sldNum" sz="quarter" idx="4294967295"/>
          </p:nvPr>
        </p:nvSpPr>
        <p:spPr>
          <a:xfrm>
            <a:off x="7010400" y="6356350"/>
            <a:ext cx="2133600" cy="365125"/>
          </a:xfrm>
        </p:spPr>
        <p:txBody>
          <a:bodyPr/>
          <a:lstStyle/>
          <a:p>
            <a:pPr>
              <a:defRPr/>
            </a:pPr>
            <a:fld id="{3282D592-751E-477B-98E3-2E36D8B22839}" type="slidenum">
              <a:rPr lang="en-MY"/>
              <a:pPr>
                <a:defRPr/>
              </a:pPr>
              <a:t>36</a:t>
            </a:fld>
            <a:endParaRPr lang="en-MY"/>
          </a:p>
        </p:txBody>
      </p:sp>
      <p:sp>
        <p:nvSpPr>
          <p:cNvPr id="5" name="Title 1"/>
          <p:cNvSpPr txBox="1">
            <a:spLocks/>
          </p:cNvSpPr>
          <p:nvPr/>
        </p:nvSpPr>
        <p:spPr>
          <a:xfrm>
            <a:off x="848420" y="371128"/>
            <a:ext cx="8295580" cy="6096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MY"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STRATEGI  PENGAJARAN </a:t>
            </a:r>
            <a:br>
              <a:rPr kumimoji="0" lang="en-MY"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br>
            <a:r>
              <a:rPr kumimoji="0" lang="en-MY"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DAN PEMBELAJARAN TMK</a:t>
            </a:r>
            <a:endParaRPr kumimoji="0" lang="en-MY"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6" name="Rectangle 5"/>
          <p:cNvSpPr/>
          <p:nvPr/>
        </p:nvSpPr>
        <p:spPr>
          <a:xfrm>
            <a:off x="899592" y="1340768"/>
            <a:ext cx="4542013"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PENYELESAIAN MASALAH</a:t>
            </a:r>
          </a:p>
        </p:txBody>
      </p:sp>
      <p:sp>
        <p:nvSpPr>
          <p:cNvPr id="7" name="Title 6"/>
          <p:cNvSpPr>
            <a:spLocks noGrp="1"/>
          </p:cNvSpPr>
          <p:nvPr>
            <p:ph type="title"/>
          </p:nvPr>
        </p:nvSpPr>
        <p:spPr/>
        <p:txBody>
          <a:bodyPr/>
          <a:lstStyle/>
          <a:p>
            <a:endParaRPr lang="en-MY"/>
          </a:p>
        </p:txBody>
      </p:sp>
      <p:sp>
        <p:nvSpPr>
          <p:cNvPr id="9" name="Rectangle 8"/>
          <p:cNvSpPr/>
          <p:nvPr/>
        </p:nvSpPr>
        <p:spPr>
          <a:xfrm>
            <a:off x="3851920" y="3717032"/>
            <a:ext cx="4968552" cy="2554545"/>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pPr algn="just"/>
            <a:r>
              <a:rPr lang="ms-MY" altLang="en-US" sz="2000" b="1" dirty="0" smtClean="0"/>
              <a:t>Dalam konteks TMK, </a:t>
            </a:r>
            <a:r>
              <a:rPr lang="ms-MY" altLang="en-US" sz="2000" b="1" dirty="0" smtClean="0"/>
              <a:t>Sebagai </a:t>
            </a:r>
            <a:r>
              <a:rPr lang="ms-MY" altLang="en-US" sz="2000" b="1" dirty="0" smtClean="0"/>
              <a:t>contoh, murid ingin menyiapkan sesuatu tugasan yang memerlukannya memasukkan imej. </a:t>
            </a:r>
            <a:endParaRPr lang="en-US" altLang="en-US" sz="2000" b="1" dirty="0" smtClean="0"/>
          </a:p>
          <a:p>
            <a:pPr algn="just"/>
            <a:endParaRPr lang="en-US" altLang="en-US" sz="2000" b="1" dirty="0" smtClean="0"/>
          </a:p>
          <a:p>
            <a:pPr algn="just"/>
            <a:r>
              <a:rPr lang="en-US" altLang="en-US" sz="2000" b="1" dirty="0" err="1" smtClean="0"/>
              <a:t>Murid</a:t>
            </a:r>
            <a:r>
              <a:rPr lang="en-US" altLang="en-US" sz="2000" b="1" dirty="0" smtClean="0"/>
              <a:t> </a:t>
            </a:r>
            <a:r>
              <a:rPr lang="en-US" altLang="en-US" sz="2000" b="1" dirty="0" err="1" smtClean="0"/>
              <a:t>dapati</a:t>
            </a:r>
            <a:r>
              <a:rPr lang="en-US" altLang="en-US" sz="2000" b="1" dirty="0" smtClean="0"/>
              <a:t> </a:t>
            </a:r>
            <a:r>
              <a:rPr lang="en-US" altLang="en-US" sz="2000" b="1" dirty="0" err="1" smtClean="0"/>
              <a:t>imej</a:t>
            </a:r>
            <a:r>
              <a:rPr lang="en-US" altLang="en-US" sz="2000" b="1" dirty="0" smtClean="0"/>
              <a:t> yang </a:t>
            </a:r>
            <a:r>
              <a:rPr lang="en-US" altLang="en-US" sz="2000" b="1" dirty="0" err="1" smtClean="0"/>
              <a:t>diperlukan</a:t>
            </a:r>
            <a:r>
              <a:rPr lang="en-US" altLang="en-US" sz="2000" b="1" dirty="0" smtClean="0"/>
              <a:t> </a:t>
            </a:r>
            <a:r>
              <a:rPr lang="en-US" altLang="en-US" sz="2000" b="1" dirty="0" err="1" smtClean="0"/>
              <a:t>tidak</a:t>
            </a:r>
            <a:r>
              <a:rPr lang="en-US" altLang="en-US" sz="2000" b="1" dirty="0" smtClean="0"/>
              <a:t> </a:t>
            </a:r>
            <a:r>
              <a:rPr lang="en-US" altLang="en-US" sz="2000" b="1" dirty="0" err="1" smtClean="0"/>
              <a:t>ada</a:t>
            </a:r>
            <a:r>
              <a:rPr lang="en-US" altLang="en-US" sz="2000" b="1" dirty="0" smtClean="0"/>
              <a:t> </a:t>
            </a:r>
            <a:r>
              <a:rPr lang="en-US" altLang="en-US" sz="2000" b="1" dirty="0" err="1" smtClean="0"/>
              <a:t>dalam</a:t>
            </a:r>
            <a:r>
              <a:rPr lang="en-US" altLang="en-US" sz="2000" b="1" dirty="0" smtClean="0"/>
              <a:t> </a:t>
            </a:r>
            <a:r>
              <a:rPr lang="en-US" altLang="en-US" sz="2000" b="1" dirty="0" err="1" smtClean="0"/>
              <a:t>komputernya</a:t>
            </a:r>
            <a:r>
              <a:rPr lang="en-US" altLang="en-US" sz="2000" b="1" dirty="0" smtClean="0"/>
              <a:t>. </a:t>
            </a:r>
            <a:r>
              <a:rPr lang="en-US" altLang="en-US" sz="2000" b="1" dirty="0" err="1" smtClean="0"/>
              <a:t>Maka</a:t>
            </a:r>
            <a:r>
              <a:rPr lang="en-US" altLang="en-US" sz="2000" b="1" dirty="0" smtClean="0"/>
              <a:t> </a:t>
            </a:r>
            <a:r>
              <a:rPr lang="en-US" altLang="en-US" sz="2000" b="1" dirty="0" err="1" smtClean="0"/>
              <a:t>untuk</a:t>
            </a:r>
            <a:r>
              <a:rPr lang="en-US" altLang="en-US" sz="2000" b="1" dirty="0" smtClean="0"/>
              <a:t> </a:t>
            </a:r>
            <a:r>
              <a:rPr lang="en-US" altLang="en-US" sz="2000" b="1" dirty="0" err="1" smtClean="0"/>
              <a:t>mengatasi</a:t>
            </a:r>
            <a:r>
              <a:rPr lang="en-US" altLang="en-US" sz="2000" b="1" dirty="0" smtClean="0"/>
              <a:t> </a:t>
            </a:r>
            <a:r>
              <a:rPr lang="en-US" altLang="en-US" sz="2000" b="1" dirty="0" err="1" smtClean="0"/>
              <a:t>masalah</a:t>
            </a:r>
            <a:r>
              <a:rPr lang="en-US" altLang="en-US" sz="2000" b="1" dirty="0" smtClean="0"/>
              <a:t> </a:t>
            </a:r>
            <a:r>
              <a:rPr lang="en-US" altLang="en-US" sz="2000" b="1" dirty="0" err="1" smtClean="0"/>
              <a:t>itu</a:t>
            </a:r>
            <a:r>
              <a:rPr lang="en-US" altLang="en-US" sz="2000" b="1" dirty="0" smtClean="0"/>
              <a:t>, </a:t>
            </a:r>
            <a:r>
              <a:rPr lang="en-US" altLang="en-US" sz="2000" b="1" dirty="0" err="1" smtClean="0"/>
              <a:t>murid</a:t>
            </a:r>
            <a:r>
              <a:rPr lang="en-US" altLang="en-US" sz="2000" b="1" dirty="0" smtClean="0"/>
              <a:t> </a:t>
            </a:r>
            <a:r>
              <a:rPr lang="en-US" altLang="en-US" sz="2000" b="1" dirty="0" err="1" smtClean="0"/>
              <a:t>hendaklah</a:t>
            </a:r>
            <a:r>
              <a:rPr lang="en-US" altLang="en-US" sz="2000" b="1" dirty="0" smtClean="0"/>
              <a:t> </a:t>
            </a:r>
            <a:r>
              <a:rPr lang="en-US" altLang="en-US" sz="2000" b="1" dirty="0" err="1" smtClean="0"/>
              <a:t>berbincang</a:t>
            </a:r>
            <a:r>
              <a:rPr lang="en-US" altLang="en-US" sz="2000" b="1" dirty="0" smtClean="0"/>
              <a:t> </a:t>
            </a:r>
            <a:r>
              <a:rPr lang="en-US" altLang="en-US" sz="2000" b="1" dirty="0" err="1" smtClean="0"/>
              <a:t>dengan</a:t>
            </a:r>
            <a:r>
              <a:rPr lang="en-US" altLang="en-US" sz="2000" b="1" dirty="0" smtClean="0"/>
              <a:t> </a:t>
            </a:r>
            <a:r>
              <a:rPr lang="en-US" altLang="en-US" sz="2000" b="1" dirty="0" err="1" smtClean="0"/>
              <a:t>rakan</a:t>
            </a:r>
            <a:r>
              <a:rPr lang="en-US" altLang="en-US" sz="2000" b="1" dirty="0" smtClean="0"/>
              <a:t> </a:t>
            </a:r>
            <a:r>
              <a:rPr lang="en-US" altLang="en-US" sz="2000" b="1" dirty="0" err="1" smtClean="0"/>
              <a:t>bagi</a:t>
            </a:r>
            <a:r>
              <a:rPr lang="en-US" altLang="en-US" sz="2000" b="1" dirty="0" smtClean="0"/>
              <a:t> </a:t>
            </a:r>
            <a:r>
              <a:rPr lang="en-US" altLang="en-US" sz="2000" b="1" dirty="0" err="1" smtClean="0"/>
              <a:t>mencari</a:t>
            </a:r>
            <a:r>
              <a:rPr lang="en-US" altLang="en-US" sz="2000" b="1" dirty="0" smtClean="0"/>
              <a:t> </a:t>
            </a:r>
            <a:r>
              <a:rPr lang="en-US" altLang="en-US" sz="2000" b="1" dirty="0" err="1" smtClean="0"/>
              <a:t>penyelesaiannya</a:t>
            </a:r>
            <a:r>
              <a:rPr lang="en-US" altLang="en-US" sz="2000" b="1" dirty="0" smtClean="0"/>
              <a:t>. </a:t>
            </a:r>
            <a:endParaRPr lang="en-US" altLang="en-US" sz="2000" b="1" dirty="0" smtClean="0"/>
          </a:p>
        </p:txBody>
      </p:sp>
      <p:pic>
        <p:nvPicPr>
          <p:cNvPr id="52226" name="Picture 2" descr="http://www.olorschoolep.org/wp-content/uploads/2012/08/computer.jpg"/>
          <p:cNvPicPr>
            <a:picLocks noChangeAspect="1" noChangeArrowheads="1"/>
          </p:cNvPicPr>
          <p:nvPr/>
        </p:nvPicPr>
        <p:blipFill>
          <a:blip r:embed="rId2" cstate="print"/>
          <a:srcRect/>
          <a:stretch>
            <a:fillRect/>
          </a:stretch>
        </p:blipFill>
        <p:spPr bwMode="auto">
          <a:xfrm>
            <a:off x="1187624" y="3933056"/>
            <a:ext cx="2448272" cy="2056549"/>
          </a:xfrm>
          <a:prstGeom prst="rect">
            <a:avLst/>
          </a:prstGeom>
          <a:noFill/>
        </p:spPr>
      </p:pic>
    </p:spTree>
    <p:extLst>
      <p:ext uri="{BB962C8B-B14F-4D97-AF65-F5344CB8AC3E}">
        <p14:creationId xmlns:p14="http://schemas.microsoft.com/office/powerpoint/2010/main" xmlns="" val="127129519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Content Placeholder 2"/>
          <p:cNvSpPr>
            <a:spLocks noGrp="1"/>
          </p:cNvSpPr>
          <p:nvPr>
            <p:ph idx="1"/>
          </p:nvPr>
        </p:nvSpPr>
        <p:spPr>
          <a:xfrm>
            <a:off x="914400" y="2204864"/>
            <a:ext cx="5169768" cy="3456384"/>
          </a:xfrm>
        </p:spPr>
        <p:txBody>
          <a:bodyPr>
            <a:normAutofit/>
          </a:bodyPr>
          <a:lstStyle/>
          <a:p>
            <a:pPr algn="just" eaLnBrk="1" hangingPunct="1"/>
            <a:r>
              <a:rPr lang="en-US" altLang="en-US" sz="2000" b="1" dirty="0" err="1" smtClean="0"/>
              <a:t>Pembelajaran</a:t>
            </a:r>
            <a:r>
              <a:rPr lang="en-US" altLang="en-US" sz="2000" b="1" dirty="0" smtClean="0"/>
              <a:t> </a:t>
            </a:r>
            <a:r>
              <a:rPr lang="en-US" altLang="en-US" sz="2000" b="1" dirty="0" err="1" smtClean="0"/>
              <a:t>Masteri</a:t>
            </a:r>
            <a:r>
              <a:rPr lang="en-US" altLang="en-US" sz="2000" b="1" dirty="0" smtClean="0"/>
              <a:t> </a:t>
            </a:r>
            <a:r>
              <a:rPr lang="en-US" altLang="en-US" sz="2000" b="1" dirty="0" err="1" smtClean="0"/>
              <a:t>adalah</a:t>
            </a:r>
            <a:r>
              <a:rPr lang="en-US" altLang="en-US" sz="2000" b="1" dirty="0" smtClean="0"/>
              <a:t> </a:t>
            </a:r>
            <a:r>
              <a:rPr lang="en-US" altLang="en-US" sz="2000" b="1" dirty="0" err="1" smtClean="0"/>
              <a:t>pendekatan</a:t>
            </a:r>
            <a:r>
              <a:rPr lang="en-US" altLang="en-US" sz="2000" b="1" dirty="0" smtClean="0"/>
              <a:t> </a:t>
            </a:r>
            <a:r>
              <a:rPr lang="en-US" altLang="en-US" sz="2000" b="1" dirty="0" err="1" smtClean="0"/>
              <a:t>pengajaran</a:t>
            </a:r>
            <a:r>
              <a:rPr lang="en-US" altLang="en-US" sz="2000" b="1" dirty="0" smtClean="0"/>
              <a:t> </a:t>
            </a:r>
            <a:r>
              <a:rPr lang="en-US" altLang="en-US" sz="2000" b="1" dirty="0" err="1" smtClean="0"/>
              <a:t>dan</a:t>
            </a:r>
            <a:r>
              <a:rPr lang="en-US" altLang="en-US" sz="2000" b="1" dirty="0" smtClean="0"/>
              <a:t> </a:t>
            </a:r>
            <a:r>
              <a:rPr lang="en-US" altLang="en-US" sz="2000" b="1" dirty="0" err="1" smtClean="0"/>
              <a:t>pembelajaran</a:t>
            </a:r>
            <a:r>
              <a:rPr lang="en-US" altLang="en-US" sz="2000" b="1" dirty="0" smtClean="0"/>
              <a:t> yang </a:t>
            </a:r>
            <a:r>
              <a:rPr lang="en-US" altLang="en-US" sz="2000" b="1" dirty="0" err="1" smtClean="0">
                <a:solidFill>
                  <a:srgbClr val="C00000"/>
                </a:solidFill>
              </a:rPr>
              <a:t>berfokus</a:t>
            </a:r>
            <a:r>
              <a:rPr lang="en-US" altLang="en-US" sz="2000" b="1" dirty="0" smtClean="0">
                <a:solidFill>
                  <a:srgbClr val="C00000"/>
                </a:solidFill>
              </a:rPr>
              <a:t> </a:t>
            </a:r>
            <a:r>
              <a:rPr lang="en-US" altLang="en-US" sz="2000" b="1" dirty="0" err="1" smtClean="0">
                <a:solidFill>
                  <a:srgbClr val="C00000"/>
                </a:solidFill>
              </a:rPr>
              <a:t>kepada</a:t>
            </a:r>
            <a:r>
              <a:rPr lang="en-US" altLang="en-US" sz="2000" b="1" dirty="0" smtClean="0">
                <a:solidFill>
                  <a:srgbClr val="C00000"/>
                </a:solidFill>
              </a:rPr>
              <a:t> </a:t>
            </a:r>
            <a:r>
              <a:rPr lang="en-US" altLang="en-US" sz="2000" b="1" dirty="0" err="1" smtClean="0">
                <a:solidFill>
                  <a:srgbClr val="C00000"/>
                </a:solidFill>
              </a:rPr>
              <a:t>penguasaan</a:t>
            </a:r>
            <a:r>
              <a:rPr lang="en-US" altLang="en-US" sz="2000" b="1" dirty="0" smtClean="0">
                <a:solidFill>
                  <a:srgbClr val="C00000"/>
                </a:solidFill>
              </a:rPr>
              <a:t> </a:t>
            </a:r>
            <a:r>
              <a:rPr lang="en-US" altLang="en-US" sz="2000" b="1" dirty="0" err="1" smtClean="0">
                <a:solidFill>
                  <a:srgbClr val="C00000"/>
                </a:solidFill>
              </a:rPr>
              <a:t>murid</a:t>
            </a:r>
            <a:r>
              <a:rPr lang="en-US" altLang="en-US" sz="2000" b="1" dirty="0" smtClean="0">
                <a:solidFill>
                  <a:srgbClr val="C00000"/>
                </a:solidFill>
              </a:rPr>
              <a:t> </a:t>
            </a:r>
            <a:r>
              <a:rPr lang="en-US" altLang="en-US" sz="2000" b="1" dirty="0" err="1" smtClean="0"/>
              <a:t>dalam</a:t>
            </a:r>
            <a:r>
              <a:rPr lang="en-US" altLang="en-US" sz="2000" b="1" dirty="0" smtClean="0"/>
              <a:t> </a:t>
            </a:r>
            <a:r>
              <a:rPr lang="en-US" altLang="en-US" sz="2000" b="1" dirty="0" err="1" smtClean="0"/>
              <a:t>sesuatu</a:t>
            </a:r>
            <a:r>
              <a:rPr lang="en-US" altLang="en-US" sz="2000" b="1" dirty="0" smtClean="0"/>
              <a:t> </a:t>
            </a:r>
            <a:r>
              <a:rPr lang="en-US" altLang="en-US" sz="2000" b="1" dirty="0" err="1" smtClean="0"/>
              <a:t>perkara</a:t>
            </a:r>
            <a:r>
              <a:rPr lang="en-US" altLang="en-US" sz="2000" b="1" dirty="0" smtClean="0"/>
              <a:t> yang </a:t>
            </a:r>
            <a:r>
              <a:rPr lang="en-US" altLang="en-US" sz="2000" b="1" dirty="0" err="1" smtClean="0"/>
              <a:t>dipelajari</a:t>
            </a:r>
            <a:r>
              <a:rPr lang="en-US" altLang="en-US" sz="2000" b="1" dirty="0" smtClean="0"/>
              <a:t>. </a:t>
            </a:r>
            <a:endParaRPr lang="en-US" altLang="en-US" sz="2000" b="1" dirty="0" smtClean="0"/>
          </a:p>
          <a:p>
            <a:pPr algn="just" eaLnBrk="1" hangingPunct="1"/>
            <a:endParaRPr lang="en-US" altLang="en-US" sz="2000" b="1" dirty="0" smtClean="0"/>
          </a:p>
          <a:p>
            <a:pPr algn="just" eaLnBrk="1" hangingPunct="1"/>
            <a:r>
              <a:rPr lang="en-US" altLang="en-US" sz="2000" b="1" dirty="0" err="1" smtClean="0"/>
              <a:t>Melalui</a:t>
            </a:r>
            <a:r>
              <a:rPr lang="en-US" altLang="en-US" sz="2000" b="1" dirty="0" smtClean="0"/>
              <a:t> </a:t>
            </a:r>
            <a:r>
              <a:rPr lang="en-US" altLang="en-US" sz="2000" b="1" dirty="0" err="1" smtClean="0"/>
              <a:t>pendekatan</a:t>
            </a:r>
            <a:r>
              <a:rPr lang="en-US" altLang="en-US" sz="2000" b="1" dirty="0" smtClean="0"/>
              <a:t> </a:t>
            </a:r>
            <a:r>
              <a:rPr lang="en-US" altLang="en-US" sz="2000" b="1" dirty="0" err="1" smtClean="0"/>
              <a:t>ini</a:t>
            </a:r>
            <a:r>
              <a:rPr lang="en-US" altLang="en-US" sz="2000" b="1" dirty="0" smtClean="0"/>
              <a:t> </a:t>
            </a:r>
            <a:r>
              <a:rPr lang="en-US" altLang="en-US" sz="2000" b="1" dirty="0" err="1" smtClean="0"/>
              <a:t>murid</a:t>
            </a:r>
            <a:r>
              <a:rPr lang="en-US" altLang="en-US" sz="2000" b="1" dirty="0" smtClean="0"/>
              <a:t> </a:t>
            </a:r>
            <a:r>
              <a:rPr lang="en-US" altLang="en-US" sz="2000" b="1" dirty="0" err="1" smtClean="0"/>
              <a:t>diberi</a:t>
            </a:r>
            <a:r>
              <a:rPr lang="en-US" altLang="en-US" sz="2000" b="1" dirty="0" smtClean="0"/>
              <a:t> </a:t>
            </a:r>
            <a:r>
              <a:rPr lang="en-US" altLang="en-US" sz="2000" b="1" dirty="0" err="1" smtClean="0"/>
              <a:t>peluang</a:t>
            </a:r>
            <a:r>
              <a:rPr lang="en-US" altLang="en-US" sz="2000" b="1" dirty="0" smtClean="0"/>
              <a:t> </a:t>
            </a:r>
            <a:r>
              <a:rPr lang="en-US" altLang="en-US" sz="2000" b="1" dirty="0" err="1" smtClean="0"/>
              <a:t>untuk</a:t>
            </a:r>
            <a:r>
              <a:rPr lang="en-US" altLang="en-US" sz="2000" b="1" dirty="0" smtClean="0"/>
              <a:t> </a:t>
            </a:r>
            <a:r>
              <a:rPr lang="en-US" altLang="en-US" sz="2000" b="1" dirty="0" err="1" smtClean="0"/>
              <a:t>maju</a:t>
            </a:r>
            <a:r>
              <a:rPr lang="en-US" altLang="en-US" sz="2000" b="1" dirty="0" smtClean="0"/>
              <a:t> </a:t>
            </a:r>
            <a:r>
              <a:rPr lang="en-US" altLang="en-US" sz="2000" b="1" dirty="0" err="1" smtClean="0"/>
              <a:t>mengikut</a:t>
            </a:r>
            <a:r>
              <a:rPr lang="en-US" altLang="en-US" sz="2000" b="1" dirty="0" smtClean="0"/>
              <a:t> </a:t>
            </a:r>
            <a:r>
              <a:rPr lang="en-US" altLang="en-US" sz="2000" b="1" dirty="0" err="1" smtClean="0">
                <a:solidFill>
                  <a:srgbClr val="C00000"/>
                </a:solidFill>
              </a:rPr>
              <a:t>kebolehan</a:t>
            </a:r>
            <a:r>
              <a:rPr lang="en-US" altLang="en-US" sz="2000" b="1" dirty="0" smtClean="0">
                <a:solidFill>
                  <a:srgbClr val="C00000"/>
                </a:solidFill>
              </a:rPr>
              <a:t> </a:t>
            </a:r>
            <a:r>
              <a:rPr lang="en-US" altLang="en-US" sz="2000" b="1" dirty="0" err="1" smtClean="0">
                <a:solidFill>
                  <a:srgbClr val="C00000"/>
                </a:solidFill>
              </a:rPr>
              <a:t>dan</a:t>
            </a:r>
            <a:r>
              <a:rPr lang="en-US" altLang="en-US" sz="2000" b="1" dirty="0" smtClean="0">
                <a:solidFill>
                  <a:srgbClr val="C00000"/>
                </a:solidFill>
              </a:rPr>
              <a:t> </a:t>
            </a:r>
            <a:r>
              <a:rPr lang="en-US" altLang="en-US" sz="2000" b="1" dirty="0" err="1" smtClean="0">
                <a:solidFill>
                  <a:srgbClr val="C00000"/>
                </a:solidFill>
              </a:rPr>
              <a:t>kadar</a:t>
            </a:r>
            <a:r>
              <a:rPr lang="en-US" altLang="en-US" sz="2000" b="1" dirty="0" smtClean="0">
                <a:solidFill>
                  <a:srgbClr val="C00000"/>
                </a:solidFill>
              </a:rPr>
              <a:t> </a:t>
            </a:r>
            <a:r>
              <a:rPr lang="en-US" altLang="en-US" sz="2000" b="1" dirty="0" err="1" smtClean="0">
                <a:solidFill>
                  <a:srgbClr val="C00000"/>
                </a:solidFill>
              </a:rPr>
              <a:t>pembelajaran</a:t>
            </a:r>
            <a:r>
              <a:rPr lang="en-US" altLang="en-US" sz="2000" b="1" dirty="0" smtClean="0">
                <a:solidFill>
                  <a:srgbClr val="C00000"/>
                </a:solidFill>
              </a:rPr>
              <a:t> </a:t>
            </a:r>
            <a:r>
              <a:rPr lang="en-US" altLang="en-US" sz="2000" b="1" dirty="0" err="1" smtClean="0">
                <a:solidFill>
                  <a:srgbClr val="C00000"/>
                </a:solidFill>
              </a:rPr>
              <a:t>mereka</a:t>
            </a:r>
            <a:r>
              <a:rPr lang="en-US" altLang="en-US" sz="2000" b="1" dirty="0" smtClean="0">
                <a:solidFill>
                  <a:srgbClr val="C00000"/>
                </a:solidFill>
              </a:rPr>
              <a:t> </a:t>
            </a:r>
            <a:r>
              <a:rPr lang="en-US" altLang="en-US" sz="2000" b="1" dirty="0" err="1" smtClean="0">
                <a:solidFill>
                  <a:srgbClr val="C00000"/>
                </a:solidFill>
              </a:rPr>
              <a:t>se</a:t>
            </a:r>
            <a:r>
              <a:rPr lang="en-US" altLang="en-US" sz="2000" b="1" dirty="0" err="1" smtClean="0"/>
              <a:t>ndiri</a:t>
            </a:r>
            <a:r>
              <a:rPr lang="en-US" altLang="en-US" sz="2000" b="1" dirty="0" smtClean="0"/>
              <a:t> </a:t>
            </a:r>
            <a:r>
              <a:rPr lang="en-US" altLang="en-US" sz="2000" b="1" dirty="0" err="1" smtClean="0"/>
              <a:t>serta</a:t>
            </a:r>
            <a:r>
              <a:rPr lang="en-US" altLang="en-US" sz="2000" b="1" dirty="0" smtClean="0"/>
              <a:t> </a:t>
            </a:r>
            <a:r>
              <a:rPr lang="en-US" altLang="en-US" sz="2000" b="1" dirty="0" err="1" smtClean="0"/>
              <a:t>dapat</a:t>
            </a:r>
            <a:r>
              <a:rPr lang="en-US" altLang="en-US" sz="2000" b="1" dirty="0" smtClean="0"/>
              <a:t> </a:t>
            </a:r>
            <a:r>
              <a:rPr lang="en-US" altLang="en-US" sz="2000" b="1" dirty="0" err="1" smtClean="0"/>
              <a:t>mempertingkatkan</a:t>
            </a:r>
            <a:r>
              <a:rPr lang="en-US" altLang="en-US" sz="2000" b="1" dirty="0" smtClean="0"/>
              <a:t> </a:t>
            </a:r>
            <a:r>
              <a:rPr lang="en-US" altLang="en-US" sz="2000" b="1" dirty="0" err="1" smtClean="0"/>
              <a:t>tahap</a:t>
            </a:r>
            <a:r>
              <a:rPr lang="en-US" altLang="en-US" sz="2000" b="1" dirty="0" smtClean="0"/>
              <a:t> </a:t>
            </a:r>
            <a:r>
              <a:rPr lang="en-US" altLang="en-US" sz="2000" b="1" dirty="0" err="1" smtClean="0"/>
              <a:t>penguasaan</a:t>
            </a:r>
            <a:r>
              <a:rPr lang="en-US" altLang="en-US" sz="2000" b="1" dirty="0" smtClean="0"/>
              <a:t> </a:t>
            </a:r>
            <a:r>
              <a:rPr lang="en-US" altLang="en-US" sz="2000" b="1" dirty="0" err="1" smtClean="0"/>
              <a:t>pembelajaran</a:t>
            </a:r>
            <a:r>
              <a:rPr lang="en-US" altLang="en-US" sz="2000" b="1" dirty="0" smtClean="0"/>
              <a:t>. </a:t>
            </a:r>
          </a:p>
        </p:txBody>
      </p:sp>
      <p:sp>
        <p:nvSpPr>
          <p:cNvPr id="34820" name="Slide Number Placeholder 3"/>
          <p:cNvSpPr>
            <a:spLocks noGrp="1"/>
          </p:cNvSpPr>
          <p:nvPr>
            <p:ph type="sldNum" sz="quarter" idx="4294967295"/>
          </p:nvPr>
        </p:nvSpPr>
        <p:spPr>
          <a:xfrm>
            <a:off x="7010400" y="6356350"/>
            <a:ext cx="2133600" cy="365125"/>
          </a:xfrm>
        </p:spPr>
        <p:txBody>
          <a:bodyPr/>
          <a:lstStyle/>
          <a:p>
            <a:pPr>
              <a:defRPr/>
            </a:pPr>
            <a:fld id="{109A1401-1723-45C1-B24C-4439FC6A9551}" type="slidenum">
              <a:rPr lang="en-MY"/>
              <a:pPr>
                <a:defRPr/>
              </a:pPr>
              <a:t>37</a:t>
            </a:fld>
            <a:endParaRPr lang="en-MY"/>
          </a:p>
        </p:txBody>
      </p:sp>
      <p:sp>
        <p:nvSpPr>
          <p:cNvPr id="5" name="Title 1"/>
          <p:cNvSpPr txBox="1">
            <a:spLocks/>
          </p:cNvSpPr>
          <p:nvPr/>
        </p:nvSpPr>
        <p:spPr>
          <a:xfrm>
            <a:off x="848420" y="371128"/>
            <a:ext cx="8295580" cy="6096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MY"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STRATEGI  PENGAJARAN </a:t>
            </a:r>
            <a:br>
              <a:rPr kumimoji="0" lang="en-MY"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br>
            <a:r>
              <a:rPr kumimoji="0" lang="en-MY"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DAN PEMBELAJARAN TMK</a:t>
            </a:r>
            <a:endParaRPr kumimoji="0" lang="en-MY"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6" name="Rectangle 5"/>
          <p:cNvSpPr/>
          <p:nvPr/>
        </p:nvSpPr>
        <p:spPr>
          <a:xfrm>
            <a:off x="1187624" y="1556792"/>
            <a:ext cx="4580678"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PEMBELAJARAN MASTERI</a:t>
            </a:r>
          </a:p>
        </p:txBody>
      </p:sp>
      <p:sp>
        <p:nvSpPr>
          <p:cNvPr id="7" name="Title 6"/>
          <p:cNvSpPr>
            <a:spLocks noGrp="1"/>
          </p:cNvSpPr>
          <p:nvPr>
            <p:ph type="title"/>
          </p:nvPr>
        </p:nvSpPr>
        <p:spPr/>
        <p:txBody>
          <a:bodyPr/>
          <a:lstStyle/>
          <a:p>
            <a:endParaRPr lang="en-MY"/>
          </a:p>
        </p:txBody>
      </p:sp>
      <p:pic>
        <p:nvPicPr>
          <p:cNvPr id="51204" name="Picture 4" descr="http://www.jamesgillespiesprimary.co.uk/wp-content/uploads/2013/11/student_raising_hand.jpg"/>
          <p:cNvPicPr>
            <a:picLocks noChangeAspect="1" noChangeArrowheads="1"/>
          </p:cNvPicPr>
          <p:nvPr/>
        </p:nvPicPr>
        <p:blipFill>
          <a:blip r:embed="rId2" cstate="print"/>
          <a:srcRect/>
          <a:stretch>
            <a:fillRect/>
          </a:stretch>
        </p:blipFill>
        <p:spPr bwMode="auto">
          <a:xfrm>
            <a:off x="6228184" y="2492896"/>
            <a:ext cx="2424668" cy="2574454"/>
          </a:xfrm>
          <a:prstGeom prst="rect">
            <a:avLst/>
          </a:prstGeom>
          <a:noFill/>
        </p:spPr>
      </p:pic>
    </p:spTree>
    <p:extLst>
      <p:ext uri="{BB962C8B-B14F-4D97-AF65-F5344CB8AC3E}">
        <p14:creationId xmlns:p14="http://schemas.microsoft.com/office/powerpoint/2010/main" xmlns="" val="297489139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Content Placeholder 2"/>
          <p:cNvSpPr>
            <a:spLocks noGrp="1"/>
          </p:cNvSpPr>
          <p:nvPr>
            <p:ph idx="1"/>
          </p:nvPr>
        </p:nvSpPr>
        <p:spPr>
          <a:xfrm>
            <a:off x="914400" y="2204864"/>
            <a:ext cx="7978080" cy="2448272"/>
          </a:xfrm>
        </p:spPr>
        <p:txBody>
          <a:bodyPr/>
          <a:lstStyle/>
          <a:p>
            <a:pPr algn="just" eaLnBrk="1" hangingPunct="1"/>
            <a:r>
              <a:rPr lang="en-US" altLang="en-US" sz="2000" b="1" dirty="0" err="1" smtClean="0"/>
              <a:t>Pembelajaran</a:t>
            </a:r>
            <a:r>
              <a:rPr lang="en-US" altLang="en-US" sz="2000" b="1" dirty="0" smtClean="0"/>
              <a:t> </a:t>
            </a:r>
            <a:r>
              <a:rPr lang="en-US" altLang="en-US" sz="2000" b="1" dirty="0" err="1" smtClean="0"/>
              <a:t>Masteri</a:t>
            </a:r>
            <a:r>
              <a:rPr lang="en-US" altLang="en-US" sz="2000" b="1" dirty="0" smtClean="0"/>
              <a:t> </a:t>
            </a:r>
            <a:r>
              <a:rPr lang="en-US" altLang="en-US" sz="2000" b="1" dirty="0" err="1" smtClean="0"/>
              <a:t>adalah</a:t>
            </a:r>
            <a:r>
              <a:rPr lang="en-US" altLang="en-US" sz="2000" b="1" dirty="0" smtClean="0"/>
              <a:t> </a:t>
            </a:r>
            <a:r>
              <a:rPr lang="en-US" altLang="en-US" sz="2000" b="1" dirty="0" err="1" smtClean="0"/>
              <a:t>pendekatan</a:t>
            </a:r>
            <a:r>
              <a:rPr lang="en-US" altLang="en-US" sz="2000" b="1" dirty="0" smtClean="0"/>
              <a:t> </a:t>
            </a:r>
            <a:r>
              <a:rPr lang="en-US" altLang="en-US" sz="2000" b="1" dirty="0" err="1" smtClean="0"/>
              <a:t>pengajaran</a:t>
            </a:r>
            <a:r>
              <a:rPr lang="en-US" altLang="en-US" sz="2000" b="1" dirty="0" smtClean="0"/>
              <a:t> </a:t>
            </a:r>
            <a:r>
              <a:rPr lang="en-US" altLang="en-US" sz="2000" b="1" dirty="0" err="1" smtClean="0"/>
              <a:t>dan</a:t>
            </a:r>
            <a:r>
              <a:rPr lang="en-US" altLang="en-US" sz="2000" b="1" dirty="0" smtClean="0"/>
              <a:t> </a:t>
            </a:r>
            <a:r>
              <a:rPr lang="en-US" altLang="en-US" sz="2000" b="1" dirty="0" err="1" smtClean="0"/>
              <a:t>pembelajaran</a:t>
            </a:r>
            <a:r>
              <a:rPr lang="en-US" altLang="en-US" sz="2000" b="1" dirty="0" smtClean="0"/>
              <a:t> yang </a:t>
            </a:r>
            <a:r>
              <a:rPr lang="en-US" altLang="en-US" sz="2000" b="1" dirty="0" err="1" smtClean="0">
                <a:solidFill>
                  <a:srgbClr val="C00000"/>
                </a:solidFill>
              </a:rPr>
              <a:t>berfokus</a:t>
            </a:r>
            <a:r>
              <a:rPr lang="en-US" altLang="en-US" sz="2000" b="1" dirty="0" smtClean="0">
                <a:solidFill>
                  <a:srgbClr val="C00000"/>
                </a:solidFill>
              </a:rPr>
              <a:t> </a:t>
            </a:r>
            <a:r>
              <a:rPr lang="en-US" altLang="en-US" sz="2000" b="1" dirty="0" err="1" smtClean="0">
                <a:solidFill>
                  <a:srgbClr val="C00000"/>
                </a:solidFill>
              </a:rPr>
              <a:t>kepada</a:t>
            </a:r>
            <a:r>
              <a:rPr lang="en-US" altLang="en-US" sz="2000" b="1" dirty="0" smtClean="0">
                <a:solidFill>
                  <a:srgbClr val="C00000"/>
                </a:solidFill>
              </a:rPr>
              <a:t> </a:t>
            </a:r>
            <a:r>
              <a:rPr lang="en-US" altLang="en-US" sz="2000" b="1" dirty="0" err="1" smtClean="0">
                <a:solidFill>
                  <a:srgbClr val="C00000"/>
                </a:solidFill>
              </a:rPr>
              <a:t>penguasaan</a:t>
            </a:r>
            <a:r>
              <a:rPr lang="en-US" altLang="en-US" sz="2000" b="1" dirty="0" smtClean="0">
                <a:solidFill>
                  <a:srgbClr val="C00000"/>
                </a:solidFill>
              </a:rPr>
              <a:t> </a:t>
            </a:r>
            <a:r>
              <a:rPr lang="en-US" altLang="en-US" sz="2000" b="1" dirty="0" err="1" smtClean="0">
                <a:solidFill>
                  <a:srgbClr val="C00000"/>
                </a:solidFill>
              </a:rPr>
              <a:t>murid</a:t>
            </a:r>
            <a:r>
              <a:rPr lang="en-US" altLang="en-US" sz="2000" b="1" dirty="0" smtClean="0">
                <a:solidFill>
                  <a:srgbClr val="C00000"/>
                </a:solidFill>
              </a:rPr>
              <a:t> </a:t>
            </a:r>
            <a:r>
              <a:rPr lang="en-US" altLang="en-US" sz="2000" b="1" dirty="0" err="1" smtClean="0"/>
              <a:t>dalam</a:t>
            </a:r>
            <a:r>
              <a:rPr lang="en-US" altLang="en-US" sz="2000" b="1" dirty="0" smtClean="0"/>
              <a:t> </a:t>
            </a:r>
            <a:r>
              <a:rPr lang="en-US" altLang="en-US" sz="2000" b="1" dirty="0" err="1" smtClean="0"/>
              <a:t>sesuatu</a:t>
            </a:r>
            <a:r>
              <a:rPr lang="en-US" altLang="en-US" sz="2000" b="1" dirty="0" smtClean="0"/>
              <a:t> </a:t>
            </a:r>
            <a:r>
              <a:rPr lang="en-US" altLang="en-US" sz="2000" b="1" dirty="0" err="1" smtClean="0"/>
              <a:t>perkara</a:t>
            </a:r>
            <a:r>
              <a:rPr lang="en-US" altLang="en-US" sz="2000" b="1" dirty="0" smtClean="0"/>
              <a:t> yang </a:t>
            </a:r>
            <a:r>
              <a:rPr lang="en-US" altLang="en-US" sz="2000" b="1" dirty="0" err="1" smtClean="0"/>
              <a:t>dipelajari</a:t>
            </a:r>
            <a:r>
              <a:rPr lang="en-US" altLang="en-US" sz="2000" b="1" dirty="0" smtClean="0"/>
              <a:t>. </a:t>
            </a:r>
            <a:endParaRPr lang="en-US" altLang="en-US" sz="2000" b="1" dirty="0" smtClean="0"/>
          </a:p>
          <a:p>
            <a:pPr algn="just" eaLnBrk="1" hangingPunct="1"/>
            <a:r>
              <a:rPr lang="en-US" altLang="en-US" sz="2000" b="1" dirty="0" err="1" smtClean="0"/>
              <a:t>Melalui</a:t>
            </a:r>
            <a:r>
              <a:rPr lang="en-US" altLang="en-US" sz="2000" b="1" dirty="0" smtClean="0"/>
              <a:t> </a:t>
            </a:r>
            <a:r>
              <a:rPr lang="en-US" altLang="en-US" sz="2000" b="1" dirty="0" err="1" smtClean="0"/>
              <a:t>pendekatan</a:t>
            </a:r>
            <a:r>
              <a:rPr lang="en-US" altLang="en-US" sz="2000" b="1" dirty="0" smtClean="0"/>
              <a:t> </a:t>
            </a:r>
            <a:r>
              <a:rPr lang="en-US" altLang="en-US" sz="2000" b="1" dirty="0" err="1" smtClean="0"/>
              <a:t>ini</a:t>
            </a:r>
            <a:r>
              <a:rPr lang="en-US" altLang="en-US" sz="2000" b="1" dirty="0" smtClean="0"/>
              <a:t> </a:t>
            </a:r>
            <a:r>
              <a:rPr lang="en-US" altLang="en-US" sz="2000" b="1" dirty="0" err="1" smtClean="0"/>
              <a:t>murid</a:t>
            </a:r>
            <a:r>
              <a:rPr lang="en-US" altLang="en-US" sz="2000" b="1" dirty="0" smtClean="0"/>
              <a:t> </a:t>
            </a:r>
            <a:r>
              <a:rPr lang="en-US" altLang="en-US" sz="2000" b="1" dirty="0" err="1" smtClean="0"/>
              <a:t>diberi</a:t>
            </a:r>
            <a:r>
              <a:rPr lang="en-US" altLang="en-US" sz="2000" b="1" dirty="0" smtClean="0"/>
              <a:t> </a:t>
            </a:r>
            <a:r>
              <a:rPr lang="en-US" altLang="en-US" sz="2000" b="1" dirty="0" err="1" smtClean="0"/>
              <a:t>peluang</a:t>
            </a:r>
            <a:r>
              <a:rPr lang="en-US" altLang="en-US" sz="2000" b="1" dirty="0" smtClean="0"/>
              <a:t> </a:t>
            </a:r>
            <a:r>
              <a:rPr lang="en-US" altLang="en-US" sz="2000" b="1" dirty="0" err="1" smtClean="0"/>
              <a:t>untuk</a:t>
            </a:r>
            <a:r>
              <a:rPr lang="en-US" altLang="en-US" sz="2000" b="1" dirty="0" smtClean="0"/>
              <a:t> </a:t>
            </a:r>
            <a:r>
              <a:rPr lang="en-US" altLang="en-US" sz="2000" b="1" dirty="0" err="1" smtClean="0"/>
              <a:t>maju</a:t>
            </a:r>
            <a:r>
              <a:rPr lang="en-US" altLang="en-US" sz="2000" b="1" dirty="0" smtClean="0"/>
              <a:t> </a:t>
            </a:r>
            <a:r>
              <a:rPr lang="en-US" altLang="en-US" sz="2000" b="1" dirty="0" err="1" smtClean="0"/>
              <a:t>mengikut</a:t>
            </a:r>
            <a:r>
              <a:rPr lang="en-US" altLang="en-US" sz="2000" b="1" dirty="0" smtClean="0"/>
              <a:t> </a:t>
            </a:r>
            <a:r>
              <a:rPr lang="en-US" altLang="en-US" sz="2000" b="1" dirty="0" err="1" smtClean="0">
                <a:solidFill>
                  <a:srgbClr val="C00000"/>
                </a:solidFill>
              </a:rPr>
              <a:t>kebolehan</a:t>
            </a:r>
            <a:r>
              <a:rPr lang="en-US" altLang="en-US" sz="2000" b="1" dirty="0" smtClean="0">
                <a:solidFill>
                  <a:srgbClr val="C00000"/>
                </a:solidFill>
              </a:rPr>
              <a:t> </a:t>
            </a:r>
            <a:r>
              <a:rPr lang="en-US" altLang="en-US" sz="2000" b="1" dirty="0" err="1" smtClean="0">
                <a:solidFill>
                  <a:srgbClr val="C00000"/>
                </a:solidFill>
              </a:rPr>
              <a:t>dan</a:t>
            </a:r>
            <a:r>
              <a:rPr lang="en-US" altLang="en-US" sz="2000" b="1" dirty="0" smtClean="0">
                <a:solidFill>
                  <a:srgbClr val="C00000"/>
                </a:solidFill>
              </a:rPr>
              <a:t> </a:t>
            </a:r>
            <a:r>
              <a:rPr lang="en-US" altLang="en-US" sz="2000" b="1" dirty="0" err="1" smtClean="0">
                <a:solidFill>
                  <a:srgbClr val="C00000"/>
                </a:solidFill>
              </a:rPr>
              <a:t>kadar</a:t>
            </a:r>
            <a:r>
              <a:rPr lang="en-US" altLang="en-US" sz="2000" b="1" dirty="0" smtClean="0">
                <a:solidFill>
                  <a:srgbClr val="C00000"/>
                </a:solidFill>
              </a:rPr>
              <a:t> </a:t>
            </a:r>
            <a:r>
              <a:rPr lang="en-US" altLang="en-US" sz="2000" b="1" dirty="0" err="1" smtClean="0">
                <a:solidFill>
                  <a:srgbClr val="C00000"/>
                </a:solidFill>
              </a:rPr>
              <a:t>pembelajaran</a:t>
            </a:r>
            <a:r>
              <a:rPr lang="en-US" altLang="en-US" sz="2000" b="1" dirty="0" smtClean="0">
                <a:solidFill>
                  <a:srgbClr val="C00000"/>
                </a:solidFill>
              </a:rPr>
              <a:t> </a:t>
            </a:r>
            <a:r>
              <a:rPr lang="en-US" altLang="en-US" sz="2000" b="1" dirty="0" err="1" smtClean="0">
                <a:solidFill>
                  <a:srgbClr val="C00000"/>
                </a:solidFill>
              </a:rPr>
              <a:t>mereka</a:t>
            </a:r>
            <a:r>
              <a:rPr lang="en-US" altLang="en-US" sz="2000" b="1" dirty="0" smtClean="0">
                <a:solidFill>
                  <a:srgbClr val="C00000"/>
                </a:solidFill>
              </a:rPr>
              <a:t> </a:t>
            </a:r>
            <a:r>
              <a:rPr lang="en-US" altLang="en-US" sz="2000" b="1" dirty="0" err="1" smtClean="0">
                <a:solidFill>
                  <a:srgbClr val="C00000"/>
                </a:solidFill>
              </a:rPr>
              <a:t>se</a:t>
            </a:r>
            <a:r>
              <a:rPr lang="en-US" altLang="en-US" sz="2000" b="1" dirty="0" err="1" smtClean="0"/>
              <a:t>ndiri</a:t>
            </a:r>
            <a:r>
              <a:rPr lang="en-US" altLang="en-US" sz="2000" b="1" dirty="0" smtClean="0"/>
              <a:t> </a:t>
            </a:r>
            <a:r>
              <a:rPr lang="en-US" altLang="en-US" sz="2000" b="1" dirty="0" err="1" smtClean="0"/>
              <a:t>serta</a:t>
            </a:r>
            <a:r>
              <a:rPr lang="en-US" altLang="en-US" sz="2000" b="1" dirty="0" smtClean="0"/>
              <a:t> </a:t>
            </a:r>
            <a:r>
              <a:rPr lang="en-US" altLang="en-US" sz="2000" b="1" dirty="0" err="1" smtClean="0"/>
              <a:t>dapat</a:t>
            </a:r>
            <a:r>
              <a:rPr lang="en-US" altLang="en-US" sz="2000" b="1" dirty="0" smtClean="0"/>
              <a:t> </a:t>
            </a:r>
            <a:r>
              <a:rPr lang="en-US" altLang="en-US" sz="2000" b="1" dirty="0" err="1" smtClean="0"/>
              <a:t>mempertingkatkan</a:t>
            </a:r>
            <a:r>
              <a:rPr lang="en-US" altLang="en-US" sz="2000" b="1" dirty="0" smtClean="0"/>
              <a:t> </a:t>
            </a:r>
            <a:r>
              <a:rPr lang="en-US" altLang="en-US" sz="2000" b="1" dirty="0" err="1" smtClean="0"/>
              <a:t>tahap</a:t>
            </a:r>
            <a:r>
              <a:rPr lang="en-US" altLang="en-US" sz="2000" b="1" dirty="0" smtClean="0"/>
              <a:t> </a:t>
            </a:r>
            <a:r>
              <a:rPr lang="en-US" altLang="en-US" sz="2000" b="1" dirty="0" err="1" smtClean="0"/>
              <a:t>penguasaan</a:t>
            </a:r>
            <a:r>
              <a:rPr lang="en-US" altLang="en-US" sz="2000" b="1" dirty="0" smtClean="0"/>
              <a:t> </a:t>
            </a:r>
            <a:r>
              <a:rPr lang="en-US" altLang="en-US" sz="2000" b="1" dirty="0" err="1" smtClean="0"/>
              <a:t>pembelajaran</a:t>
            </a:r>
            <a:r>
              <a:rPr lang="en-US" altLang="en-US" sz="2000" b="1" dirty="0" smtClean="0"/>
              <a:t>. </a:t>
            </a:r>
          </a:p>
        </p:txBody>
      </p:sp>
      <p:sp>
        <p:nvSpPr>
          <p:cNvPr id="34820" name="Slide Number Placeholder 3"/>
          <p:cNvSpPr>
            <a:spLocks noGrp="1"/>
          </p:cNvSpPr>
          <p:nvPr>
            <p:ph type="sldNum" sz="quarter" idx="4294967295"/>
          </p:nvPr>
        </p:nvSpPr>
        <p:spPr>
          <a:xfrm>
            <a:off x="7010400" y="6356350"/>
            <a:ext cx="2133600" cy="365125"/>
          </a:xfrm>
        </p:spPr>
        <p:txBody>
          <a:bodyPr/>
          <a:lstStyle/>
          <a:p>
            <a:pPr>
              <a:defRPr/>
            </a:pPr>
            <a:fld id="{109A1401-1723-45C1-B24C-4439FC6A9551}" type="slidenum">
              <a:rPr lang="en-MY"/>
              <a:pPr>
                <a:defRPr/>
              </a:pPr>
              <a:t>38</a:t>
            </a:fld>
            <a:endParaRPr lang="en-MY"/>
          </a:p>
        </p:txBody>
      </p:sp>
      <p:sp>
        <p:nvSpPr>
          <p:cNvPr id="5" name="Title 1"/>
          <p:cNvSpPr txBox="1">
            <a:spLocks/>
          </p:cNvSpPr>
          <p:nvPr/>
        </p:nvSpPr>
        <p:spPr>
          <a:xfrm>
            <a:off x="848420" y="371128"/>
            <a:ext cx="8295580" cy="6096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MY"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STRATEGI  PENGAJARAN </a:t>
            </a:r>
            <a:br>
              <a:rPr kumimoji="0" lang="en-MY"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br>
            <a:r>
              <a:rPr kumimoji="0" lang="en-MY"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DAN PEMBELAJARAN TMK</a:t>
            </a:r>
            <a:endParaRPr kumimoji="0" lang="en-MY"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6" name="Rectangle 5"/>
          <p:cNvSpPr/>
          <p:nvPr/>
        </p:nvSpPr>
        <p:spPr>
          <a:xfrm>
            <a:off x="1187624" y="1556792"/>
            <a:ext cx="4580678"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PEMBELAJARAN MASTERI</a:t>
            </a:r>
          </a:p>
        </p:txBody>
      </p:sp>
      <p:sp>
        <p:nvSpPr>
          <p:cNvPr id="7" name="Title 6"/>
          <p:cNvSpPr>
            <a:spLocks noGrp="1"/>
          </p:cNvSpPr>
          <p:nvPr>
            <p:ph type="title"/>
          </p:nvPr>
        </p:nvSpPr>
        <p:spPr/>
        <p:txBody>
          <a:bodyPr/>
          <a:lstStyle/>
          <a:p>
            <a:endParaRPr lang="en-MY"/>
          </a:p>
        </p:txBody>
      </p:sp>
    </p:spTree>
    <p:extLst>
      <p:ext uri="{BB962C8B-B14F-4D97-AF65-F5344CB8AC3E}">
        <p14:creationId xmlns:p14="http://schemas.microsoft.com/office/powerpoint/2010/main" xmlns="" val="297489139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Content Placeholder 2"/>
          <p:cNvSpPr>
            <a:spLocks noGrp="1"/>
          </p:cNvSpPr>
          <p:nvPr>
            <p:ph idx="1"/>
          </p:nvPr>
        </p:nvSpPr>
        <p:spPr>
          <a:xfrm>
            <a:off x="914400" y="2204864"/>
            <a:ext cx="7978080" cy="1080120"/>
          </a:xfrm>
        </p:spPr>
        <p:txBody>
          <a:bodyPr/>
          <a:lstStyle/>
          <a:p>
            <a:pPr algn="just" eaLnBrk="1" hangingPunct="1"/>
            <a:r>
              <a:rPr lang="en-US" altLang="en-US" sz="2000" b="1" dirty="0" err="1" smtClean="0"/>
              <a:t>Pembelajaran</a:t>
            </a:r>
            <a:r>
              <a:rPr lang="en-US" altLang="en-US" sz="2000" b="1" dirty="0" smtClean="0"/>
              <a:t> </a:t>
            </a:r>
            <a:r>
              <a:rPr lang="en-US" altLang="en-US" sz="2000" b="1" dirty="0" err="1" smtClean="0"/>
              <a:t>Masteri</a:t>
            </a:r>
            <a:r>
              <a:rPr lang="en-US" altLang="en-US" sz="2000" b="1" dirty="0" smtClean="0"/>
              <a:t> </a:t>
            </a:r>
            <a:r>
              <a:rPr lang="en-US" altLang="en-US" sz="2000" b="1" dirty="0" err="1" smtClean="0"/>
              <a:t>adalah</a:t>
            </a:r>
            <a:r>
              <a:rPr lang="en-US" altLang="en-US" sz="2000" b="1" dirty="0" smtClean="0"/>
              <a:t> </a:t>
            </a:r>
            <a:r>
              <a:rPr lang="en-US" altLang="en-US" sz="2000" b="1" dirty="0" err="1" smtClean="0"/>
              <a:t>pendekatan</a:t>
            </a:r>
            <a:r>
              <a:rPr lang="en-US" altLang="en-US" sz="2000" b="1" dirty="0" smtClean="0"/>
              <a:t> </a:t>
            </a:r>
            <a:r>
              <a:rPr lang="en-US" altLang="en-US" sz="2000" b="1" dirty="0" err="1" smtClean="0"/>
              <a:t>pengajaran</a:t>
            </a:r>
            <a:r>
              <a:rPr lang="en-US" altLang="en-US" sz="2000" b="1" dirty="0" smtClean="0"/>
              <a:t> </a:t>
            </a:r>
            <a:r>
              <a:rPr lang="en-US" altLang="en-US" sz="2000" b="1" dirty="0" err="1" smtClean="0"/>
              <a:t>dan</a:t>
            </a:r>
            <a:r>
              <a:rPr lang="en-US" altLang="en-US" sz="2000" b="1" dirty="0" smtClean="0"/>
              <a:t> </a:t>
            </a:r>
            <a:r>
              <a:rPr lang="en-US" altLang="en-US" sz="2000" b="1" dirty="0" err="1" smtClean="0"/>
              <a:t>pembelajaran</a:t>
            </a:r>
            <a:r>
              <a:rPr lang="en-US" altLang="en-US" sz="2000" b="1" dirty="0" smtClean="0"/>
              <a:t> yang </a:t>
            </a:r>
            <a:r>
              <a:rPr lang="en-US" altLang="en-US" sz="2000" b="1" dirty="0" err="1" smtClean="0">
                <a:solidFill>
                  <a:srgbClr val="C00000"/>
                </a:solidFill>
              </a:rPr>
              <a:t>berfokus</a:t>
            </a:r>
            <a:r>
              <a:rPr lang="en-US" altLang="en-US" sz="2000" b="1" dirty="0" smtClean="0">
                <a:solidFill>
                  <a:srgbClr val="C00000"/>
                </a:solidFill>
              </a:rPr>
              <a:t> </a:t>
            </a:r>
            <a:r>
              <a:rPr lang="en-US" altLang="en-US" sz="2000" b="1" dirty="0" err="1" smtClean="0">
                <a:solidFill>
                  <a:srgbClr val="C00000"/>
                </a:solidFill>
              </a:rPr>
              <a:t>kepada</a:t>
            </a:r>
            <a:r>
              <a:rPr lang="en-US" altLang="en-US" sz="2000" b="1" dirty="0" smtClean="0">
                <a:solidFill>
                  <a:srgbClr val="C00000"/>
                </a:solidFill>
              </a:rPr>
              <a:t> </a:t>
            </a:r>
            <a:r>
              <a:rPr lang="en-US" altLang="en-US" sz="2000" b="1" dirty="0" err="1" smtClean="0">
                <a:solidFill>
                  <a:srgbClr val="C00000"/>
                </a:solidFill>
              </a:rPr>
              <a:t>penguasaan</a:t>
            </a:r>
            <a:r>
              <a:rPr lang="en-US" altLang="en-US" sz="2000" b="1" dirty="0" smtClean="0">
                <a:solidFill>
                  <a:srgbClr val="C00000"/>
                </a:solidFill>
              </a:rPr>
              <a:t> </a:t>
            </a:r>
            <a:r>
              <a:rPr lang="en-US" altLang="en-US" sz="2000" b="1" dirty="0" err="1" smtClean="0">
                <a:solidFill>
                  <a:srgbClr val="C00000"/>
                </a:solidFill>
              </a:rPr>
              <a:t>murid</a:t>
            </a:r>
            <a:r>
              <a:rPr lang="en-US" altLang="en-US" sz="2000" b="1" dirty="0" smtClean="0">
                <a:solidFill>
                  <a:srgbClr val="C00000"/>
                </a:solidFill>
              </a:rPr>
              <a:t> </a:t>
            </a:r>
            <a:r>
              <a:rPr lang="en-US" altLang="en-US" sz="2000" b="1" dirty="0" err="1" smtClean="0"/>
              <a:t>dalam</a:t>
            </a:r>
            <a:r>
              <a:rPr lang="en-US" altLang="en-US" sz="2000" b="1" dirty="0" smtClean="0"/>
              <a:t> </a:t>
            </a:r>
            <a:r>
              <a:rPr lang="en-US" altLang="en-US" sz="2000" b="1" dirty="0" err="1" smtClean="0"/>
              <a:t>sesuatu</a:t>
            </a:r>
            <a:r>
              <a:rPr lang="en-US" altLang="en-US" sz="2000" b="1" dirty="0" smtClean="0"/>
              <a:t> </a:t>
            </a:r>
            <a:r>
              <a:rPr lang="en-US" altLang="en-US" sz="2000" b="1" dirty="0" err="1" smtClean="0"/>
              <a:t>perkara</a:t>
            </a:r>
            <a:r>
              <a:rPr lang="en-US" altLang="en-US" sz="2000" b="1" dirty="0" smtClean="0"/>
              <a:t> yang </a:t>
            </a:r>
            <a:r>
              <a:rPr lang="en-US" altLang="en-US" sz="2000" b="1" dirty="0" err="1" smtClean="0"/>
              <a:t>dipelajari</a:t>
            </a:r>
            <a:r>
              <a:rPr lang="en-US" altLang="en-US" sz="2000" b="1" dirty="0" smtClean="0"/>
              <a:t>. </a:t>
            </a:r>
            <a:endParaRPr lang="en-US" altLang="en-US" sz="2000" b="1" dirty="0" smtClean="0"/>
          </a:p>
        </p:txBody>
      </p:sp>
      <p:sp>
        <p:nvSpPr>
          <p:cNvPr id="34820" name="Slide Number Placeholder 3"/>
          <p:cNvSpPr>
            <a:spLocks noGrp="1"/>
          </p:cNvSpPr>
          <p:nvPr>
            <p:ph type="sldNum" sz="quarter" idx="4294967295"/>
          </p:nvPr>
        </p:nvSpPr>
        <p:spPr>
          <a:xfrm>
            <a:off x="7010400" y="6356350"/>
            <a:ext cx="2133600" cy="365125"/>
          </a:xfrm>
        </p:spPr>
        <p:txBody>
          <a:bodyPr/>
          <a:lstStyle/>
          <a:p>
            <a:pPr>
              <a:defRPr/>
            </a:pPr>
            <a:fld id="{109A1401-1723-45C1-B24C-4439FC6A9551}" type="slidenum">
              <a:rPr lang="en-MY"/>
              <a:pPr>
                <a:defRPr/>
              </a:pPr>
              <a:t>39</a:t>
            </a:fld>
            <a:endParaRPr lang="en-MY"/>
          </a:p>
        </p:txBody>
      </p:sp>
      <p:sp>
        <p:nvSpPr>
          <p:cNvPr id="5" name="Title 1"/>
          <p:cNvSpPr txBox="1">
            <a:spLocks/>
          </p:cNvSpPr>
          <p:nvPr/>
        </p:nvSpPr>
        <p:spPr>
          <a:xfrm>
            <a:off x="848420" y="371128"/>
            <a:ext cx="8295580" cy="6096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MY"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STRATEGI  PENGAJARAN </a:t>
            </a:r>
            <a:br>
              <a:rPr kumimoji="0" lang="en-MY"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br>
            <a:r>
              <a:rPr kumimoji="0" lang="en-MY"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DAN PEMBELAJARAN TMK</a:t>
            </a:r>
            <a:endParaRPr kumimoji="0" lang="en-MY"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6" name="Rectangle 5"/>
          <p:cNvSpPr/>
          <p:nvPr/>
        </p:nvSpPr>
        <p:spPr>
          <a:xfrm>
            <a:off x="1187624" y="1556792"/>
            <a:ext cx="4580678"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PEMBELAJARAN MASTERI</a:t>
            </a:r>
          </a:p>
        </p:txBody>
      </p:sp>
      <p:sp>
        <p:nvSpPr>
          <p:cNvPr id="7" name="Title 6"/>
          <p:cNvSpPr>
            <a:spLocks noGrp="1"/>
          </p:cNvSpPr>
          <p:nvPr>
            <p:ph type="title"/>
          </p:nvPr>
        </p:nvSpPr>
        <p:spPr/>
        <p:txBody>
          <a:bodyPr/>
          <a:lstStyle/>
          <a:p>
            <a:endParaRPr lang="en-MY"/>
          </a:p>
        </p:txBody>
      </p:sp>
      <p:sp>
        <p:nvSpPr>
          <p:cNvPr id="8" name="Rectangle 7"/>
          <p:cNvSpPr/>
          <p:nvPr/>
        </p:nvSpPr>
        <p:spPr>
          <a:xfrm>
            <a:off x="4139952" y="3501008"/>
            <a:ext cx="4572000" cy="1754326"/>
          </a:xfrm>
          <a:prstGeom prst="rect">
            <a:avLst/>
          </a:prstGeom>
        </p:spPr>
        <p:style>
          <a:lnRef idx="1">
            <a:schemeClr val="accent3"/>
          </a:lnRef>
          <a:fillRef idx="3">
            <a:schemeClr val="accent3"/>
          </a:fillRef>
          <a:effectRef idx="2">
            <a:schemeClr val="accent3"/>
          </a:effectRef>
          <a:fontRef idx="minor">
            <a:schemeClr val="lt1"/>
          </a:fontRef>
        </p:style>
        <p:txBody>
          <a:bodyPr>
            <a:spAutoFit/>
          </a:bodyPr>
          <a:lstStyle/>
          <a:p>
            <a:pPr algn="just"/>
            <a:r>
              <a:rPr lang="en-US" altLang="en-US" b="1" i="1" dirty="0" err="1" smtClean="0"/>
              <a:t>Sumber-sumber</a:t>
            </a:r>
            <a:r>
              <a:rPr lang="en-US" altLang="en-US" b="1" i="1" dirty="0" smtClean="0"/>
              <a:t> TMK </a:t>
            </a:r>
            <a:r>
              <a:rPr lang="en-US" altLang="en-US" b="1" i="1" dirty="0" err="1" smtClean="0"/>
              <a:t>seperti</a:t>
            </a:r>
            <a:r>
              <a:rPr lang="en-US" altLang="en-US" b="1" i="1" dirty="0" smtClean="0"/>
              <a:t> </a:t>
            </a:r>
            <a:r>
              <a:rPr lang="en-US" altLang="en-US" b="1" i="1" dirty="0" err="1" smtClean="0"/>
              <a:t>penggunaan</a:t>
            </a:r>
            <a:r>
              <a:rPr lang="en-US" altLang="en-US" b="1" i="1" dirty="0" smtClean="0"/>
              <a:t> </a:t>
            </a:r>
            <a:r>
              <a:rPr lang="en-US" altLang="en-US" b="1" i="1" dirty="0" err="1" smtClean="0"/>
              <a:t>papan</a:t>
            </a:r>
            <a:r>
              <a:rPr lang="en-US" altLang="en-US" b="1" i="1" dirty="0" smtClean="0"/>
              <a:t> </a:t>
            </a:r>
            <a:r>
              <a:rPr lang="en-US" altLang="en-US" b="1" i="1" dirty="0" err="1" smtClean="0"/>
              <a:t>putih</a:t>
            </a:r>
            <a:r>
              <a:rPr lang="en-US" altLang="en-US" b="1" i="1" dirty="0" smtClean="0"/>
              <a:t> </a:t>
            </a:r>
            <a:r>
              <a:rPr lang="en-US" altLang="en-US" b="1" i="1" dirty="0" err="1" smtClean="0"/>
              <a:t>interaktif</a:t>
            </a:r>
            <a:r>
              <a:rPr lang="en-US" altLang="en-US" b="1" i="1" dirty="0" smtClean="0"/>
              <a:t>, </a:t>
            </a:r>
            <a:r>
              <a:rPr lang="en-US" altLang="en-US" b="1" i="1" dirty="0" err="1" smtClean="0"/>
              <a:t>tayangan</a:t>
            </a:r>
            <a:r>
              <a:rPr lang="en-US" altLang="en-US" b="1" i="1" dirty="0" smtClean="0"/>
              <a:t> video, </a:t>
            </a:r>
            <a:r>
              <a:rPr lang="en-US" altLang="en-US" b="1" i="1" dirty="0" err="1" smtClean="0"/>
              <a:t>perisian</a:t>
            </a:r>
            <a:r>
              <a:rPr lang="en-US" altLang="en-US" b="1" i="1" dirty="0" smtClean="0"/>
              <a:t> </a:t>
            </a:r>
            <a:r>
              <a:rPr lang="en-US" altLang="en-US" b="1" i="1" dirty="0" err="1" smtClean="0"/>
              <a:t>kursus</a:t>
            </a:r>
            <a:r>
              <a:rPr lang="en-US" altLang="en-US" b="1" i="1" dirty="0" smtClean="0"/>
              <a:t>, </a:t>
            </a:r>
            <a:r>
              <a:rPr lang="en-US" altLang="en-US" b="1" i="1" dirty="0" err="1" smtClean="0"/>
              <a:t>permainan</a:t>
            </a:r>
            <a:r>
              <a:rPr lang="en-US" altLang="en-US" b="1" i="1" dirty="0" smtClean="0"/>
              <a:t> </a:t>
            </a:r>
            <a:r>
              <a:rPr lang="en-US" altLang="en-US" b="1" i="1" dirty="0" err="1" smtClean="0"/>
              <a:t>komputer</a:t>
            </a:r>
            <a:r>
              <a:rPr lang="en-US" altLang="en-US" b="1" i="1" dirty="0" smtClean="0"/>
              <a:t> </a:t>
            </a:r>
            <a:r>
              <a:rPr lang="en-US" altLang="en-US" b="1" i="1" dirty="0" err="1" smtClean="0"/>
              <a:t>pendidikan</a:t>
            </a:r>
            <a:r>
              <a:rPr lang="en-US" altLang="en-US" b="1" i="1" dirty="0" smtClean="0"/>
              <a:t> </a:t>
            </a:r>
            <a:r>
              <a:rPr lang="en-US" altLang="en-US" b="1" i="1" dirty="0" err="1" smtClean="0"/>
              <a:t>dan</a:t>
            </a:r>
            <a:r>
              <a:rPr lang="en-US" altLang="en-US" b="1" i="1" dirty="0" smtClean="0"/>
              <a:t> </a:t>
            </a:r>
            <a:r>
              <a:rPr lang="en-US" altLang="en-US" b="1" i="1" dirty="0" err="1" smtClean="0"/>
              <a:t>bahan-bahan</a:t>
            </a:r>
            <a:r>
              <a:rPr lang="en-US" altLang="en-US" b="1" i="1" dirty="0" smtClean="0"/>
              <a:t> Internet yang </a:t>
            </a:r>
            <a:r>
              <a:rPr lang="en-US" altLang="en-US" b="1" i="1" dirty="0" err="1" smtClean="0"/>
              <a:t>terpilih</a:t>
            </a:r>
            <a:r>
              <a:rPr lang="en-US" altLang="en-US" b="1" i="1" dirty="0" smtClean="0"/>
              <a:t> </a:t>
            </a:r>
            <a:r>
              <a:rPr lang="en-US" altLang="en-US" b="1" i="1" dirty="0" err="1" smtClean="0"/>
              <a:t>dapat</a:t>
            </a:r>
            <a:r>
              <a:rPr lang="en-US" altLang="en-US" b="1" i="1" dirty="0" smtClean="0"/>
              <a:t> </a:t>
            </a:r>
            <a:r>
              <a:rPr lang="en-US" altLang="en-US" b="1" i="1" dirty="0" err="1" smtClean="0"/>
              <a:t>membantu</a:t>
            </a:r>
            <a:r>
              <a:rPr lang="en-US" altLang="en-US" b="1" i="1" dirty="0" smtClean="0"/>
              <a:t> </a:t>
            </a:r>
            <a:r>
              <a:rPr lang="en-US" altLang="en-US" b="1" i="1" dirty="0" err="1" smtClean="0"/>
              <a:t>murid</a:t>
            </a:r>
            <a:r>
              <a:rPr lang="en-US" altLang="en-US" b="1" i="1" dirty="0" smtClean="0"/>
              <a:t> </a:t>
            </a:r>
            <a:r>
              <a:rPr lang="en-US" altLang="en-US" b="1" i="1" dirty="0" err="1" smtClean="0"/>
              <a:t>menguasai</a:t>
            </a:r>
            <a:r>
              <a:rPr lang="en-US" altLang="en-US" b="1" i="1" dirty="0" smtClean="0"/>
              <a:t> </a:t>
            </a:r>
            <a:r>
              <a:rPr lang="en-US" altLang="en-US" b="1" i="1" dirty="0" err="1" smtClean="0"/>
              <a:t>pengetahuan</a:t>
            </a:r>
            <a:r>
              <a:rPr lang="en-US" altLang="en-US" b="1" i="1" dirty="0" smtClean="0"/>
              <a:t> </a:t>
            </a:r>
            <a:r>
              <a:rPr lang="en-US" altLang="en-US" b="1" i="1" dirty="0" err="1" smtClean="0"/>
              <a:t>dan</a:t>
            </a:r>
            <a:r>
              <a:rPr lang="en-US" altLang="en-US" b="1" i="1" dirty="0" smtClean="0"/>
              <a:t> </a:t>
            </a:r>
            <a:r>
              <a:rPr lang="en-US" altLang="en-US" b="1" i="1" dirty="0" err="1" smtClean="0"/>
              <a:t>kemahiran</a:t>
            </a:r>
            <a:r>
              <a:rPr lang="en-US" altLang="en-US" b="1" i="1" dirty="0" smtClean="0"/>
              <a:t> yang </a:t>
            </a:r>
            <a:r>
              <a:rPr lang="en-US" altLang="en-US" b="1" i="1" dirty="0" err="1" smtClean="0"/>
              <a:t>spesifik</a:t>
            </a:r>
            <a:r>
              <a:rPr lang="en-US" altLang="en-US" b="1" i="1" dirty="0" smtClean="0"/>
              <a:t>. </a:t>
            </a:r>
            <a:endParaRPr lang="en-US" altLang="en-US" b="1" i="1" dirty="0" smtClean="0"/>
          </a:p>
        </p:txBody>
      </p:sp>
      <p:pic>
        <p:nvPicPr>
          <p:cNvPr id="51202" name="Picture 2" descr="https://clairsimpson.files.wordpress.com/2011/03/paint_with_whiteboard.jpg"/>
          <p:cNvPicPr>
            <a:picLocks noChangeAspect="1" noChangeArrowheads="1"/>
          </p:cNvPicPr>
          <p:nvPr/>
        </p:nvPicPr>
        <p:blipFill>
          <a:blip r:embed="rId2" cstate="print"/>
          <a:srcRect/>
          <a:stretch>
            <a:fillRect/>
          </a:stretch>
        </p:blipFill>
        <p:spPr bwMode="auto">
          <a:xfrm>
            <a:off x="1187624" y="3573016"/>
            <a:ext cx="2664296" cy="1776197"/>
          </a:xfrm>
          <a:prstGeom prst="rect">
            <a:avLst/>
          </a:prstGeom>
          <a:noFill/>
        </p:spPr>
      </p:pic>
    </p:spTree>
    <p:extLst>
      <p:ext uri="{BB962C8B-B14F-4D97-AF65-F5344CB8AC3E}">
        <p14:creationId xmlns:p14="http://schemas.microsoft.com/office/powerpoint/2010/main" xmlns="" val="297489139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67744" y="14001"/>
            <a:ext cx="6419056" cy="1143000"/>
          </a:xfrm>
          <a:scene3d>
            <a:camera prst="orthographicFront"/>
            <a:lightRig rig="threePt" dir="t"/>
          </a:scene3d>
          <a:sp3d>
            <a:bevelT/>
          </a:sp3d>
        </p:spPr>
        <p:txBody>
          <a:bodyPr>
            <a:normAutofit/>
          </a:bodyPr>
          <a:lstStyle/>
          <a:p>
            <a:r>
              <a:rPr lang="en-MY" sz="3600" b="1" dirty="0" smtClean="0">
                <a:latin typeface="Khmer UI" pitchFamily="34" charset="0"/>
                <a:cs typeface="Khmer UI" pitchFamily="34" charset="0"/>
              </a:rPr>
              <a:t>MATLAMAT TMK TAHAP II</a:t>
            </a:r>
            <a:endParaRPr lang="en-US" sz="3600" b="1" dirty="0">
              <a:latin typeface="Khmer UI" pitchFamily="34" charset="0"/>
              <a:cs typeface="Khmer U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2682021777"/>
              </p:ext>
            </p:extLst>
          </p:nvPr>
        </p:nvGraphicFramePr>
        <p:xfrm>
          <a:off x="1691680" y="1556792"/>
          <a:ext cx="6923112" cy="39933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4539216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Content Placeholder 2"/>
          <p:cNvSpPr>
            <a:spLocks noGrp="1"/>
          </p:cNvSpPr>
          <p:nvPr>
            <p:ph idx="1"/>
          </p:nvPr>
        </p:nvSpPr>
        <p:spPr>
          <a:xfrm>
            <a:off x="914400" y="2204864"/>
            <a:ext cx="7834064" cy="1368152"/>
          </a:xfrm>
        </p:spPr>
        <p:txBody>
          <a:bodyPr/>
          <a:lstStyle/>
          <a:p>
            <a:pPr algn="just" eaLnBrk="1" hangingPunct="1"/>
            <a:r>
              <a:rPr lang="en-US" altLang="en-US" sz="2000" b="1" dirty="0" err="1" smtClean="0"/>
              <a:t>Pembelajaran</a:t>
            </a:r>
            <a:r>
              <a:rPr lang="en-US" altLang="en-US" sz="2000" b="1" dirty="0" smtClean="0"/>
              <a:t> </a:t>
            </a:r>
            <a:r>
              <a:rPr lang="en-US" altLang="en-US" sz="2000" b="1" dirty="0" err="1" smtClean="0"/>
              <a:t>secara</a:t>
            </a:r>
            <a:r>
              <a:rPr lang="en-US" altLang="en-US" sz="2000" b="1" dirty="0" smtClean="0"/>
              <a:t> </a:t>
            </a:r>
            <a:r>
              <a:rPr lang="en-US" altLang="en-US" sz="2000" b="1" dirty="0" err="1" smtClean="0"/>
              <a:t>konstruktivisme</a:t>
            </a:r>
            <a:r>
              <a:rPr lang="en-US" altLang="en-US" sz="2000" b="1" dirty="0" smtClean="0"/>
              <a:t> </a:t>
            </a:r>
            <a:r>
              <a:rPr lang="en-US" altLang="en-US" sz="2000" b="1" dirty="0" err="1" smtClean="0"/>
              <a:t>ialah</a:t>
            </a:r>
            <a:r>
              <a:rPr lang="en-US" altLang="en-US" sz="2000" b="1" dirty="0" smtClean="0"/>
              <a:t> </a:t>
            </a:r>
            <a:r>
              <a:rPr lang="en-US" altLang="en-US" sz="2000" b="1" dirty="0" err="1" smtClean="0"/>
              <a:t>satu</a:t>
            </a:r>
            <a:r>
              <a:rPr lang="en-US" altLang="en-US" sz="2000" b="1" dirty="0" smtClean="0"/>
              <a:t> </a:t>
            </a:r>
            <a:r>
              <a:rPr lang="en-US" altLang="en-US" sz="2000" b="1" dirty="0" err="1" smtClean="0"/>
              <a:t>kaedah</a:t>
            </a:r>
            <a:r>
              <a:rPr lang="en-US" altLang="en-US" sz="2000" b="1" dirty="0" smtClean="0"/>
              <a:t> </a:t>
            </a:r>
            <a:r>
              <a:rPr lang="en-US" altLang="en-US" sz="2000" b="1" dirty="0" err="1" smtClean="0"/>
              <a:t>dimana</a:t>
            </a:r>
            <a:r>
              <a:rPr lang="en-US" altLang="en-US" sz="2000" b="1" dirty="0" smtClean="0"/>
              <a:t> </a:t>
            </a:r>
            <a:r>
              <a:rPr lang="en-US" altLang="en-US" sz="2000" b="1" dirty="0" err="1" smtClean="0"/>
              <a:t>murid</a:t>
            </a:r>
            <a:r>
              <a:rPr lang="en-US" altLang="en-US" sz="2000" b="1" dirty="0" smtClean="0"/>
              <a:t> </a:t>
            </a:r>
            <a:r>
              <a:rPr lang="en-US" altLang="en-US" sz="2000" b="1" dirty="0" err="1" smtClean="0"/>
              <a:t>dapat</a:t>
            </a:r>
            <a:r>
              <a:rPr lang="en-US" altLang="en-US" sz="2000" b="1" dirty="0" smtClean="0"/>
              <a:t> </a:t>
            </a:r>
            <a:r>
              <a:rPr lang="en-US" altLang="en-US" sz="2000" b="1" dirty="0" err="1" smtClean="0">
                <a:solidFill>
                  <a:srgbClr val="C00000"/>
                </a:solidFill>
              </a:rPr>
              <a:t>membina</a:t>
            </a:r>
            <a:r>
              <a:rPr lang="en-US" altLang="en-US" sz="2000" b="1" dirty="0" smtClean="0">
                <a:solidFill>
                  <a:srgbClr val="C00000"/>
                </a:solidFill>
              </a:rPr>
              <a:t> </a:t>
            </a:r>
            <a:r>
              <a:rPr lang="en-US" altLang="en-US" sz="2000" b="1" dirty="0" err="1" smtClean="0">
                <a:solidFill>
                  <a:srgbClr val="C00000"/>
                </a:solidFill>
              </a:rPr>
              <a:t>sendiri</a:t>
            </a:r>
            <a:r>
              <a:rPr lang="en-US" altLang="en-US" sz="2000" b="1" dirty="0" smtClean="0">
                <a:solidFill>
                  <a:srgbClr val="C00000"/>
                </a:solidFill>
              </a:rPr>
              <a:t> </a:t>
            </a:r>
            <a:r>
              <a:rPr lang="en-US" altLang="en-US" sz="2000" b="1" dirty="0" err="1" smtClean="0">
                <a:solidFill>
                  <a:srgbClr val="C00000"/>
                </a:solidFill>
              </a:rPr>
              <a:t>pengetahuan</a:t>
            </a:r>
            <a:r>
              <a:rPr lang="en-US" altLang="en-US" sz="2000" b="1" dirty="0" smtClean="0">
                <a:solidFill>
                  <a:srgbClr val="C00000"/>
                </a:solidFill>
              </a:rPr>
              <a:t>  </a:t>
            </a:r>
            <a:r>
              <a:rPr lang="en-US" altLang="en-US" sz="2000" b="1" dirty="0" err="1" smtClean="0">
                <a:solidFill>
                  <a:srgbClr val="C00000"/>
                </a:solidFill>
              </a:rPr>
              <a:t>atau</a:t>
            </a:r>
            <a:r>
              <a:rPr lang="en-US" altLang="en-US" sz="2000" b="1" dirty="0" smtClean="0">
                <a:solidFill>
                  <a:srgbClr val="C00000"/>
                </a:solidFill>
              </a:rPr>
              <a:t> </a:t>
            </a:r>
            <a:r>
              <a:rPr lang="en-US" altLang="en-US" sz="2000" b="1" dirty="0" err="1" smtClean="0">
                <a:solidFill>
                  <a:srgbClr val="C00000"/>
                </a:solidFill>
              </a:rPr>
              <a:t>konsep</a:t>
            </a:r>
            <a:r>
              <a:rPr lang="en-US" altLang="en-US" sz="2000" b="1" dirty="0" smtClean="0">
                <a:solidFill>
                  <a:srgbClr val="C00000"/>
                </a:solidFill>
              </a:rPr>
              <a:t> </a:t>
            </a:r>
            <a:r>
              <a:rPr lang="en-US" altLang="en-US" sz="2000" b="1" dirty="0" err="1" smtClean="0">
                <a:solidFill>
                  <a:srgbClr val="C00000"/>
                </a:solidFill>
              </a:rPr>
              <a:t>bar</a:t>
            </a:r>
            <a:r>
              <a:rPr lang="en-US" altLang="en-US" sz="2000" b="1" dirty="0" err="1" smtClean="0"/>
              <a:t>u</a:t>
            </a:r>
            <a:r>
              <a:rPr lang="en-US" altLang="en-US" sz="2000" b="1" dirty="0" smtClean="0"/>
              <a:t> </a:t>
            </a:r>
            <a:r>
              <a:rPr lang="en-US" altLang="en-US" sz="2000" b="1" dirty="0" err="1" smtClean="0"/>
              <a:t>secara</a:t>
            </a:r>
            <a:r>
              <a:rPr lang="en-US" altLang="en-US" sz="2000" b="1" dirty="0" smtClean="0"/>
              <a:t> </a:t>
            </a:r>
            <a:r>
              <a:rPr lang="en-US" altLang="en-US" sz="2000" b="1" dirty="0" err="1" smtClean="0"/>
              <a:t>aktif</a:t>
            </a:r>
            <a:r>
              <a:rPr lang="en-US" altLang="en-US" sz="2000" b="1" dirty="0" smtClean="0"/>
              <a:t> </a:t>
            </a:r>
            <a:r>
              <a:rPr lang="en-US" altLang="en-US" sz="2000" b="1" dirty="0" err="1" smtClean="0"/>
              <a:t>berdasarkan</a:t>
            </a:r>
            <a:r>
              <a:rPr lang="en-US" altLang="en-US" sz="2000" b="1" dirty="0" smtClean="0"/>
              <a:t> </a:t>
            </a:r>
            <a:r>
              <a:rPr lang="en-US" altLang="en-US" sz="2000" b="1" dirty="0" err="1" smtClean="0"/>
              <a:t>pengetahuan</a:t>
            </a:r>
            <a:r>
              <a:rPr lang="en-US" altLang="en-US" sz="2000" b="1" dirty="0" smtClean="0"/>
              <a:t>, </a:t>
            </a:r>
            <a:r>
              <a:rPr lang="en-US" altLang="en-US" sz="2000" b="1" dirty="0" err="1" smtClean="0"/>
              <a:t>kemahiran</a:t>
            </a:r>
            <a:r>
              <a:rPr lang="en-US" altLang="en-US" sz="2000" b="1" dirty="0" smtClean="0"/>
              <a:t>, </a:t>
            </a:r>
            <a:r>
              <a:rPr lang="en-US" altLang="en-US" sz="2000" b="1" dirty="0" err="1" smtClean="0"/>
              <a:t>nilai</a:t>
            </a:r>
            <a:r>
              <a:rPr lang="en-US" altLang="en-US" sz="2000" b="1" dirty="0" smtClean="0"/>
              <a:t> </a:t>
            </a:r>
            <a:r>
              <a:rPr lang="en-US" altLang="en-US" sz="2000" b="1" dirty="0" err="1" smtClean="0"/>
              <a:t>dan</a:t>
            </a:r>
            <a:r>
              <a:rPr lang="en-US" altLang="en-US" sz="2000" b="1" dirty="0" smtClean="0"/>
              <a:t> </a:t>
            </a:r>
            <a:r>
              <a:rPr lang="en-US" altLang="en-US" sz="2000" b="1" dirty="0" err="1" smtClean="0"/>
              <a:t>pengalaman</a:t>
            </a:r>
            <a:r>
              <a:rPr lang="en-US" altLang="en-US" sz="2000" b="1" dirty="0" smtClean="0"/>
              <a:t> yang </a:t>
            </a:r>
            <a:r>
              <a:rPr lang="en-US" altLang="en-US" sz="2000" b="1" dirty="0" err="1" smtClean="0"/>
              <a:t>telah</a:t>
            </a:r>
            <a:r>
              <a:rPr lang="en-US" altLang="en-US" sz="2000" b="1" dirty="0" smtClean="0"/>
              <a:t> </a:t>
            </a:r>
            <a:r>
              <a:rPr lang="en-US" altLang="en-US" sz="2000" b="1" dirty="0" err="1" smtClean="0"/>
              <a:t>diperolehi</a:t>
            </a:r>
            <a:r>
              <a:rPr lang="en-US" altLang="en-US" sz="2000" b="1" dirty="0" smtClean="0"/>
              <a:t> </a:t>
            </a:r>
            <a:r>
              <a:rPr lang="en-US" altLang="en-US" sz="2000" b="1" dirty="0" err="1" smtClean="0"/>
              <a:t>dalam</a:t>
            </a:r>
            <a:r>
              <a:rPr lang="en-US" altLang="en-US" sz="2000" b="1" dirty="0" smtClean="0"/>
              <a:t> </a:t>
            </a:r>
            <a:r>
              <a:rPr lang="en-US" altLang="en-US" sz="2000" b="1" dirty="0" err="1" smtClean="0"/>
              <a:t>PdP</a:t>
            </a:r>
            <a:r>
              <a:rPr lang="en-US" altLang="en-US" sz="2000" b="1" dirty="0" smtClean="0"/>
              <a:t>. </a:t>
            </a:r>
            <a:endParaRPr lang="en-US" altLang="en-US" sz="2000" b="1" dirty="0" smtClean="0"/>
          </a:p>
        </p:txBody>
      </p:sp>
      <p:sp>
        <p:nvSpPr>
          <p:cNvPr id="35844" name="Slide Number Placeholder 3"/>
          <p:cNvSpPr>
            <a:spLocks noGrp="1"/>
          </p:cNvSpPr>
          <p:nvPr>
            <p:ph type="sldNum" sz="quarter" idx="4294967295"/>
          </p:nvPr>
        </p:nvSpPr>
        <p:spPr>
          <a:xfrm>
            <a:off x="7010400" y="6356350"/>
            <a:ext cx="2133600" cy="365125"/>
          </a:xfrm>
        </p:spPr>
        <p:txBody>
          <a:bodyPr/>
          <a:lstStyle/>
          <a:p>
            <a:pPr>
              <a:defRPr/>
            </a:pPr>
            <a:fld id="{0805C4A4-BEAD-4ED7-BAF3-1EF3BD506403}" type="slidenum">
              <a:rPr lang="en-MY"/>
              <a:pPr>
                <a:defRPr/>
              </a:pPr>
              <a:t>40</a:t>
            </a:fld>
            <a:endParaRPr lang="en-MY"/>
          </a:p>
        </p:txBody>
      </p:sp>
      <p:sp>
        <p:nvSpPr>
          <p:cNvPr id="5" name="Title 1"/>
          <p:cNvSpPr txBox="1">
            <a:spLocks/>
          </p:cNvSpPr>
          <p:nvPr/>
        </p:nvSpPr>
        <p:spPr>
          <a:xfrm>
            <a:off x="848420" y="371128"/>
            <a:ext cx="8295580" cy="6096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MY"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STRATEGI  PENGAJARAN </a:t>
            </a:r>
            <a:br>
              <a:rPr kumimoji="0" lang="en-MY"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br>
            <a:r>
              <a:rPr kumimoji="0" lang="en-MY"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DAN PEMBELAJARAN TMK</a:t>
            </a:r>
            <a:endParaRPr kumimoji="0" lang="en-MY"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6" name="Rectangle 5"/>
          <p:cNvSpPr/>
          <p:nvPr/>
        </p:nvSpPr>
        <p:spPr>
          <a:xfrm>
            <a:off x="1260275" y="1340768"/>
            <a:ext cx="3472809"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KONSTRUKTIVISME</a:t>
            </a:r>
          </a:p>
        </p:txBody>
      </p:sp>
      <p:sp>
        <p:nvSpPr>
          <p:cNvPr id="7" name="Title 6"/>
          <p:cNvSpPr>
            <a:spLocks noGrp="1"/>
          </p:cNvSpPr>
          <p:nvPr>
            <p:ph type="title"/>
          </p:nvPr>
        </p:nvSpPr>
        <p:spPr/>
        <p:txBody>
          <a:bodyPr/>
          <a:lstStyle/>
          <a:p>
            <a:endParaRPr lang="en-MY" dirty="0"/>
          </a:p>
        </p:txBody>
      </p:sp>
      <p:sp>
        <p:nvSpPr>
          <p:cNvPr id="8" name="Rectangle 7"/>
          <p:cNvSpPr/>
          <p:nvPr/>
        </p:nvSpPr>
        <p:spPr>
          <a:xfrm>
            <a:off x="1691680" y="4221088"/>
            <a:ext cx="3528392" cy="1477328"/>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r>
              <a:rPr lang="en-US" altLang="en-US" b="1" dirty="0" err="1" smtClean="0"/>
              <a:t>Melalui</a:t>
            </a:r>
            <a:r>
              <a:rPr lang="en-US" altLang="en-US" b="1" dirty="0" smtClean="0"/>
              <a:t> </a:t>
            </a:r>
            <a:r>
              <a:rPr lang="en-US" altLang="en-US" b="1" dirty="0" err="1" smtClean="0"/>
              <a:t>pembelajaran</a:t>
            </a:r>
            <a:r>
              <a:rPr lang="en-US" altLang="en-US" b="1" dirty="0" smtClean="0"/>
              <a:t> </a:t>
            </a:r>
            <a:r>
              <a:rPr lang="en-US" altLang="en-US" b="1" dirty="0" err="1" smtClean="0"/>
              <a:t>konstruktivisme</a:t>
            </a:r>
            <a:r>
              <a:rPr lang="en-US" altLang="en-US" b="1" dirty="0" smtClean="0"/>
              <a:t> </a:t>
            </a:r>
            <a:r>
              <a:rPr lang="en-US" altLang="en-US" b="1" dirty="0" err="1" smtClean="0"/>
              <a:t>murid</a:t>
            </a:r>
            <a:r>
              <a:rPr lang="en-US" altLang="en-US" b="1" dirty="0" smtClean="0"/>
              <a:t> </a:t>
            </a:r>
            <a:r>
              <a:rPr lang="en-US" altLang="en-US" b="1" dirty="0" err="1" smtClean="0"/>
              <a:t>menjadi</a:t>
            </a:r>
            <a:r>
              <a:rPr lang="en-US" altLang="en-US" b="1" dirty="0" smtClean="0"/>
              <a:t> </a:t>
            </a:r>
            <a:r>
              <a:rPr lang="en-US" altLang="en-US" b="1" dirty="0" err="1" smtClean="0"/>
              <a:t>lebih</a:t>
            </a:r>
            <a:r>
              <a:rPr lang="en-US" altLang="en-US" b="1" dirty="0" smtClean="0"/>
              <a:t> </a:t>
            </a:r>
            <a:r>
              <a:rPr lang="en-US" altLang="en-US" b="1" dirty="0" err="1" smtClean="0"/>
              <a:t>kreatif</a:t>
            </a:r>
            <a:r>
              <a:rPr lang="en-US" altLang="en-US" b="1" dirty="0" smtClean="0"/>
              <a:t> </a:t>
            </a:r>
            <a:r>
              <a:rPr lang="en-US" altLang="en-US" b="1" dirty="0" err="1" smtClean="0"/>
              <a:t>dan</a:t>
            </a:r>
            <a:r>
              <a:rPr lang="en-US" altLang="en-US" b="1" dirty="0" smtClean="0"/>
              <a:t> </a:t>
            </a:r>
            <a:r>
              <a:rPr lang="en-US" altLang="en-US" b="1" dirty="0" err="1" smtClean="0"/>
              <a:t>inovatif</a:t>
            </a:r>
            <a:r>
              <a:rPr lang="en-US" altLang="en-US" b="1" dirty="0" smtClean="0"/>
              <a:t>. </a:t>
            </a:r>
            <a:r>
              <a:rPr lang="en-US" altLang="en-US" b="1" dirty="0" err="1" smtClean="0"/>
              <a:t>Murid</a:t>
            </a:r>
            <a:r>
              <a:rPr lang="en-US" altLang="en-US" b="1" dirty="0" smtClean="0"/>
              <a:t> </a:t>
            </a:r>
            <a:r>
              <a:rPr lang="en-US" altLang="en-US" b="1" dirty="0" err="1" smtClean="0"/>
              <a:t>gunakan</a:t>
            </a:r>
            <a:r>
              <a:rPr lang="en-US" altLang="en-US" b="1" dirty="0" smtClean="0"/>
              <a:t> TMK </a:t>
            </a:r>
            <a:r>
              <a:rPr lang="en-US" altLang="en-US" b="1" dirty="0" err="1" smtClean="0"/>
              <a:t>untuk</a:t>
            </a:r>
            <a:r>
              <a:rPr lang="en-US" altLang="en-US" b="1" dirty="0" smtClean="0"/>
              <a:t> </a:t>
            </a:r>
            <a:r>
              <a:rPr lang="en-US" altLang="en-US" b="1" dirty="0" err="1" smtClean="0"/>
              <a:t>mendapatkan</a:t>
            </a:r>
            <a:r>
              <a:rPr lang="en-US" altLang="en-US" b="1" dirty="0" smtClean="0"/>
              <a:t> data, </a:t>
            </a:r>
            <a:r>
              <a:rPr lang="en-US" altLang="en-US" b="1" dirty="0" err="1" smtClean="0"/>
              <a:t>maklumat</a:t>
            </a:r>
            <a:r>
              <a:rPr lang="en-US" altLang="en-US" b="1" dirty="0" smtClean="0"/>
              <a:t> </a:t>
            </a:r>
            <a:r>
              <a:rPr lang="en-US" altLang="en-US" b="1" dirty="0" err="1" smtClean="0"/>
              <a:t>dan</a:t>
            </a:r>
            <a:r>
              <a:rPr lang="en-US" altLang="en-US" b="1" dirty="0" smtClean="0"/>
              <a:t> </a:t>
            </a:r>
            <a:r>
              <a:rPr lang="en-US" altLang="en-US" b="1" dirty="0" err="1" smtClean="0"/>
              <a:t>pengetahuan</a:t>
            </a:r>
            <a:r>
              <a:rPr lang="en-US" altLang="en-US" b="1" dirty="0" smtClean="0"/>
              <a:t>.</a:t>
            </a:r>
            <a:endParaRPr lang="en-US" altLang="en-US" b="1" dirty="0" smtClean="0"/>
          </a:p>
        </p:txBody>
      </p:sp>
      <p:pic>
        <p:nvPicPr>
          <p:cNvPr id="50180" name="Picture 4" descr="http://images.clipartpanda.com/computer-clipart-for-kids-computer-lab-clipart-for-kids.jpg"/>
          <p:cNvPicPr>
            <a:picLocks noChangeAspect="1" noChangeArrowheads="1"/>
          </p:cNvPicPr>
          <p:nvPr/>
        </p:nvPicPr>
        <p:blipFill>
          <a:blip r:embed="rId2" cstate="print"/>
          <a:srcRect/>
          <a:stretch>
            <a:fillRect/>
          </a:stretch>
        </p:blipFill>
        <p:spPr bwMode="auto">
          <a:xfrm>
            <a:off x="5868144" y="3573016"/>
            <a:ext cx="2592288" cy="2592288"/>
          </a:xfrm>
          <a:prstGeom prst="rect">
            <a:avLst/>
          </a:prstGeom>
          <a:noFill/>
        </p:spPr>
      </p:pic>
    </p:spTree>
    <p:extLst>
      <p:ext uri="{BB962C8B-B14F-4D97-AF65-F5344CB8AC3E}">
        <p14:creationId xmlns:p14="http://schemas.microsoft.com/office/powerpoint/2010/main" xmlns="" val="218932136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Content Placeholder 2"/>
          <p:cNvSpPr>
            <a:spLocks noGrp="1"/>
          </p:cNvSpPr>
          <p:nvPr>
            <p:ph idx="1"/>
          </p:nvPr>
        </p:nvSpPr>
        <p:spPr>
          <a:xfrm>
            <a:off x="827584" y="2276873"/>
            <a:ext cx="8077200" cy="1368152"/>
          </a:xfrm>
        </p:spPr>
        <p:txBody>
          <a:bodyPr>
            <a:normAutofit/>
          </a:bodyPr>
          <a:lstStyle/>
          <a:p>
            <a:pPr algn="just" eaLnBrk="1" hangingPunct="1"/>
            <a:r>
              <a:rPr lang="en-US" altLang="en-US" sz="2000" b="1" dirty="0" err="1" smtClean="0"/>
              <a:t>Pembelajaran</a:t>
            </a:r>
            <a:r>
              <a:rPr lang="en-US" altLang="en-US" sz="2000" b="1" dirty="0" smtClean="0"/>
              <a:t> </a:t>
            </a:r>
            <a:r>
              <a:rPr lang="en-US" altLang="en-US" sz="2000" b="1" dirty="0" err="1" smtClean="0"/>
              <a:t>Penerokaan</a:t>
            </a:r>
            <a:r>
              <a:rPr lang="en-US" altLang="en-US" sz="2000" b="1" dirty="0" smtClean="0"/>
              <a:t> </a:t>
            </a:r>
            <a:r>
              <a:rPr lang="en-US" altLang="en-US" sz="2000" b="1" dirty="0" err="1" smtClean="0"/>
              <a:t>membolehkan</a:t>
            </a:r>
            <a:r>
              <a:rPr lang="en-US" altLang="en-US" sz="2000" b="1" dirty="0" smtClean="0"/>
              <a:t> </a:t>
            </a:r>
            <a:r>
              <a:rPr lang="en-US" altLang="en-US" sz="2000" b="1" dirty="0" err="1" smtClean="0"/>
              <a:t>murid</a:t>
            </a:r>
            <a:r>
              <a:rPr lang="en-US" altLang="en-US" sz="2000" b="1" dirty="0" smtClean="0"/>
              <a:t> </a:t>
            </a:r>
            <a:r>
              <a:rPr lang="en-US" altLang="en-US" sz="2000" b="1" dirty="0" err="1" smtClean="0"/>
              <a:t>belajar</a:t>
            </a:r>
            <a:r>
              <a:rPr lang="en-US" altLang="en-US" sz="2000" b="1" dirty="0" smtClean="0"/>
              <a:t> </a:t>
            </a:r>
            <a:r>
              <a:rPr lang="en-US" altLang="en-US" sz="2000" b="1" dirty="0" err="1" smtClean="0"/>
              <a:t>melalui</a:t>
            </a:r>
            <a:r>
              <a:rPr lang="en-US" altLang="en-US" sz="2000" b="1" dirty="0" smtClean="0"/>
              <a:t> </a:t>
            </a:r>
            <a:r>
              <a:rPr lang="en-US" altLang="en-US" sz="2000" b="1" dirty="0" err="1" smtClean="0">
                <a:solidFill>
                  <a:srgbClr val="C00000"/>
                </a:solidFill>
              </a:rPr>
              <a:t>penerokaan</a:t>
            </a:r>
            <a:r>
              <a:rPr lang="en-US" altLang="en-US" sz="2000" b="1" dirty="0" smtClean="0">
                <a:solidFill>
                  <a:srgbClr val="C00000"/>
                </a:solidFill>
              </a:rPr>
              <a:t> </a:t>
            </a:r>
            <a:r>
              <a:rPr lang="en-US" altLang="en-US" sz="2000" b="1" dirty="0" err="1" smtClean="0">
                <a:solidFill>
                  <a:srgbClr val="C00000"/>
                </a:solidFill>
              </a:rPr>
              <a:t>berdasarkan</a:t>
            </a:r>
            <a:r>
              <a:rPr lang="en-US" altLang="en-US" sz="2000" b="1" dirty="0" smtClean="0">
                <a:solidFill>
                  <a:srgbClr val="C00000"/>
                </a:solidFill>
              </a:rPr>
              <a:t> </a:t>
            </a:r>
            <a:r>
              <a:rPr lang="en-US" altLang="en-US" sz="2000" b="1" dirty="0" err="1" smtClean="0">
                <a:solidFill>
                  <a:srgbClr val="C00000"/>
                </a:solidFill>
              </a:rPr>
              <a:t>pengalaman</a:t>
            </a:r>
            <a:r>
              <a:rPr lang="en-US" altLang="en-US" sz="2000" b="1" dirty="0" smtClean="0">
                <a:solidFill>
                  <a:srgbClr val="C00000"/>
                </a:solidFill>
              </a:rPr>
              <a:t> yang </a:t>
            </a:r>
            <a:r>
              <a:rPr lang="en-US" altLang="en-US" sz="2000" b="1" dirty="0" err="1" smtClean="0">
                <a:solidFill>
                  <a:srgbClr val="C00000"/>
                </a:solidFill>
              </a:rPr>
              <a:t>sedia</a:t>
            </a:r>
            <a:r>
              <a:rPr lang="en-US" altLang="en-US" sz="2000" b="1" dirty="0" smtClean="0">
                <a:solidFill>
                  <a:srgbClr val="C00000"/>
                </a:solidFill>
              </a:rPr>
              <a:t> </a:t>
            </a:r>
            <a:r>
              <a:rPr lang="en-US" altLang="en-US" sz="2000" b="1" dirty="0" err="1" smtClean="0">
                <a:solidFill>
                  <a:srgbClr val="C00000"/>
                </a:solidFill>
              </a:rPr>
              <a:t>ada</a:t>
            </a:r>
            <a:r>
              <a:rPr lang="en-US" altLang="en-US" sz="2000" b="1" dirty="0" smtClean="0"/>
              <a:t>. </a:t>
            </a:r>
            <a:r>
              <a:rPr lang="en-US" altLang="en-US" sz="2000" b="1" dirty="0" err="1" smtClean="0"/>
              <a:t>Murid</a:t>
            </a:r>
            <a:r>
              <a:rPr lang="en-US" altLang="en-US" sz="2000" b="1" dirty="0" smtClean="0"/>
              <a:t> </a:t>
            </a:r>
            <a:r>
              <a:rPr lang="en-US" altLang="en-US" sz="2000" b="1" dirty="0" err="1" smtClean="0"/>
              <a:t>secara</a:t>
            </a:r>
            <a:r>
              <a:rPr lang="en-US" altLang="en-US" sz="2000" b="1" dirty="0" smtClean="0"/>
              <a:t> </a:t>
            </a:r>
            <a:r>
              <a:rPr lang="en-US" altLang="en-US" sz="2000" b="1" dirty="0" err="1" smtClean="0"/>
              <a:t>aktif</a:t>
            </a:r>
            <a:r>
              <a:rPr lang="en-US" altLang="en-US" sz="2000" b="1" dirty="0" smtClean="0"/>
              <a:t> </a:t>
            </a:r>
            <a:r>
              <a:rPr lang="en-US" altLang="en-US" sz="2000" b="1" dirty="0" err="1" smtClean="0"/>
              <a:t>mencari</a:t>
            </a:r>
            <a:r>
              <a:rPr lang="en-US" altLang="en-US" sz="2000" b="1" dirty="0" smtClean="0"/>
              <a:t> </a:t>
            </a:r>
            <a:r>
              <a:rPr lang="en-US" altLang="en-US" sz="2000" b="1" dirty="0" err="1" smtClean="0"/>
              <a:t>dan</a:t>
            </a:r>
            <a:r>
              <a:rPr lang="en-US" altLang="en-US" sz="2000" b="1" dirty="0" smtClean="0"/>
              <a:t> </a:t>
            </a:r>
            <a:r>
              <a:rPr lang="en-US" altLang="en-US" sz="2000" b="1" dirty="0" err="1" smtClean="0"/>
              <a:t>mengakses</a:t>
            </a:r>
            <a:r>
              <a:rPr lang="en-US" altLang="en-US" sz="2000" b="1" dirty="0" smtClean="0"/>
              <a:t> </a:t>
            </a:r>
            <a:r>
              <a:rPr lang="en-US" altLang="en-US" sz="2000" b="1" dirty="0" err="1" smtClean="0"/>
              <a:t>maklumat</a:t>
            </a:r>
            <a:r>
              <a:rPr lang="en-US" altLang="en-US" sz="2000" b="1" dirty="0" smtClean="0"/>
              <a:t> </a:t>
            </a:r>
            <a:r>
              <a:rPr lang="en-US" altLang="en-US" sz="2000" b="1" dirty="0" err="1" smtClean="0"/>
              <a:t>dalam</a:t>
            </a:r>
            <a:r>
              <a:rPr lang="en-US" altLang="en-US" sz="2000" b="1" dirty="0" smtClean="0"/>
              <a:t> </a:t>
            </a:r>
            <a:r>
              <a:rPr lang="en-US" altLang="en-US" sz="2000" b="1" dirty="0" err="1" smtClean="0"/>
              <a:t>mencapai</a:t>
            </a:r>
            <a:r>
              <a:rPr lang="en-US" altLang="en-US" sz="2000" b="1" dirty="0" smtClean="0"/>
              <a:t> </a:t>
            </a:r>
            <a:r>
              <a:rPr lang="en-US" altLang="en-US" sz="2000" b="1" dirty="0" err="1" smtClean="0"/>
              <a:t>objektif</a:t>
            </a:r>
            <a:r>
              <a:rPr lang="en-US" altLang="en-US" sz="2000" b="1" dirty="0" smtClean="0"/>
              <a:t> </a:t>
            </a:r>
            <a:r>
              <a:rPr lang="en-US" altLang="en-US" sz="2000" b="1" dirty="0" err="1" smtClean="0"/>
              <a:t>pembelajaran</a:t>
            </a:r>
            <a:r>
              <a:rPr lang="en-US" altLang="en-US" sz="2000" b="1" dirty="0" smtClean="0"/>
              <a:t> </a:t>
            </a:r>
            <a:r>
              <a:rPr lang="en-US" altLang="en-US" sz="2000" b="1" dirty="0" err="1" smtClean="0"/>
              <a:t>mereka</a:t>
            </a:r>
            <a:r>
              <a:rPr lang="en-US" altLang="en-US" sz="2000" b="1" dirty="0" smtClean="0"/>
              <a:t> </a:t>
            </a:r>
            <a:r>
              <a:rPr lang="en-US" altLang="en-US" sz="2000" b="1" dirty="0" err="1" smtClean="0"/>
              <a:t>dalam</a:t>
            </a:r>
            <a:r>
              <a:rPr lang="en-US" altLang="en-US" sz="2000" b="1" dirty="0" smtClean="0"/>
              <a:t>  </a:t>
            </a:r>
            <a:r>
              <a:rPr lang="en-US" altLang="en-US" sz="2000" b="1" dirty="0" err="1" smtClean="0"/>
              <a:t>konteks</a:t>
            </a:r>
            <a:r>
              <a:rPr lang="en-US" altLang="en-US" sz="2000" b="1" dirty="0" smtClean="0"/>
              <a:t> yang </a:t>
            </a:r>
            <a:r>
              <a:rPr lang="en-US" altLang="en-US" sz="2000" b="1" dirty="0" err="1" smtClean="0"/>
              <a:t>terkawal</a:t>
            </a:r>
            <a:r>
              <a:rPr lang="en-US" altLang="en-US" sz="2000" b="1" dirty="0" smtClean="0"/>
              <a:t>. </a:t>
            </a:r>
          </a:p>
        </p:txBody>
      </p:sp>
      <p:sp>
        <p:nvSpPr>
          <p:cNvPr id="36868" name="Slide Number Placeholder 3"/>
          <p:cNvSpPr>
            <a:spLocks noGrp="1"/>
          </p:cNvSpPr>
          <p:nvPr>
            <p:ph type="sldNum" sz="quarter" idx="4294967295"/>
          </p:nvPr>
        </p:nvSpPr>
        <p:spPr>
          <a:xfrm>
            <a:off x="7010400" y="6356350"/>
            <a:ext cx="2133600" cy="365125"/>
          </a:xfrm>
        </p:spPr>
        <p:txBody>
          <a:bodyPr/>
          <a:lstStyle/>
          <a:p>
            <a:pPr>
              <a:defRPr/>
            </a:pPr>
            <a:fld id="{3DC7AEF4-F193-4F6A-A67C-E7F7F59A409A}" type="slidenum">
              <a:rPr lang="en-MY"/>
              <a:pPr>
                <a:defRPr/>
              </a:pPr>
              <a:t>41</a:t>
            </a:fld>
            <a:endParaRPr lang="en-MY"/>
          </a:p>
        </p:txBody>
      </p:sp>
      <p:sp>
        <p:nvSpPr>
          <p:cNvPr id="5" name="Title 1"/>
          <p:cNvSpPr txBox="1">
            <a:spLocks/>
          </p:cNvSpPr>
          <p:nvPr/>
        </p:nvSpPr>
        <p:spPr>
          <a:xfrm>
            <a:off x="848420" y="371128"/>
            <a:ext cx="8295580" cy="6096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MY" sz="32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mj-lt"/>
                <a:ea typeface="+mj-ea"/>
                <a:cs typeface="+mj-cs"/>
              </a:rPr>
              <a:t>STRATEGI  PENGAJARAN </a:t>
            </a:r>
            <a:br>
              <a:rPr kumimoji="0" lang="en-MY" sz="32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mj-lt"/>
                <a:ea typeface="+mj-ea"/>
                <a:cs typeface="+mj-cs"/>
              </a:rPr>
            </a:br>
            <a:r>
              <a:rPr kumimoji="0" lang="en-MY" sz="32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mj-lt"/>
                <a:ea typeface="+mj-ea"/>
                <a:cs typeface="+mj-cs"/>
              </a:rPr>
              <a:t>DAN PEMBELAJARAN TMK</a:t>
            </a:r>
            <a:endParaRPr kumimoji="0" lang="en-MY"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6" name="Rectangle 5"/>
          <p:cNvSpPr/>
          <p:nvPr/>
        </p:nvSpPr>
        <p:spPr>
          <a:xfrm>
            <a:off x="1187624" y="1412776"/>
            <a:ext cx="5425461"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PEMBELAJARAN PENEROKAAN</a:t>
            </a:r>
          </a:p>
        </p:txBody>
      </p:sp>
      <p:sp>
        <p:nvSpPr>
          <p:cNvPr id="7" name="Title 6"/>
          <p:cNvSpPr>
            <a:spLocks noGrp="1"/>
          </p:cNvSpPr>
          <p:nvPr>
            <p:ph type="title"/>
          </p:nvPr>
        </p:nvSpPr>
        <p:spPr/>
        <p:txBody>
          <a:bodyPr/>
          <a:lstStyle/>
          <a:p>
            <a:endParaRPr lang="en-MY"/>
          </a:p>
        </p:txBody>
      </p:sp>
      <p:sp>
        <p:nvSpPr>
          <p:cNvPr id="8" name="Rectangle 7"/>
          <p:cNvSpPr/>
          <p:nvPr/>
        </p:nvSpPr>
        <p:spPr>
          <a:xfrm>
            <a:off x="3851920" y="3717032"/>
            <a:ext cx="5220072" cy="2308324"/>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pPr algn="just"/>
            <a:r>
              <a:rPr lang="en-US" altLang="en-US" b="1" dirty="0" smtClean="0"/>
              <a:t>TMK </a:t>
            </a:r>
            <a:r>
              <a:rPr lang="en-US" altLang="en-US" b="1" dirty="0" err="1" smtClean="0"/>
              <a:t>merupakan</a:t>
            </a:r>
            <a:r>
              <a:rPr lang="en-US" altLang="en-US" b="1" dirty="0" smtClean="0"/>
              <a:t> </a:t>
            </a:r>
            <a:r>
              <a:rPr lang="en-US" altLang="en-US" b="1" dirty="0" err="1" smtClean="0"/>
              <a:t>alat</a:t>
            </a:r>
            <a:r>
              <a:rPr lang="en-US" altLang="en-US" b="1" dirty="0" smtClean="0"/>
              <a:t> yang paling </a:t>
            </a:r>
            <a:r>
              <a:rPr lang="en-US" altLang="en-US" b="1" dirty="0" err="1" smtClean="0"/>
              <a:t>berkesan</a:t>
            </a:r>
            <a:r>
              <a:rPr lang="en-US" altLang="en-US" b="1" dirty="0" smtClean="0"/>
              <a:t> </a:t>
            </a:r>
            <a:r>
              <a:rPr lang="en-US" altLang="en-US" b="1" dirty="0" err="1" smtClean="0"/>
              <a:t>dalam</a:t>
            </a:r>
            <a:r>
              <a:rPr lang="en-US" altLang="en-US" b="1" dirty="0" smtClean="0"/>
              <a:t> </a:t>
            </a:r>
            <a:r>
              <a:rPr lang="en-US" altLang="en-US" b="1" dirty="0" err="1" smtClean="0"/>
              <a:t>menterjemahkan</a:t>
            </a:r>
            <a:r>
              <a:rPr lang="en-US" altLang="en-US" b="1" dirty="0" smtClean="0"/>
              <a:t> </a:t>
            </a:r>
            <a:r>
              <a:rPr lang="en-US" altLang="en-US" b="1" dirty="0" err="1" smtClean="0"/>
              <a:t>konsep</a:t>
            </a:r>
            <a:r>
              <a:rPr lang="en-US" altLang="en-US" b="1" dirty="0" smtClean="0"/>
              <a:t> </a:t>
            </a:r>
            <a:r>
              <a:rPr lang="en-US" altLang="en-US" b="1" dirty="0" err="1" smtClean="0"/>
              <a:t>pembelajaran</a:t>
            </a:r>
            <a:r>
              <a:rPr lang="en-US" altLang="en-US" b="1" dirty="0" smtClean="0"/>
              <a:t> </a:t>
            </a:r>
            <a:r>
              <a:rPr lang="en-US" altLang="en-US" b="1" dirty="0" err="1" smtClean="0"/>
              <a:t>penerokaan</a:t>
            </a:r>
            <a:r>
              <a:rPr lang="en-US" altLang="en-US" b="1" dirty="0" smtClean="0"/>
              <a:t> </a:t>
            </a:r>
            <a:r>
              <a:rPr lang="en-US" altLang="en-US" b="1" dirty="0" err="1" smtClean="0"/>
              <a:t>memandangkan</a:t>
            </a:r>
            <a:r>
              <a:rPr lang="en-US" altLang="en-US" b="1" dirty="0" smtClean="0"/>
              <a:t> </a:t>
            </a:r>
            <a:r>
              <a:rPr lang="en-US" altLang="en-US" b="1" dirty="0" err="1" smtClean="0"/>
              <a:t>ianya</a:t>
            </a:r>
            <a:r>
              <a:rPr lang="en-US" altLang="en-US" b="1" dirty="0" smtClean="0"/>
              <a:t> </a:t>
            </a:r>
            <a:r>
              <a:rPr lang="en-US" altLang="en-US" b="1" dirty="0" err="1" smtClean="0"/>
              <a:t>dapat</a:t>
            </a:r>
            <a:r>
              <a:rPr lang="en-US" altLang="en-US" b="1" dirty="0" smtClean="0"/>
              <a:t> </a:t>
            </a:r>
            <a:r>
              <a:rPr lang="en-US" altLang="en-US" b="1" dirty="0" err="1" smtClean="0"/>
              <a:t>mencapai</a:t>
            </a:r>
            <a:r>
              <a:rPr lang="en-US" altLang="en-US" b="1" dirty="0" smtClean="0"/>
              <a:t> </a:t>
            </a:r>
            <a:r>
              <a:rPr lang="en-US" altLang="en-US" b="1" dirty="0" err="1" smtClean="0"/>
              <a:t>maklumat</a:t>
            </a:r>
            <a:r>
              <a:rPr lang="en-US" altLang="en-US" b="1" dirty="0" smtClean="0"/>
              <a:t> </a:t>
            </a:r>
            <a:r>
              <a:rPr lang="en-US" altLang="en-US" b="1" dirty="0" err="1" smtClean="0"/>
              <a:t>dan</a:t>
            </a:r>
            <a:r>
              <a:rPr lang="en-US" altLang="en-US" b="1" dirty="0" smtClean="0"/>
              <a:t> </a:t>
            </a:r>
            <a:r>
              <a:rPr lang="en-US" altLang="en-US" b="1" dirty="0" err="1" smtClean="0"/>
              <a:t>pengetahuan</a:t>
            </a:r>
            <a:r>
              <a:rPr lang="en-US" altLang="en-US" b="1" dirty="0" smtClean="0"/>
              <a:t> </a:t>
            </a:r>
            <a:r>
              <a:rPr lang="en-US" altLang="en-US" b="1" dirty="0" err="1" smtClean="0"/>
              <a:t>dengan</a:t>
            </a:r>
            <a:r>
              <a:rPr lang="en-US" altLang="en-US" b="1" dirty="0" smtClean="0"/>
              <a:t> </a:t>
            </a:r>
            <a:r>
              <a:rPr lang="en-US" altLang="en-US" b="1" dirty="0" err="1" smtClean="0"/>
              <a:t>cepat</a:t>
            </a:r>
            <a:r>
              <a:rPr lang="en-US" altLang="en-US" b="1" dirty="0" smtClean="0"/>
              <a:t> </a:t>
            </a:r>
            <a:r>
              <a:rPr lang="en-US" altLang="en-US" b="1" dirty="0" err="1" smtClean="0"/>
              <a:t>bagi</a:t>
            </a:r>
            <a:r>
              <a:rPr lang="en-US" altLang="en-US" b="1" dirty="0" smtClean="0"/>
              <a:t> </a:t>
            </a:r>
            <a:r>
              <a:rPr lang="en-US" altLang="en-US" b="1" dirty="0" err="1" smtClean="0"/>
              <a:t>membolehkan</a:t>
            </a:r>
            <a:r>
              <a:rPr lang="en-US" altLang="en-US" b="1" dirty="0" smtClean="0"/>
              <a:t> </a:t>
            </a:r>
            <a:r>
              <a:rPr lang="en-US" altLang="en-US" b="1" dirty="0" err="1" smtClean="0"/>
              <a:t>murid</a:t>
            </a:r>
            <a:r>
              <a:rPr lang="en-US" altLang="en-US" b="1" dirty="0" smtClean="0"/>
              <a:t> </a:t>
            </a:r>
            <a:r>
              <a:rPr lang="en-US" altLang="en-US" b="1" dirty="0" err="1" smtClean="0"/>
              <a:t>menganalisis</a:t>
            </a:r>
            <a:r>
              <a:rPr lang="en-US" altLang="en-US" b="1" dirty="0" smtClean="0"/>
              <a:t> </a:t>
            </a:r>
            <a:r>
              <a:rPr lang="en-US" altLang="en-US" b="1" dirty="0" err="1" smtClean="0"/>
              <a:t>dan</a:t>
            </a:r>
            <a:r>
              <a:rPr lang="en-US" altLang="en-US" b="1" dirty="0" smtClean="0"/>
              <a:t> </a:t>
            </a:r>
            <a:r>
              <a:rPr lang="en-US" altLang="en-US" b="1" dirty="0" err="1" smtClean="0"/>
              <a:t>memproses</a:t>
            </a:r>
            <a:r>
              <a:rPr lang="en-US" altLang="en-US" b="1" dirty="0" smtClean="0"/>
              <a:t> </a:t>
            </a:r>
            <a:r>
              <a:rPr lang="en-US" altLang="en-US" b="1" dirty="0" err="1" smtClean="0"/>
              <a:t>maklumat</a:t>
            </a:r>
            <a:r>
              <a:rPr lang="en-US" altLang="en-US" b="1" dirty="0" smtClean="0"/>
              <a:t> yang </a:t>
            </a:r>
            <a:r>
              <a:rPr lang="en-US" altLang="en-US" b="1" dirty="0" err="1" smtClean="0"/>
              <a:t>diingini</a:t>
            </a:r>
            <a:r>
              <a:rPr lang="en-US" altLang="en-US" b="1" dirty="0" smtClean="0"/>
              <a:t> </a:t>
            </a:r>
            <a:r>
              <a:rPr lang="en-US" altLang="en-US" b="1" dirty="0" err="1" smtClean="0"/>
              <a:t>dalam</a:t>
            </a:r>
            <a:r>
              <a:rPr lang="en-US" altLang="en-US" b="1" dirty="0" smtClean="0"/>
              <a:t> </a:t>
            </a:r>
            <a:r>
              <a:rPr lang="en-US" altLang="en-US" b="1" dirty="0" err="1" smtClean="0"/>
              <a:t>situasi</a:t>
            </a:r>
            <a:r>
              <a:rPr lang="en-US" altLang="en-US" b="1" dirty="0" smtClean="0"/>
              <a:t> </a:t>
            </a:r>
            <a:r>
              <a:rPr lang="en-US" altLang="en-US" b="1" dirty="0" err="1" smtClean="0"/>
              <a:t>pembelajaran</a:t>
            </a:r>
            <a:r>
              <a:rPr lang="en-US" altLang="en-US" b="1" dirty="0" smtClean="0"/>
              <a:t> yang </a:t>
            </a:r>
            <a:r>
              <a:rPr lang="en-US" altLang="en-US" b="1" dirty="0" err="1" smtClean="0"/>
              <a:t>berbentuk</a:t>
            </a:r>
            <a:r>
              <a:rPr lang="en-US" altLang="en-US" b="1" dirty="0" smtClean="0"/>
              <a:t> </a:t>
            </a:r>
            <a:r>
              <a:rPr lang="en-US" altLang="en-US" b="1" dirty="0" err="1" smtClean="0"/>
              <a:t>penyelesaian</a:t>
            </a:r>
            <a:r>
              <a:rPr lang="en-US" altLang="en-US" b="1" dirty="0" smtClean="0"/>
              <a:t> </a:t>
            </a:r>
            <a:r>
              <a:rPr lang="en-US" altLang="en-US" b="1" dirty="0" err="1" smtClean="0"/>
              <a:t>masalah</a:t>
            </a:r>
            <a:r>
              <a:rPr lang="en-US" altLang="en-US" b="1" dirty="0" smtClean="0"/>
              <a:t>, </a:t>
            </a:r>
            <a:r>
              <a:rPr lang="en-US" altLang="en-US" b="1" dirty="0" err="1" smtClean="0"/>
              <a:t>kajian</a:t>
            </a:r>
            <a:r>
              <a:rPr lang="en-US" altLang="en-US" b="1" dirty="0" smtClean="0"/>
              <a:t> </a:t>
            </a:r>
            <a:r>
              <a:rPr lang="en-US" altLang="en-US" b="1" dirty="0" err="1" smtClean="0"/>
              <a:t>masa</a:t>
            </a:r>
            <a:r>
              <a:rPr lang="en-US" altLang="en-US" b="1" dirty="0" smtClean="0"/>
              <a:t> </a:t>
            </a:r>
            <a:r>
              <a:rPr lang="en-US" altLang="en-US" b="1" dirty="0" err="1" smtClean="0"/>
              <a:t>depan</a:t>
            </a:r>
            <a:r>
              <a:rPr lang="en-US" altLang="en-US" b="1" dirty="0" smtClean="0"/>
              <a:t> </a:t>
            </a:r>
            <a:r>
              <a:rPr lang="en-US" altLang="en-US" b="1" dirty="0" err="1" smtClean="0"/>
              <a:t>dan</a:t>
            </a:r>
            <a:r>
              <a:rPr lang="en-US" altLang="en-US" b="1" dirty="0" smtClean="0"/>
              <a:t> </a:t>
            </a:r>
            <a:r>
              <a:rPr lang="en-US" altLang="en-US" b="1" dirty="0" err="1" smtClean="0"/>
              <a:t>simulasi</a:t>
            </a:r>
            <a:r>
              <a:rPr lang="en-US" altLang="en-US" b="1" dirty="0" smtClean="0"/>
              <a:t>.</a:t>
            </a:r>
          </a:p>
        </p:txBody>
      </p:sp>
      <p:pic>
        <p:nvPicPr>
          <p:cNvPr id="49156" name="Picture 4" descr="http://p5cdn2static.sharpschool.com/common/resources/images/Cliparts/Math/Student%20Geometry%20Computer.png"/>
          <p:cNvPicPr>
            <a:picLocks noChangeAspect="1" noChangeArrowheads="1"/>
          </p:cNvPicPr>
          <p:nvPr/>
        </p:nvPicPr>
        <p:blipFill>
          <a:blip r:embed="rId2" cstate="print"/>
          <a:srcRect/>
          <a:stretch>
            <a:fillRect/>
          </a:stretch>
        </p:blipFill>
        <p:spPr bwMode="auto">
          <a:xfrm>
            <a:off x="1475656" y="3717032"/>
            <a:ext cx="1944216" cy="2136501"/>
          </a:xfrm>
          <a:prstGeom prst="rect">
            <a:avLst/>
          </a:prstGeom>
          <a:noFill/>
        </p:spPr>
      </p:pic>
    </p:spTree>
    <p:extLst>
      <p:ext uri="{BB962C8B-B14F-4D97-AF65-F5344CB8AC3E}">
        <p14:creationId xmlns:p14="http://schemas.microsoft.com/office/powerpoint/2010/main" xmlns="" val="381084360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 name="Picture 19"/>
          <p:cNvPicPr>
            <a:picLocks noChangeAspect="1"/>
          </p:cNvPicPr>
          <p:nvPr/>
        </p:nvPicPr>
        <p:blipFill rotWithShape="1">
          <a:blip r:embed="rId2" cstate="email">
            <a:extLst>
              <a:ext uri="{28A0092B-C50C-407E-A947-70E740481C1C}">
                <a14:useLocalDpi xmlns:a14="http://schemas.microsoft.com/office/drawing/2010/main" xmlns="" val="0"/>
              </a:ext>
            </a:extLst>
          </a:blip>
          <a:srcRect/>
          <a:stretch/>
        </p:blipFill>
        <p:spPr>
          <a:xfrm>
            <a:off x="3347864" y="1268760"/>
            <a:ext cx="2304256" cy="21583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prst="divot"/>
            <a:contourClr>
              <a:srgbClr val="FFFFFF"/>
            </a:contourClr>
          </a:sp3d>
        </p:spPr>
      </p:pic>
      <p:grpSp>
        <p:nvGrpSpPr>
          <p:cNvPr id="2" name="Group 1"/>
          <p:cNvGrpSpPr/>
          <p:nvPr/>
        </p:nvGrpSpPr>
        <p:grpSpPr>
          <a:xfrm>
            <a:off x="-15328" y="3429000"/>
            <a:ext cx="9159328" cy="1354832"/>
            <a:chOff x="-15328" y="2362200"/>
            <a:chExt cx="9159328" cy="2667000"/>
          </a:xfrm>
        </p:grpSpPr>
        <p:sp>
          <p:nvSpPr>
            <p:cNvPr id="12" name="Rectangle 11"/>
            <p:cNvSpPr/>
            <p:nvPr/>
          </p:nvSpPr>
          <p:spPr>
            <a:xfrm>
              <a:off x="-15328" y="2362200"/>
              <a:ext cx="9159328" cy="266700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solidFill>
                  <a:schemeClr val="bg1"/>
                </a:solidFill>
              </a:endParaRPr>
            </a:p>
          </p:txBody>
        </p:sp>
        <p:sp>
          <p:nvSpPr>
            <p:cNvPr id="8" name="TextBox 7"/>
            <p:cNvSpPr txBox="1"/>
            <p:nvPr/>
          </p:nvSpPr>
          <p:spPr>
            <a:xfrm>
              <a:off x="1748360" y="2787445"/>
              <a:ext cx="5463480" cy="1817584"/>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5400" b="1" dirty="0" smtClean="0">
                  <a:solidFill>
                    <a:schemeClr val="bg1"/>
                  </a:solidFill>
                  <a:latin typeface="Khmer UI" pitchFamily="34" charset="0"/>
                  <a:cs typeface="Khmer UI" pitchFamily="34" charset="0"/>
                </a:rPr>
                <a:t>PENTAKSIRAN</a:t>
              </a:r>
              <a:endParaRPr lang="en-US" sz="5400" b="1" dirty="0">
                <a:solidFill>
                  <a:schemeClr val="bg1"/>
                </a:solidFill>
                <a:latin typeface="Khmer UI" pitchFamily="34" charset="0"/>
                <a:cs typeface="Khmer UI" pitchFamily="34" charset="0"/>
              </a:endParaRPr>
            </a:p>
          </p:txBody>
        </p:sp>
      </p:grpSp>
    </p:spTree>
    <p:extLst>
      <p:ext uri="{BB962C8B-B14F-4D97-AF65-F5344CB8AC3E}">
        <p14:creationId xmlns:p14="http://schemas.microsoft.com/office/powerpoint/2010/main" xmlns="" val="102850295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2396480" y="980728"/>
            <a:ext cx="5199856" cy="1872208"/>
            <a:chOff x="1676400" y="1052736"/>
            <a:chExt cx="6248400" cy="2088232"/>
          </a:xfrm>
        </p:grpSpPr>
        <p:grpSp>
          <p:nvGrpSpPr>
            <p:cNvPr id="63494" name="Group 3"/>
            <p:cNvGrpSpPr>
              <a:grpSpLocks/>
            </p:cNvGrpSpPr>
            <p:nvPr/>
          </p:nvGrpSpPr>
          <p:grpSpPr bwMode="auto">
            <a:xfrm>
              <a:off x="2362200" y="1052736"/>
              <a:ext cx="4648200" cy="838200"/>
              <a:chOff x="-2286000" y="2667000"/>
              <a:chExt cx="12322526" cy="2667000"/>
            </a:xfrm>
          </p:grpSpPr>
          <p:pic>
            <p:nvPicPr>
              <p:cNvPr id="63504" name="Picture 9" descr="panjang1.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86000" y="2667000"/>
                <a:ext cx="12322526" cy="2667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Rectangle 2"/>
              <p:cNvSpPr/>
              <p:nvPr/>
            </p:nvSpPr>
            <p:spPr>
              <a:xfrm>
                <a:off x="8761348" y="4419746"/>
                <a:ext cx="1220469" cy="3788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5" name="Rectangle 4"/>
            <p:cNvSpPr/>
            <p:nvPr/>
          </p:nvSpPr>
          <p:spPr>
            <a:xfrm>
              <a:off x="1676400" y="1988840"/>
              <a:ext cx="5715000" cy="360040"/>
            </a:xfrm>
            <a:prstGeom prst="rect">
              <a:avLst/>
            </a:prstGeom>
            <a:ln/>
          </p:spPr>
          <p:style>
            <a:lnRef idx="0">
              <a:schemeClr val="accent1"/>
            </a:lnRef>
            <a:fillRef idx="3">
              <a:schemeClr val="accent1"/>
            </a:fillRef>
            <a:effectRef idx="3">
              <a:schemeClr val="accent1"/>
            </a:effectRef>
            <a:fontRef idx="minor">
              <a:schemeClr val="lt1"/>
            </a:fontRef>
          </p:style>
          <p:txBody>
            <a:bodyPr anchor="ctr"/>
            <a:lstStyle/>
            <a:p>
              <a:pPr algn="ctr">
                <a:defRPr/>
              </a:pPr>
              <a:r>
                <a:rPr lang="en-US" b="1" dirty="0" smtClean="0"/>
                <a:t>PENGETAHUAN</a:t>
              </a:r>
              <a:endParaRPr lang="en-US" b="1" dirty="0"/>
            </a:p>
          </p:txBody>
        </p:sp>
        <p:sp>
          <p:nvSpPr>
            <p:cNvPr id="16" name="Rectangle 15"/>
            <p:cNvSpPr/>
            <p:nvPr/>
          </p:nvSpPr>
          <p:spPr>
            <a:xfrm>
              <a:off x="2286000" y="2805336"/>
              <a:ext cx="5257800" cy="335632"/>
            </a:xfrm>
            <a:prstGeom prst="rect">
              <a:avLst/>
            </a:prstGeom>
            <a:ln/>
          </p:spPr>
          <p:style>
            <a:lnRef idx="0">
              <a:schemeClr val="dk1"/>
            </a:lnRef>
            <a:fillRef idx="3">
              <a:schemeClr val="dk1"/>
            </a:fillRef>
            <a:effectRef idx="3">
              <a:schemeClr val="dk1"/>
            </a:effectRef>
            <a:fontRef idx="minor">
              <a:schemeClr val="lt1"/>
            </a:fontRef>
          </p:style>
          <p:txBody>
            <a:bodyPr anchor="ctr"/>
            <a:lstStyle/>
            <a:p>
              <a:pPr algn="ctr">
                <a:defRPr/>
              </a:pPr>
              <a:r>
                <a:rPr lang="en-US" b="1" dirty="0" smtClean="0"/>
                <a:t>NILAI</a:t>
              </a:r>
              <a:endParaRPr lang="en-US" b="1" dirty="0"/>
            </a:p>
          </p:txBody>
        </p:sp>
        <p:sp>
          <p:nvSpPr>
            <p:cNvPr id="18" name="Rectangle 17"/>
            <p:cNvSpPr/>
            <p:nvPr/>
          </p:nvSpPr>
          <p:spPr>
            <a:xfrm>
              <a:off x="1981200" y="2424336"/>
              <a:ext cx="5943600" cy="284584"/>
            </a:xfrm>
            <a:prstGeom prst="rect">
              <a:avLst/>
            </a:prstGeom>
            <a:ln/>
          </p:spPr>
          <p:style>
            <a:lnRef idx="0">
              <a:schemeClr val="accent2"/>
            </a:lnRef>
            <a:fillRef idx="3">
              <a:schemeClr val="accent2"/>
            </a:fillRef>
            <a:effectRef idx="3">
              <a:schemeClr val="accent2"/>
            </a:effectRef>
            <a:fontRef idx="minor">
              <a:schemeClr val="lt1"/>
            </a:fontRef>
          </p:style>
          <p:txBody>
            <a:bodyPr anchor="ctr"/>
            <a:lstStyle/>
            <a:p>
              <a:pPr algn="ctr">
                <a:defRPr/>
              </a:pPr>
              <a:r>
                <a:rPr lang="en-US" b="1" dirty="0" smtClean="0"/>
                <a:t>KEMAHIRAN</a:t>
              </a:r>
              <a:endParaRPr lang="en-US" b="1" dirty="0"/>
            </a:p>
          </p:txBody>
        </p:sp>
      </p:grpSp>
      <p:sp>
        <p:nvSpPr>
          <p:cNvPr id="11" name="Rectangle 2"/>
          <p:cNvSpPr txBox="1">
            <a:spLocks noChangeArrowheads="1"/>
          </p:cNvSpPr>
          <p:nvPr/>
        </p:nvSpPr>
        <p:spPr>
          <a:xfrm>
            <a:off x="683568" y="332656"/>
            <a:ext cx="8229600" cy="5842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sv-SE" sz="3200" b="1" dirty="0" smtClean="0">
                <a:effectLst>
                  <a:outerShdw blurRad="38100" dist="38100" dir="2700000" algn="tl">
                    <a:srgbClr val="000000">
                      <a:alpha val="43137"/>
                    </a:srgbClr>
                  </a:outerShdw>
                </a:effectLst>
                <a:latin typeface="+mj-lt"/>
                <a:ea typeface="+mj-ea"/>
                <a:cs typeface="+mj-cs"/>
              </a:rPr>
              <a:t>PENTAKSIRAN</a:t>
            </a:r>
            <a:endParaRPr kumimoji="0" lang="sv-SE"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12" name="Up Arrow Callout 11"/>
          <p:cNvSpPr/>
          <p:nvPr/>
        </p:nvSpPr>
        <p:spPr>
          <a:xfrm>
            <a:off x="1115616" y="3284984"/>
            <a:ext cx="2520280" cy="2736304"/>
          </a:xfrm>
          <a:prstGeom prst="upArrowCallout">
            <a:avLst>
              <a:gd name="adj1" fmla="val 23397"/>
              <a:gd name="adj2" fmla="val 25000"/>
              <a:gd name="adj3" fmla="val 12173"/>
              <a:gd name="adj4" fmla="val 80850"/>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ms-MY" b="1" dirty="0" smtClean="0">
                <a:solidFill>
                  <a:schemeClr val="bg1"/>
                </a:solidFill>
                <a:cs typeface="Arial" pitchFamily="34" charset="0"/>
              </a:rPr>
              <a:t>Bertindak sebagai</a:t>
            </a:r>
            <a:r>
              <a:rPr lang="ms-MY" b="1" dirty="0" smtClean="0">
                <a:solidFill>
                  <a:srgbClr val="FFFF00"/>
                </a:solidFill>
                <a:cs typeface="Arial" pitchFamily="34" charset="0"/>
              </a:rPr>
              <a:t> kayu pengukur</a:t>
            </a:r>
            <a:r>
              <a:rPr lang="ms-MY" b="1" dirty="0" smtClean="0">
                <a:solidFill>
                  <a:schemeClr val="bg1"/>
                </a:solidFill>
                <a:cs typeface="Arial" pitchFamily="34" charset="0"/>
              </a:rPr>
              <a:t> untuk menilai pencapaian murid dalam memperoleh pengetahuan dan kemahiran TMK</a:t>
            </a:r>
            <a:endParaRPr lang="en-MY" dirty="0"/>
          </a:p>
        </p:txBody>
      </p:sp>
      <p:sp>
        <p:nvSpPr>
          <p:cNvPr id="13" name="Up Arrow Callout 12"/>
          <p:cNvSpPr/>
          <p:nvPr/>
        </p:nvSpPr>
        <p:spPr>
          <a:xfrm>
            <a:off x="3779912" y="3284984"/>
            <a:ext cx="2376264" cy="2736304"/>
          </a:xfrm>
          <a:prstGeom prst="upArrowCallout">
            <a:avLst>
              <a:gd name="adj1" fmla="val 23397"/>
              <a:gd name="adj2" fmla="val 25000"/>
              <a:gd name="adj3" fmla="val 12173"/>
              <a:gd name="adj4" fmla="val 80850"/>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ms-MY" b="1" dirty="0" smtClean="0">
                <a:solidFill>
                  <a:schemeClr val="bg1"/>
                </a:solidFill>
                <a:cs typeface="Arial" pitchFamily="34" charset="0"/>
              </a:rPr>
              <a:t>Mesti dilakukan secara </a:t>
            </a:r>
            <a:r>
              <a:rPr lang="ms-MY" b="1" dirty="0" smtClean="0">
                <a:solidFill>
                  <a:srgbClr val="FFFF00"/>
                </a:solidFill>
                <a:cs typeface="Arial" pitchFamily="34" charset="0"/>
              </a:rPr>
              <a:t>berterusan</a:t>
            </a:r>
            <a:r>
              <a:rPr lang="ms-MY" b="1" dirty="0" smtClean="0">
                <a:solidFill>
                  <a:schemeClr val="bg1"/>
                </a:solidFill>
                <a:cs typeface="Arial" pitchFamily="34" charset="0"/>
              </a:rPr>
              <a:t> dan seiring dengan proses pengajaran dan pembelajaran </a:t>
            </a:r>
            <a:endParaRPr lang="en-MY" dirty="0"/>
          </a:p>
        </p:txBody>
      </p:sp>
      <p:sp>
        <p:nvSpPr>
          <p:cNvPr id="14" name="Up Arrow Callout 13"/>
          <p:cNvSpPr/>
          <p:nvPr/>
        </p:nvSpPr>
        <p:spPr>
          <a:xfrm>
            <a:off x="6300192" y="3284984"/>
            <a:ext cx="2592288" cy="2736304"/>
          </a:xfrm>
          <a:prstGeom prst="upArrowCallout">
            <a:avLst>
              <a:gd name="adj1" fmla="val 23397"/>
              <a:gd name="adj2" fmla="val 25000"/>
              <a:gd name="adj3" fmla="val 12173"/>
              <a:gd name="adj4" fmla="val 80850"/>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ms-MY" b="1" dirty="0" smtClean="0">
                <a:solidFill>
                  <a:schemeClr val="bg1"/>
                </a:solidFill>
                <a:cs typeface="Arial" pitchFamily="34" charset="0"/>
              </a:rPr>
              <a:t>Memantau </a:t>
            </a:r>
            <a:r>
              <a:rPr lang="ms-MY" b="1" dirty="0" smtClean="0">
                <a:solidFill>
                  <a:srgbClr val="FFFF00"/>
                </a:solidFill>
                <a:cs typeface="Arial" pitchFamily="34" charset="0"/>
              </a:rPr>
              <a:t>kemajuan</a:t>
            </a:r>
            <a:r>
              <a:rPr lang="ms-MY" b="1" dirty="0" smtClean="0">
                <a:solidFill>
                  <a:schemeClr val="bg1"/>
                </a:solidFill>
                <a:cs typeface="Arial" pitchFamily="34" charset="0"/>
              </a:rPr>
              <a:t> murid dari segi pengetahuan, kemahiran dan nilai berdasarkan standard kandungan dan standard pembelajaran yang ditetapkan</a:t>
            </a:r>
            <a:endParaRPr lang="en-MY" dirty="0"/>
          </a:p>
        </p:txBody>
      </p:sp>
    </p:spTree>
    <p:extLst>
      <p:ext uri="{BB962C8B-B14F-4D97-AF65-F5344CB8AC3E}">
        <p14:creationId xmlns:p14="http://schemas.microsoft.com/office/powerpoint/2010/main" xmlns="" val="3360183796"/>
      </p:ext>
    </p:extLst>
  </p:cSld>
  <p:clrMapOvr>
    <a:masterClrMapping/>
  </p:clrMapOvr>
  <p:transition spd="slow">
    <p:circl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txBox="1">
            <a:spLocks noChangeArrowheads="1"/>
          </p:cNvSpPr>
          <p:nvPr/>
        </p:nvSpPr>
        <p:spPr>
          <a:xfrm>
            <a:off x="683568" y="332656"/>
            <a:ext cx="8229600" cy="5842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sv-SE" sz="3200" b="1" dirty="0" smtClean="0">
                <a:effectLst>
                  <a:outerShdw blurRad="38100" dist="38100" dir="2700000" algn="tl">
                    <a:srgbClr val="000000">
                      <a:alpha val="43137"/>
                    </a:srgbClr>
                  </a:outerShdw>
                </a:effectLst>
                <a:latin typeface="+mj-lt"/>
                <a:ea typeface="+mj-ea"/>
                <a:cs typeface="+mj-cs"/>
              </a:rPr>
              <a:t>PENTAKSIRAN</a:t>
            </a:r>
            <a:endParaRPr kumimoji="0" lang="sv-SE"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12" name="Up Arrow Callout 11"/>
          <p:cNvSpPr/>
          <p:nvPr/>
        </p:nvSpPr>
        <p:spPr>
          <a:xfrm>
            <a:off x="1115616" y="2088232"/>
            <a:ext cx="2520280" cy="3573016"/>
          </a:xfrm>
          <a:prstGeom prst="upArrowCallout">
            <a:avLst>
              <a:gd name="adj1" fmla="val 23397"/>
              <a:gd name="adj2" fmla="val 25000"/>
              <a:gd name="adj3" fmla="val 12173"/>
              <a:gd name="adj4" fmla="val 85649"/>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ms-MY" b="1" dirty="0" smtClean="0">
                <a:solidFill>
                  <a:schemeClr val="bg1"/>
                </a:solidFill>
                <a:cs typeface="Arial" pitchFamily="34" charset="0"/>
              </a:rPr>
              <a:t>Standard Prestasi merupakan </a:t>
            </a:r>
            <a:r>
              <a:rPr lang="ms-MY" b="1" u="sng" dirty="0" smtClean="0">
                <a:solidFill>
                  <a:schemeClr val="bg1"/>
                </a:solidFill>
                <a:cs typeface="Arial" pitchFamily="34" charset="0"/>
              </a:rPr>
              <a:t>skala rujukan guru </a:t>
            </a:r>
            <a:r>
              <a:rPr lang="ms-MY" b="1" dirty="0" smtClean="0">
                <a:solidFill>
                  <a:schemeClr val="bg1"/>
                </a:solidFill>
                <a:cs typeface="Arial" pitchFamily="34" charset="0"/>
              </a:rPr>
              <a:t>untuk menentukan pencapaian murid dalam menguasai Standard Kandungan dan Standard Pembelajaran yang ditetapkan.</a:t>
            </a:r>
            <a:endParaRPr lang="en-MY" b="1" dirty="0"/>
          </a:p>
        </p:txBody>
      </p:sp>
      <p:sp>
        <p:nvSpPr>
          <p:cNvPr id="13" name="Up Arrow Callout 12"/>
          <p:cNvSpPr/>
          <p:nvPr/>
        </p:nvSpPr>
        <p:spPr>
          <a:xfrm>
            <a:off x="3779912" y="2420888"/>
            <a:ext cx="2520280" cy="3600400"/>
          </a:xfrm>
          <a:prstGeom prst="upArrowCallout">
            <a:avLst>
              <a:gd name="adj1" fmla="val 23397"/>
              <a:gd name="adj2" fmla="val 25000"/>
              <a:gd name="adj3" fmla="val 12173"/>
              <a:gd name="adj4" fmla="val 86670"/>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ms-MY" b="1" dirty="0" smtClean="0">
                <a:solidFill>
                  <a:schemeClr val="tx1"/>
                </a:solidFill>
                <a:cs typeface="Arial" pitchFamily="34" charset="0"/>
              </a:rPr>
              <a:t>Standard Prestasi mengandungi 6 Tahap Penguasaan yang </a:t>
            </a:r>
            <a:r>
              <a:rPr lang="ms-MY" b="1" u="sng" dirty="0" smtClean="0">
                <a:solidFill>
                  <a:schemeClr val="tx1"/>
                </a:solidFill>
                <a:cs typeface="Arial" pitchFamily="34" charset="0"/>
              </a:rPr>
              <a:t>disusun secara hirarki </a:t>
            </a:r>
            <a:r>
              <a:rPr lang="ms-MY" b="1" dirty="0" smtClean="0">
                <a:solidFill>
                  <a:schemeClr val="tx1"/>
                </a:solidFill>
                <a:cs typeface="Arial" pitchFamily="34" charset="0"/>
              </a:rPr>
              <a:t>di mana Tahap Penguasaan 1 menunjukkan pencapaian terendah sehingga pencapaian tertinggi iaitu Tahap Penguasaan 6.</a:t>
            </a:r>
            <a:endParaRPr lang="en-MY" b="1" dirty="0">
              <a:solidFill>
                <a:schemeClr val="tx1"/>
              </a:solidFill>
            </a:endParaRPr>
          </a:p>
        </p:txBody>
      </p:sp>
      <p:sp>
        <p:nvSpPr>
          <p:cNvPr id="14" name="Up Arrow Callout 13"/>
          <p:cNvSpPr/>
          <p:nvPr/>
        </p:nvSpPr>
        <p:spPr>
          <a:xfrm>
            <a:off x="6444208" y="2636912"/>
            <a:ext cx="2592288" cy="2736304"/>
          </a:xfrm>
          <a:prstGeom prst="upArrowCallout">
            <a:avLst>
              <a:gd name="adj1" fmla="val 23397"/>
              <a:gd name="adj2" fmla="val 25000"/>
              <a:gd name="adj3" fmla="val 12173"/>
              <a:gd name="adj4" fmla="val 80850"/>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ms-MY" b="1" dirty="0" smtClean="0">
                <a:solidFill>
                  <a:schemeClr val="tx1"/>
                </a:solidFill>
                <a:cs typeface="Arial" pitchFamily="34" charset="0"/>
              </a:rPr>
              <a:t>Setiap pernyataan Tahap Penguasaan ditafsirkan secara generik sebagai aras tertentu untuk memberi gambaran holistik tentang </a:t>
            </a:r>
            <a:r>
              <a:rPr lang="ms-MY" b="1" u="sng" dirty="0" smtClean="0">
                <a:solidFill>
                  <a:schemeClr val="tx1"/>
                </a:solidFill>
                <a:cs typeface="Arial" pitchFamily="34" charset="0"/>
              </a:rPr>
              <a:t>pencapaian murid</a:t>
            </a:r>
            <a:r>
              <a:rPr lang="ms-MY" b="1" dirty="0" smtClean="0">
                <a:solidFill>
                  <a:schemeClr val="tx1"/>
                </a:solidFill>
                <a:cs typeface="Arial" pitchFamily="34" charset="0"/>
              </a:rPr>
              <a:t>.</a:t>
            </a:r>
            <a:endParaRPr lang="en-MY" b="1" dirty="0">
              <a:solidFill>
                <a:schemeClr val="tx1"/>
              </a:solidFill>
            </a:endParaRPr>
          </a:p>
        </p:txBody>
      </p:sp>
      <p:sp>
        <p:nvSpPr>
          <p:cNvPr id="15" name="Rectangle 14"/>
          <p:cNvSpPr/>
          <p:nvPr/>
        </p:nvSpPr>
        <p:spPr>
          <a:xfrm>
            <a:off x="2915816" y="1340768"/>
            <a:ext cx="3701975"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ms-MY" sz="3200" b="1" dirty="0" smtClean="0"/>
              <a:t>STANDARD PRESTASI</a:t>
            </a:r>
            <a:endParaRPr lang="en-US" sz="3200" b="1" dirty="0" smtClean="0"/>
          </a:p>
        </p:txBody>
      </p:sp>
      <p:grpSp>
        <p:nvGrpSpPr>
          <p:cNvPr id="19" name="Group 3"/>
          <p:cNvGrpSpPr>
            <a:grpSpLocks/>
          </p:cNvGrpSpPr>
          <p:nvPr/>
        </p:nvGrpSpPr>
        <p:grpSpPr bwMode="auto">
          <a:xfrm>
            <a:off x="2843808" y="764704"/>
            <a:ext cx="3816424" cy="576064"/>
            <a:chOff x="-2286000" y="2667000"/>
            <a:chExt cx="12322526" cy="2667000"/>
          </a:xfrm>
        </p:grpSpPr>
        <p:pic>
          <p:nvPicPr>
            <p:cNvPr id="20" name="Picture 9" descr="panjang1.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86000" y="2667000"/>
              <a:ext cx="12322526" cy="2667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 name="Rectangle 20"/>
            <p:cNvSpPr/>
            <p:nvPr/>
          </p:nvSpPr>
          <p:spPr>
            <a:xfrm>
              <a:off x="8762098" y="4420306"/>
              <a:ext cx="1219417" cy="3827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Tree>
    <p:extLst>
      <p:ext uri="{BB962C8B-B14F-4D97-AF65-F5344CB8AC3E}">
        <p14:creationId xmlns:p14="http://schemas.microsoft.com/office/powerpoint/2010/main" xmlns="" val="3360183796"/>
      </p:ext>
    </p:extLst>
  </p:cSld>
  <p:clrMapOvr>
    <a:masterClrMapping/>
  </p:clrMapOvr>
  <p:transition spd="slow">
    <p:circl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7" name="Group 93"/>
          <p:cNvGrpSpPr>
            <a:grpSpLocks/>
          </p:cNvGrpSpPr>
          <p:nvPr/>
        </p:nvGrpSpPr>
        <p:grpSpPr bwMode="auto">
          <a:xfrm>
            <a:off x="1916113" y="1816100"/>
            <a:ext cx="2322512" cy="2419350"/>
            <a:chOff x="1311" y="1440"/>
            <a:chExt cx="1580" cy="1602"/>
          </a:xfrm>
        </p:grpSpPr>
        <p:cxnSp>
          <p:nvCxnSpPr>
            <p:cNvPr id="67659" name="AutoShape 94"/>
            <p:cNvCxnSpPr>
              <a:cxnSpLocks noChangeShapeType="1"/>
              <a:stCxn id="86" idx="2"/>
            </p:cNvCxnSpPr>
            <p:nvPr/>
          </p:nvCxnSpPr>
          <p:spPr bwMode="gray">
            <a:xfrm flipV="1">
              <a:off x="2622" y="1440"/>
              <a:ext cx="269" cy="602"/>
            </a:xfrm>
            <a:prstGeom prst="curvedConnector2">
              <a:avLst/>
            </a:prstGeom>
            <a:noFill/>
            <a:ln w="9525">
              <a:solidFill>
                <a:srgbClr val="B2B2B2"/>
              </a:solidFill>
              <a:round/>
              <a:headEnd/>
              <a:tailEnd/>
            </a:ln>
            <a:extLst>
              <a:ext uri="{909E8E84-426E-40DD-AFC4-6F175D3DCCD1}">
                <a14:hiddenFill xmlns:a14="http://schemas.microsoft.com/office/drawing/2010/main" xmlns="">
                  <a:noFill/>
                </a14:hiddenFill>
              </a:ext>
            </a:extLst>
          </p:spPr>
        </p:cxnSp>
        <p:sp>
          <p:nvSpPr>
            <p:cNvPr id="86" name="Freeform 96"/>
            <p:cNvSpPr>
              <a:spLocks/>
            </p:cNvSpPr>
            <p:nvPr/>
          </p:nvSpPr>
          <p:spPr bwMode="gray">
            <a:xfrm>
              <a:off x="1311" y="1772"/>
              <a:ext cx="1321" cy="1270"/>
            </a:xfrm>
            <a:custGeom>
              <a:avLst/>
              <a:gdLst/>
              <a:ahLst/>
              <a:cxnLst>
                <a:cxn ang="0">
                  <a:pos x="763" y="102"/>
                </a:cxn>
                <a:cxn ang="0">
                  <a:pos x="1209" y="244"/>
                </a:cxn>
                <a:cxn ang="0">
                  <a:pos x="1325" y="314"/>
                </a:cxn>
                <a:cxn ang="0">
                  <a:pos x="843" y="267"/>
                </a:cxn>
                <a:cxn ang="0">
                  <a:pos x="305" y="1479"/>
                </a:cxn>
                <a:cxn ang="0">
                  <a:pos x="0" y="1303"/>
                </a:cxn>
                <a:cxn ang="0">
                  <a:pos x="763" y="102"/>
                </a:cxn>
              </a:cxnLst>
              <a:rect l="0" t="0" r="r" b="b"/>
              <a:pathLst>
                <a:path w="1335" h="1479">
                  <a:moveTo>
                    <a:pt x="763" y="102"/>
                  </a:moveTo>
                  <a:cubicBezTo>
                    <a:pt x="920" y="0"/>
                    <a:pt x="1137" y="178"/>
                    <a:pt x="1209" y="244"/>
                  </a:cubicBezTo>
                  <a:cubicBezTo>
                    <a:pt x="1281" y="310"/>
                    <a:pt x="1335" y="312"/>
                    <a:pt x="1325" y="314"/>
                  </a:cubicBezTo>
                  <a:cubicBezTo>
                    <a:pt x="1262" y="339"/>
                    <a:pt x="1010" y="74"/>
                    <a:pt x="843" y="267"/>
                  </a:cubicBezTo>
                  <a:cubicBezTo>
                    <a:pt x="554" y="534"/>
                    <a:pt x="389" y="1337"/>
                    <a:pt x="305" y="1479"/>
                  </a:cubicBezTo>
                  <a:lnTo>
                    <a:pt x="0" y="1303"/>
                  </a:lnTo>
                  <a:cubicBezTo>
                    <a:pt x="76" y="1074"/>
                    <a:pt x="398" y="270"/>
                    <a:pt x="763" y="102"/>
                  </a:cubicBezTo>
                  <a:close/>
                </a:path>
              </a:pathLst>
            </a:custGeom>
            <a:gradFill rotWithShape="1">
              <a:gsLst>
                <a:gs pos="0">
                  <a:srgbClr val="FAA426"/>
                </a:gs>
                <a:gs pos="100000">
                  <a:srgbClr val="FAA426">
                    <a:gamma/>
                    <a:tint val="0"/>
                    <a:invGamma/>
                  </a:srgbClr>
                </a:gs>
              </a:gsLst>
              <a:lin ang="18900000" scaled="1"/>
            </a:gradFill>
            <a:ln w="9525" cap="flat" cmpd="sng">
              <a:noFill/>
              <a:prstDash val="solid"/>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87" name="Freeform 97"/>
            <p:cNvSpPr>
              <a:spLocks/>
            </p:cNvSpPr>
            <p:nvPr/>
          </p:nvSpPr>
          <p:spPr bwMode="gray">
            <a:xfrm>
              <a:off x="1625" y="1917"/>
              <a:ext cx="367" cy="467"/>
            </a:xfrm>
            <a:custGeom>
              <a:avLst/>
              <a:gdLst/>
              <a:ahLst/>
              <a:cxnLst>
                <a:cxn ang="0">
                  <a:pos x="154" y="241"/>
                </a:cxn>
                <a:cxn ang="0">
                  <a:pos x="366" y="9"/>
                </a:cxn>
                <a:cxn ang="0">
                  <a:pos x="165" y="293"/>
                </a:cxn>
                <a:cxn ang="0">
                  <a:pos x="60" y="507"/>
                </a:cxn>
                <a:cxn ang="0">
                  <a:pos x="0" y="543"/>
                </a:cxn>
                <a:cxn ang="0">
                  <a:pos x="154" y="241"/>
                </a:cxn>
              </a:cxnLst>
              <a:rect l="0" t="0" r="r" b="b"/>
              <a:pathLst>
                <a:path w="368" h="543">
                  <a:moveTo>
                    <a:pt x="154" y="241"/>
                  </a:moveTo>
                  <a:cubicBezTo>
                    <a:pt x="224" y="129"/>
                    <a:pt x="364" y="0"/>
                    <a:pt x="366" y="9"/>
                  </a:cubicBezTo>
                  <a:cubicBezTo>
                    <a:pt x="368" y="18"/>
                    <a:pt x="216" y="210"/>
                    <a:pt x="165" y="293"/>
                  </a:cubicBezTo>
                  <a:cubicBezTo>
                    <a:pt x="103" y="394"/>
                    <a:pt x="97" y="449"/>
                    <a:pt x="60" y="507"/>
                  </a:cubicBezTo>
                  <a:lnTo>
                    <a:pt x="0" y="543"/>
                  </a:lnTo>
                  <a:cubicBezTo>
                    <a:pt x="16" y="499"/>
                    <a:pt x="122" y="304"/>
                    <a:pt x="154" y="241"/>
                  </a:cubicBezTo>
                  <a:close/>
                </a:path>
              </a:pathLst>
            </a:custGeom>
            <a:solidFill>
              <a:srgbClr val="F8F8F8">
                <a:alpha val="70000"/>
              </a:srgbClr>
            </a:solidFill>
            <a:ln w="9525" cap="flat" cmpd="sng">
              <a:noFill/>
              <a:prstDash val="solid"/>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grpSp>
      <p:grpSp>
        <p:nvGrpSpPr>
          <p:cNvPr id="67588" name="Group 100"/>
          <p:cNvGrpSpPr>
            <a:grpSpLocks/>
          </p:cNvGrpSpPr>
          <p:nvPr/>
        </p:nvGrpSpPr>
        <p:grpSpPr bwMode="auto">
          <a:xfrm>
            <a:off x="4419600" y="1763713"/>
            <a:ext cx="644525" cy="2449512"/>
            <a:chOff x="2769" y="1709"/>
            <a:chExt cx="394" cy="1627"/>
          </a:xfrm>
        </p:grpSpPr>
        <p:cxnSp>
          <p:nvCxnSpPr>
            <p:cNvPr id="67655" name="AutoShape 101"/>
            <p:cNvCxnSpPr>
              <a:cxnSpLocks noChangeShapeType="1"/>
              <a:stCxn id="94" idx="4"/>
            </p:cNvCxnSpPr>
            <p:nvPr/>
          </p:nvCxnSpPr>
          <p:spPr bwMode="gray">
            <a:xfrm flipH="1" flipV="1">
              <a:off x="2876" y="1709"/>
              <a:ext cx="25" cy="601"/>
            </a:xfrm>
            <a:prstGeom prst="straightConnector1">
              <a:avLst/>
            </a:prstGeom>
            <a:noFill/>
            <a:ln w="9525">
              <a:solidFill>
                <a:srgbClr val="B2B2B2"/>
              </a:solidFill>
              <a:round/>
              <a:headEnd/>
              <a:tailEnd/>
            </a:ln>
            <a:extLst>
              <a:ext uri="{909E8E84-426E-40DD-AFC4-6F175D3DCCD1}">
                <a14:hiddenFill xmlns:a14="http://schemas.microsoft.com/office/drawing/2010/main" xmlns="">
                  <a:noFill/>
                </a14:hiddenFill>
              </a:ext>
            </a:extLst>
          </p:spPr>
        </p:cxnSp>
        <p:grpSp>
          <p:nvGrpSpPr>
            <p:cNvPr id="67656" name="Group 102"/>
            <p:cNvGrpSpPr>
              <a:grpSpLocks/>
            </p:cNvGrpSpPr>
            <p:nvPr/>
          </p:nvGrpSpPr>
          <p:grpSpPr bwMode="auto">
            <a:xfrm>
              <a:off x="2769" y="2011"/>
              <a:ext cx="394" cy="1325"/>
              <a:chOff x="2687" y="1542"/>
              <a:chExt cx="398" cy="1542"/>
            </a:xfrm>
          </p:grpSpPr>
          <p:sp>
            <p:nvSpPr>
              <p:cNvPr id="93" name="Freeform 103"/>
              <p:cNvSpPr>
                <a:spLocks/>
              </p:cNvSpPr>
              <p:nvPr/>
            </p:nvSpPr>
            <p:spPr bwMode="gray">
              <a:xfrm>
                <a:off x="2687" y="1539"/>
                <a:ext cx="398" cy="1545"/>
              </a:xfrm>
              <a:custGeom>
                <a:avLst/>
                <a:gdLst/>
                <a:ahLst/>
                <a:cxnLst>
                  <a:cxn ang="0">
                    <a:pos x="229" y="318"/>
                  </a:cxn>
                  <a:cxn ang="0">
                    <a:pos x="80" y="240"/>
                  </a:cxn>
                  <a:cxn ang="0">
                    <a:pos x="10" y="1542"/>
                  </a:cxn>
                  <a:cxn ang="0">
                    <a:pos x="362" y="1525"/>
                  </a:cxn>
                  <a:cxn ang="0">
                    <a:pos x="229" y="318"/>
                  </a:cxn>
                </a:cxnLst>
                <a:rect l="0" t="0" r="r" b="b"/>
                <a:pathLst>
                  <a:path w="398" h="1542">
                    <a:moveTo>
                      <a:pt x="229" y="318"/>
                    </a:moveTo>
                    <a:cubicBezTo>
                      <a:pt x="169" y="114"/>
                      <a:pt x="110" y="0"/>
                      <a:pt x="80" y="240"/>
                    </a:cubicBezTo>
                    <a:cubicBezTo>
                      <a:pt x="50" y="480"/>
                      <a:pt x="0" y="1379"/>
                      <a:pt x="10" y="1542"/>
                    </a:cubicBezTo>
                    <a:lnTo>
                      <a:pt x="362" y="1525"/>
                    </a:lnTo>
                    <a:cubicBezTo>
                      <a:pt x="398" y="1321"/>
                      <a:pt x="289" y="522"/>
                      <a:pt x="229" y="318"/>
                    </a:cubicBezTo>
                    <a:close/>
                  </a:path>
                </a:pathLst>
              </a:custGeom>
              <a:gradFill rotWithShape="1">
                <a:gsLst>
                  <a:gs pos="0">
                    <a:srgbClr val="006462">
                      <a:gamma/>
                      <a:tint val="21176"/>
                      <a:invGamma/>
                    </a:srgbClr>
                  </a:gs>
                  <a:gs pos="100000">
                    <a:srgbClr val="006462"/>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94" name="Freeform 104"/>
              <p:cNvSpPr>
                <a:spLocks/>
              </p:cNvSpPr>
              <p:nvPr/>
            </p:nvSpPr>
            <p:spPr bwMode="gray">
              <a:xfrm>
                <a:off x="2811" y="1889"/>
                <a:ext cx="34" cy="562"/>
              </a:xfrm>
              <a:custGeom>
                <a:avLst/>
                <a:gdLst/>
                <a:ahLst/>
                <a:cxnLst>
                  <a:cxn ang="0">
                    <a:pos x="9" y="1"/>
                  </a:cxn>
                  <a:cxn ang="0">
                    <a:pos x="34" y="241"/>
                  </a:cxn>
                  <a:cxn ang="0">
                    <a:pos x="19" y="562"/>
                  </a:cxn>
                  <a:cxn ang="0">
                    <a:pos x="2" y="233"/>
                  </a:cxn>
                  <a:cxn ang="0">
                    <a:pos x="9" y="1"/>
                  </a:cxn>
                </a:cxnLst>
                <a:rect l="0" t="0" r="r" b="b"/>
                <a:pathLst>
                  <a:path w="34" h="562">
                    <a:moveTo>
                      <a:pt x="9" y="1"/>
                    </a:moveTo>
                    <a:cubicBezTo>
                      <a:pt x="14" y="2"/>
                      <a:pt x="32" y="148"/>
                      <a:pt x="34" y="241"/>
                    </a:cubicBezTo>
                    <a:cubicBezTo>
                      <a:pt x="29" y="338"/>
                      <a:pt x="14" y="562"/>
                      <a:pt x="19" y="562"/>
                    </a:cubicBezTo>
                    <a:cubicBezTo>
                      <a:pt x="13" y="561"/>
                      <a:pt x="4" y="326"/>
                      <a:pt x="2" y="233"/>
                    </a:cubicBezTo>
                    <a:cubicBezTo>
                      <a:pt x="0" y="140"/>
                      <a:pt x="4" y="0"/>
                      <a:pt x="9" y="1"/>
                    </a:cubicBezTo>
                    <a:close/>
                  </a:path>
                </a:pathLst>
              </a:custGeom>
              <a:solidFill>
                <a:srgbClr val="F8F8F8">
                  <a:alpha val="70000"/>
                </a:srgbClr>
              </a:solidFill>
              <a:ln w="9525" cap="flat" cmpd="sng">
                <a:noFill/>
                <a:prstDash val="solid"/>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grpSp>
      </p:grpSp>
      <p:grpSp>
        <p:nvGrpSpPr>
          <p:cNvPr id="67589" name="Group 105"/>
          <p:cNvGrpSpPr>
            <a:grpSpLocks/>
          </p:cNvGrpSpPr>
          <p:nvPr/>
        </p:nvGrpSpPr>
        <p:grpSpPr bwMode="auto">
          <a:xfrm>
            <a:off x="4724400" y="1752600"/>
            <a:ext cx="2459038" cy="2268538"/>
            <a:chOff x="2875" y="1710"/>
            <a:chExt cx="1705" cy="1603"/>
          </a:xfrm>
        </p:grpSpPr>
        <p:cxnSp>
          <p:nvCxnSpPr>
            <p:cNvPr id="67651" name="AutoShape 106"/>
            <p:cNvCxnSpPr>
              <a:cxnSpLocks noChangeShapeType="1"/>
              <a:stCxn id="98" idx="2"/>
            </p:cNvCxnSpPr>
            <p:nvPr/>
          </p:nvCxnSpPr>
          <p:spPr bwMode="gray">
            <a:xfrm rot="10800000">
              <a:off x="2875" y="1710"/>
              <a:ext cx="394" cy="602"/>
            </a:xfrm>
            <a:prstGeom prst="curvedConnector2">
              <a:avLst/>
            </a:prstGeom>
            <a:noFill/>
            <a:ln w="9525">
              <a:solidFill>
                <a:srgbClr val="B2B2B2"/>
              </a:solidFill>
              <a:round/>
              <a:headEnd/>
              <a:tailEnd/>
            </a:ln>
            <a:extLst>
              <a:ext uri="{909E8E84-426E-40DD-AFC4-6F175D3DCCD1}">
                <a14:hiddenFill xmlns:a14="http://schemas.microsoft.com/office/drawing/2010/main" xmlns="">
                  <a:noFill/>
                </a14:hiddenFill>
              </a:ext>
            </a:extLst>
          </p:spPr>
        </p:cxnSp>
        <p:grpSp>
          <p:nvGrpSpPr>
            <p:cNvPr id="67652" name="Group 107"/>
            <p:cNvGrpSpPr>
              <a:grpSpLocks/>
            </p:cNvGrpSpPr>
            <p:nvPr/>
          </p:nvGrpSpPr>
          <p:grpSpPr bwMode="auto">
            <a:xfrm>
              <a:off x="3259" y="2043"/>
              <a:ext cx="1321" cy="1270"/>
              <a:chOff x="3259" y="2043"/>
              <a:chExt cx="1321" cy="1270"/>
            </a:xfrm>
          </p:grpSpPr>
          <p:sp>
            <p:nvSpPr>
              <p:cNvPr id="98" name="Freeform 108"/>
              <p:cNvSpPr>
                <a:spLocks/>
              </p:cNvSpPr>
              <p:nvPr/>
            </p:nvSpPr>
            <p:spPr bwMode="gray">
              <a:xfrm flipH="1">
                <a:off x="3259" y="2043"/>
                <a:ext cx="1321" cy="1270"/>
              </a:xfrm>
              <a:custGeom>
                <a:avLst/>
                <a:gdLst/>
                <a:ahLst/>
                <a:cxnLst>
                  <a:cxn ang="0">
                    <a:pos x="763" y="102"/>
                  </a:cxn>
                  <a:cxn ang="0">
                    <a:pos x="1209" y="244"/>
                  </a:cxn>
                  <a:cxn ang="0">
                    <a:pos x="1325" y="314"/>
                  </a:cxn>
                  <a:cxn ang="0">
                    <a:pos x="843" y="267"/>
                  </a:cxn>
                  <a:cxn ang="0">
                    <a:pos x="305" y="1479"/>
                  </a:cxn>
                  <a:cxn ang="0">
                    <a:pos x="0" y="1303"/>
                  </a:cxn>
                  <a:cxn ang="0">
                    <a:pos x="763" y="102"/>
                  </a:cxn>
                </a:cxnLst>
                <a:rect l="0" t="0" r="r" b="b"/>
                <a:pathLst>
                  <a:path w="1335" h="1479">
                    <a:moveTo>
                      <a:pt x="763" y="102"/>
                    </a:moveTo>
                    <a:cubicBezTo>
                      <a:pt x="920" y="0"/>
                      <a:pt x="1137" y="178"/>
                      <a:pt x="1209" y="244"/>
                    </a:cubicBezTo>
                    <a:cubicBezTo>
                      <a:pt x="1281" y="310"/>
                      <a:pt x="1335" y="312"/>
                      <a:pt x="1325" y="314"/>
                    </a:cubicBezTo>
                    <a:cubicBezTo>
                      <a:pt x="1262" y="339"/>
                      <a:pt x="1010" y="74"/>
                      <a:pt x="843" y="267"/>
                    </a:cubicBezTo>
                    <a:cubicBezTo>
                      <a:pt x="554" y="534"/>
                      <a:pt x="389" y="1337"/>
                      <a:pt x="305" y="1479"/>
                    </a:cubicBezTo>
                    <a:lnTo>
                      <a:pt x="0" y="1303"/>
                    </a:lnTo>
                    <a:cubicBezTo>
                      <a:pt x="76" y="1074"/>
                      <a:pt x="398" y="270"/>
                      <a:pt x="763" y="102"/>
                    </a:cubicBezTo>
                    <a:close/>
                  </a:path>
                </a:pathLst>
              </a:custGeom>
              <a:gradFill rotWithShape="1">
                <a:gsLst>
                  <a:gs pos="0">
                    <a:srgbClr val="9999FF"/>
                  </a:gs>
                  <a:gs pos="100000">
                    <a:srgbClr val="9999FF">
                      <a:gamma/>
                      <a:tint val="0"/>
                      <a:invGamma/>
                    </a:srgbClr>
                  </a:gs>
                </a:gsLst>
                <a:lin ang="0" scaled="1"/>
              </a:gradFill>
              <a:ln w="9525" cap="flat" cmpd="sng">
                <a:noFill/>
                <a:prstDash val="solid"/>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99" name="Freeform 109"/>
              <p:cNvSpPr>
                <a:spLocks/>
              </p:cNvSpPr>
              <p:nvPr/>
            </p:nvSpPr>
            <p:spPr bwMode="gray">
              <a:xfrm flipH="1">
                <a:off x="3899" y="2232"/>
                <a:ext cx="338" cy="353"/>
              </a:xfrm>
              <a:custGeom>
                <a:avLst/>
                <a:gdLst/>
                <a:ahLst/>
                <a:cxnLst>
                  <a:cxn ang="0">
                    <a:pos x="154" y="241"/>
                  </a:cxn>
                  <a:cxn ang="0">
                    <a:pos x="366" y="9"/>
                  </a:cxn>
                  <a:cxn ang="0">
                    <a:pos x="165" y="293"/>
                  </a:cxn>
                  <a:cxn ang="0">
                    <a:pos x="60" y="507"/>
                  </a:cxn>
                  <a:cxn ang="0">
                    <a:pos x="0" y="543"/>
                  </a:cxn>
                  <a:cxn ang="0">
                    <a:pos x="154" y="241"/>
                  </a:cxn>
                </a:cxnLst>
                <a:rect l="0" t="0" r="r" b="b"/>
                <a:pathLst>
                  <a:path w="368" h="543">
                    <a:moveTo>
                      <a:pt x="154" y="241"/>
                    </a:moveTo>
                    <a:cubicBezTo>
                      <a:pt x="224" y="129"/>
                      <a:pt x="364" y="0"/>
                      <a:pt x="366" y="9"/>
                    </a:cubicBezTo>
                    <a:cubicBezTo>
                      <a:pt x="368" y="18"/>
                      <a:pt x="216" y="210"/>
                      <a:pt x="165" y="293"/>
                    </a:cubicBezTo>
                    <a:cubicBezTo>
                      <a:pt x="103" y="394"/>
                      <a:pt x="97" y="449"/>
                      <a:pt x="60" y="507"/>
                    </a:cubicBezTo>
                    <a:lnTo>
                      <a:pt x="0" y="543"/>
                    </a:lnTo>
                    <a:cubicBezTo>
                      <a:pt x="16" y="499"/>
                      <a:pt x="122" y="304"/>
                      <a:pt x="154" y="241"/>
                    </a:cubicBezTo>
                    <a:close/>
                  </a:path>
                </a:pathLst>
              </a:custGeom>
              <a:solidFill>
                <a:srgbClr val="F8F8F8">
                  <a:alpha val="70000"/>
                </a:srgbClr>
              </a:solidFill>
              <a:ln w="9525" cap="flat" cmpd="sng">
                <a:noFill/>
                <a:prstDash val="solid"/>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grpSp>
      </p:grpSp>
      <p:grpSp>
        <p:nvGrpSpPr>
          <p:cNvPr id="67590" name="Group 111"/>
          <p:cNvGrpSpPr>
            <a:grpSpLocks/>
          </p:cNvGrpSpPr>
          <p:nvPr/>
        </p:nvGrpSpPr>
        <p:grpSpPr bwMode="auto">
          <a:xfrm>
            <a:off x="914400" y="3733800"/>
            <a:ext cx="2103438" cy="2068513"/>
            <a:chOff x="580" y="2639"/>
            <a:chExt cx="1388" cy="1345"/>
          </a:xfrm>
        </p:grpSpPr>
        <p:sp>
          <p:nvSpPr>
            <p:cNvPr id="103" name="Oval 113"/>
            <p:cNvSpPr>
              <a:spLocks noChangeArrowheads="1"/>
            </p:cNvSpPr>
            <p:nvPr/>
          </p:nvSpPr>
          <p:spPr bwMode="gray">
            <a:xfrm>
              <a:off x="580" y="2639"/>
              <a:ext cx="1388" cy="1345"/>
            </a:xfrm>
            <a:prstGeom prst="ellipse">
              <a:avLst/>
            </a:prstGeom>
            <a:gradFill rotWithShape="1">
              <a:gsLst>
                <a:gs pos="0">
                  <a:srgbClr val="B2B2B2"/>
                </a:gs>
                <a:gs pos="100000">
                  <a:srgbClr val="B2B2B2">
                    <a:gamma/>
                    <a:tint val="0"/>
                    <a:invGamma/>
                  </a:srgbClr>
                </a:gs>
              </a:gsLst>
              <a:lin ang="5400000" scaled="1"/>
            </a:gradFill>
            <a:ln w="19050"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04" name="Oval 114"/>
            <p:cNvSpPr>
              <a:spLocks noChangeArrowheads="1"/>
            </p:cNvSpPr>
            <p:nvPr/>
          </p:nvSpPr>
          <p:spPr bwMode="gray">
            <a:xfrm>
              <a:off x="632" y="2696"/>
              <a:ext cx="1258" cy="1228"/>
            </a:xfrm>
            <a:prstGeom prst="ellipse">
              <a:avLst/>
            </a:prstGeom>
            <a:gradFill rotWithShape="1">
              <a:gsLst>
                <a:gs pos="0">
                  <a:srgbClr val="DDDDDD"/>
                </a:gs>
                <a:gs pos="50000">
                  <a:srgbClr val="DDDDDD">
                    <a:gamma/>
                    <a:tint val="26667"/>
                    <a:invGamma/>
                  </a:srgbClr>
                </a:gs>
                <a:gs pos="100000">
                  <a:srgbClr val="DDDDDD"/>
                </a:gs>
              </a:gsLst>
              <a:lin ang="5400000" scaled="1"/>
            </a:gradFill>
            <a:ln w="19050"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06" name="Oval 116"/>
            <p:cNvSpPr>
              <a:spLocks noChangeArrowheads="1"/>
            </p:cNvSpPr>
            <p:nvPr/>
          </p:nvSpPr>
          <p:spPr bwMode="gray">
            <a:xfrm>
              <a:off x="672" y="2736"/>
              <a:ext cx="1176" cy="1133"/>
            </a:xfrm>
            <a:prstGeom prst="ellipse">
              <a:avLst/>
            </a:prstGeom>
            <a:gradFill rotWithShape="1">
              <a:gsLst>
                <a:gs pos="0">
                  <a:srgbClr val="FFFF99">
                    <a:gamma/>
                    <a:shade val="26275"/>
                    <a:invGamma/>
                    <a:alpha val="89999"/>
                  </a:srgbClr>
                </a:gs>
                <a:gs pos="50000">
                  <a:srgbClr val="FFFF99">
                    <a:alpha val="45000"/>
                  </a:srgbClr>
                </a:gs>
                <a:gs pos="100000">
                  <a:srgbClr val="FFFF99">
                    <a:gamma/>
                    <a:shade val="26275"/>
                    <a:invGamma/>
                    <a:alpha val="89999"/>
                  </a:srgbClr>
                </a:gs>
              </a:gsLst>
              <a:lin ang="5400000" scaled="1"/>
            </a:gradFill>
            <a:ln w="9525"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07" name="Freeform 117"/>
            <p:cNvSpPr>
              <a:spLocks/>
            </p:cNvSpPr>
            <p:nvPr/>
          </p:nvSpPr>
          <p:spPr bwMode="gray">
            <a:xfrm>
              <a:off x="794" y="2757"/>
              <a:ext cx="925" cy="39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FFFF99">
                    <a:alpha val="17999"/>
                  </a:srgbClr>
                </a:gs>
              </a:gsLst>
              <a:lin ang="5400000" scaled="1"/>
            </a:gradFill>
            <a:ln w="0">
              <a:noFill/>
              <a:prstDash val="solid"/>
              <a:round/>
              <a:headEnd/>
              <a:tailEnd/>
            </a:ln>
          </p:spPr>
          <p:txBody>
            <a:bodyPr/>
            <a:lstStyle/>
            <a:p>
              <a:pPr fontAlgn="auto">
                <a:spcBef>
                  <a:spcPts val="0"/>
                </a:spcBef>
                <a:spcAft>
                  <a:spcPts val="0"/>
                </a:spcAft>
                <a:defRPr/>
              </a:pPr>
              <a:endParaRPr lang="en-US" kern="0">
                <a:solidFill>
                  <a:sysClr val="windowText" lastClr="000000"/>
                </a:solidFill>
                <a:cs typeface="Arial" pitchFamily="34" charset="0"/>
              </a:endParaRPr>
            </a:p>
          </p:txBody>
        </p:sp>
        <p:grpSp>
          <p:nvGrpSpPr>
            <p:cNvPr id="67641" name="Group 118"/>
            <p:cNvGrpSpPr>
              <a:grpSpLocks/>
            </p:cNvGrpSpPr>
            <p:nvPr/>
          </p:nvGrpSpPr>
          <p:grpSpPr bwMode="auto">
            <a:xfrm rot="-1297425" flipH="1" flipV="1">
              <a:off x="912" y="3553"/>
              <a:ext cx="841" cy="217"/>
              <a:chOff x="1565" y="2568"/>
              <a:chExt cx="1118" cy="279"/>
            </a:xfrm>
          </p:grpSpPr>
          <p:sp>
            <p:nvSpPr>
              <p:cNvPr id="114" name="AutoShape 119"/>
              <p:cNvSpPr>
                <a:spLocks noChangeArrowheads="1"/>
              </p:cNvSpPr>
              <p:nvPr/>
            </p:nvSpPr>
            <p:spPr bwMode="white">
              <a:xfrm rot="5263130">
                <a:off x="1856" y="2278"/>
                <a:ext cx="231" cy="816"/>
              </a:xfrm>
              <a:prstGeom prst="moon">
                <a:avLst>
                  <a:gd name="adj" fmla="val 49773"/>
                </a:avLst>
              </a:prstGeom>
              <a:gradFill rotWithShape="1">
                <a:gsLst>
                  <a:gs pos="0">
                    <a:srgbClr val="FFFFFF">
                      <a:alpha val="3999"/>
                    </a:srgbClr>
                  </a:gs>
                  <a:gs pos="100000">
                    <a:srgbClr val="FFFFFF">
                      <a:gamma/>
                      <a:shade val="46275"/>
                      <a:invGamma/>
                      <a:alpha val="0"/>
                    </a:srgbClr>
                  </a:gs>
                </a:gsLst>
                <a:lin ang="0" scaled="1"/>
              </a:gra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15" name="AutoShape 120"/>
              <p:cNvSpPr>
                <a:spLocks noChangeArrowheads="1"/>
              </p:cNvSpPr>
              <p:nvPr/>
            </p:nvSpPr>
            <p:spPr bwMode="white">
              <a:xfrm rot="6078281">
                <a:off x="1996" y="2275"/>
                <a:ext cx="228" cy="816"/>
              </a:xfrm>
              <a:prstGeom prst="moon">
                <a:avLst>
                  <a:gd name="adj" fmla="val 49773"/>
                </a:avLst>
              </a:prstGeom>
              <a:gradFill rotWithShape="1">
                <a:gsLst>
                  <a:gs pos="0">
                    <a:srgbClr val="FFFFFF">
                      <a:alpha val="3999"/>
                    </a:srgbClr>
                  </a:gs>
                  <a:gs pos="100000">
                    <a:srgbClr val="FFFFFF">
                      <a:gamma/>
                      <a:shade val="46275"/>
                      <a:invGamma/>
                      <a:alpha val="0"/>
                    </a:srgbClr>
                  </a:gs>
                </a:gsLst>
                <a:lin ang="0" scaled="1"/>
              </a:gra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16" name="AutoShape 121"/>
              <p:cNvSpPr>
                <a:spLocks noChangeArrowheads="1"/>
              </p:cNvSpPr>
              <p:nvPr/>
            </p:nvSpPr>
            <p:spPr bwMode="white">
              <a:xfrm rot="6373927">
                <a:off x="2071" y="2295"/>
                <a:ext cx="228" cy="816"/>
              </a:xfrm>
              <a:prstGeom prst="moon">
                <a:avLst>
                  <a:gd name="adj" fmla="val 49773"/>
                </a:avLst>
              </a:prstGeom>
              <a:gradFill rotWithShape="1">
                <a:gsLst>
                  <a:gs pos="0">
                    <a:srgbClr val="FFFFFF">
                      <a:alpha val="3999"/>
                    </a:srgbClr>
                  </a:gs>
                  <a:gs pos="100000">
                    <a:srgbClr val="FFFFFF">
                      <a:gamma/>
                      <a:shade val="46275"/>
                      <a:invGamma/>
                      <a:alpha val="0"/>
                    </a:srgbClr>
                  </a:gs>
                </a:gsLst>
                <a:lin ang="0" scaled="1"/>
              </a:gra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17" name="AutoShape 122"/>
              <p:cNvSpPr>
                <a:spLocks noChangeArrowheads="1"/>
              </p:cNvSpPr>
              <p:nvPr/>
            </p:nvSpPr>
            <p:spPr bwMode="white">
              <a:xfrm rot="6906312">
                <a:off x="2160" y="2327"/>
                <a:ext cx="232" cy="816"/>
              </a:xfrm>
              <a:prstGeom prst="moon">
                <a:avLst>
                  <a:gd name="adj" fmla="val 49773"/>
                </a:avLst>
              </a:prstGeom>
              <a:gradFill rotWithShape="1">
                <a:gsLst>
                  <a:gs pos="0">
                    <a:srgbClr val="FFFFFF">
                      <a:alpha val="3999"/>
                    </a:srgbClr>
                  </a:gs>
                  <a:gs pos="100000">
                    <a:srgbClr val="FFFFFF">
                      <a:gamma/>
                      <a:shade val="46275"/>
                      <a:invGamma/>
                      <a:alpha val="0"/>
                    </a:srgbClr>
                  </a:gs>
                </a:gsLst>
                <a:lin ang="0" scaled="1"/>
              </a:gra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grpSp>
        <p:grpSp>
          <p:nvGrpSpPr>
            <p:cNvPr id="67642" name="Group 123"/>
            <p:cNvGrpSpPr>
              <a:grpSpLocks/>
            </p:cNvGrpSpPr>
            <p:nvPr/>
          </p:nvGrpSpPr>
          <p:grpSpPr bwMode="auto">
            <a:xfrm rot="56115" flipH="1" flipV="1">
              <a:off x="743" y="3578"/>
              <a:ext cx="855" cy="179"/>
              <a:chOff x="1565" y="2568"/>
              <a:chExt cx="1118" cy="279"/>
            </a:xfrm>
          </p:grpSpPr>
          <p:sp>
            <p:nvSpPr>
              <p:cNvPr id="110" name="AutoShape 124"/>
              <p:cNvSpPr>
                <a:spLocks noChangeArrowheads="1"/>
              </p:cNvSpPr>
              <p:nvPr/>
            </p:nvSpPr>
            <p:spPr bwMode="white">
              <a:xfrm rot="5263130">
                <a:off x="1863" y="2293"/>
                <a:ext cx="224" cy="815"/>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11" name="AutoShape 125"/>
              <p:cNvSpPr>
                <a:spLocks noChangeArrowheads="1"/>
              </p:cNvSpPr>
              <p:nvPr/>
            </p:nvSpPr>
            <p:spPr bwMode="white">
              <a:xfrm rot="6078281">
                <a:off x="1998" y="2274"/>
                <a:ext cx="227" cy="815"/>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12" name="AutoShape 126"/>
              <p:cNvSpPr>
                <a:spLocks noChangeArrowheads="1"/>
              </p:cNvSpPr>
              <p:nvPr/>
            </p:nvSpPr>
            <p:spPr bwMode="white">
              <a:xfrm rot="6373927">
                <a:off x="2073" y="2296"/>
                <a:ext cx="225" cy="815"/>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13" name="AutoShape 127"/>
              <p:cNvSpPr>
                <a:spLocks noChangeArrowheads="1"/>
              </p:cNvSpPr>
              <p:nvPr/>
            </p:nvSpPr>
            <p:spPr bwMode="white">
              <a:xfrm rot="6906312">
                <a:off x="2163" y="2324"/>
                <a:ext cx="224" cy="816"/>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grpSp>
      </p:grpSp>
      <p:grpSp>
        <p:nvGrpSpPr>
          <p:cNvPr id="67591" name="Group 130"/>
          <p:cNvGrpSpPr>
            <a:grpSpLocks/>
          </p:cNvGrpSpPr>
          <p:nvPr/>
        </p:nvGrpSpPr>
        <p:grpSpPr bwMode="auto">
          <a:xfrm>
            <a:off x="3657600" y="3759200"/>
            <a:ext cx="2103438" cy="2032000"/>
            <a:chOff x="2397" y="2604"/>
            <a:chExt cx="1101" cy="1092"/>
          </a:xfrm>
        </p:grpSpPr>
        <p:sp>
          <p:nvSpPr>
            <p:cNvPr id="121" name="Oval 131"/>
            <p:cNvSpPr>
              <a:spLocks noChangeArrowheads="1"/>
            </p:cNvSpPr>
            <p:nvPr/>
          </p:nvSpPr>
          <p:spPr bwMode="gray">
            <a:xfrm>
              <a:off x="2397" y="2604"/>
              <a:ext cx="1101" cy="1092"/>
            </a:xfrm>
            <a:prstGeom prst="ellipse">
              <a:avLst/>
            </a:prstGeom>
            <a:gradFill rotWithShape="1">
              <a:gsLst>
                <a:gs pos="0">
                  <a:srgbClr val="B2B2B2"/>
                </a:gs>
                <a:gs pos="100000">
                  <a:srgbClr val="B2B2B2">
                    <a:gamma/>
                    <a:tint val="0"/>
                    <a:invGamma/>
                  </a:srgbClr>
                </a:gs>
              </a:gsLst>
              <a:lin ang="5400000" scaled="1"/>
            </a:gradFill>
            <a:ln w="19050"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22" name="Oval 132"/>
            <p:cNvSpPr>
              <a:spLocks noChangeArrowheads="1"/>
            </p:cNvSpPr>
            <p:nvPr/>
          </p:nvSpPr>
          <p:spPr bwMode="gray">
            <a:xfrm>
              <a:off x="2443" y="2654"/>
              <a:ext cx="1006" cy="996"/>
            </a:xfrm>
            <a:prstGeom prst="ellipse">
              <a:avLst/>
            </a:prstGeom>
            <a:gradFill rotWithShape="1">
              <a:gsLst>
                <a:gs pos="0">
                  <a:srgbClr val="DDDDDD"/>
                </a:gs>
                <a:gs pos="50000">
                  <a:srgbClr val="DDDDDD">
                    <a:gamma/>
                    <a:tint val="26667"/>
                    <a:invGamma/>
                  </a:srgbClr>
                </a:gs>
                <a:gs pos="100000">
                  <a:srgbClr val="DDDDDD"/>
                </a:gs>
              </a:gsLst>
              <a:lin ang="5400000" scaled="1"/>
            </a:gradFill>
            <a:ln w="19050"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24" name="Oval 134"/>
            <p:cNvSpPr>
              <a:spLocks noChangeArrowheads="1"/>
            </p:cNvSpPr>
            <p:nvPr/>
          </p:nvSpPr>
          <p:spPr bwMode="gray">
            <a:xfrm>
              <a:off x="2480" y="2690"/>
              <a:ext cx="933" cy="920"/>
            </a:xfrm>
            <a:prstGeom prst="ellipse">
              <a:avLst/>
            </a:prstGeom>
            <a:gradFill rotWithShape="1">
              <a:gsLst>
                <a:gs pos="0">
                  <a:srgbClr val="99FFCC">
                    <a:gamma/>
                    <a:shade val="26275"/>
                    <a:invGamma/>
                    <a:alpha val="89999"/>
                  </a:srgbClr>
                </a:gs>
                <a:gs pos="50000">
                  <a:srgbClr val="99FFCC">
                    <a:alpha val="45000"/>
                  </a:srgbClr>
                </a:gs>
                <a:gs pos="100000">
                  <a:srgbClr val="99FFCC">
                    <a:gamma/>
                    <a:shade val="26275"/>
                    <a:invGamma/>
                    <a:alpha val="89999"/>
                  </a:srgbClr>
                </a:gs>
              </a:gsLst>
              <a:lin ang="5400000" scaled="1"/>
            </a:gradFill>
            <a:ln w="9525"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25" name="Freeform 135"/>
            <p:cNvSpPr>
              <a:spLocks/>
            </p:cNvSpPr>
            <p:nvPr/>
          </p:nvSpPr>
          <p:spPr bwMode="gray">
            <a:xfrm>
              <a:off x="2576" y="2708"/>
              <a:ext cx="735" cy="320"/>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99FFCC">
                    <a:alpha val="17999"/>
                  </a:srgbClr>
                </a:gs>
              </a:gsLst>
              <a:lin ang="5400000" scaled="1"/>
            </a:gradFill>
            <a:ln w="0">
              <a:noFill/>
              <a:prstDash val="solid"/>
              <a:round/>
              <a:headEnd/>
              <a:tailEnd/>
            </a:ln>
          </p:spPr>
          <p:txBody>
            <a:bodyPr/>
            <a:lstStyle/>
            <a:p>
              <a:pPr fontAlgn="auto">
                <a:spcBef>
                  <a:spcPts val="0"/>
                </a:spcBef>
                <a:spcAft>
                  <a:spcPts val="0"/>
                </a:spcAft>
                <a:defRPr/>
              </a:pPr>
              <a:endParaRPr lang="en-US" kern="0">
                <a:solidFill>
                  <a:sysClr val="windowText" lastClr="000000"/>
                </a:solidFill>
                <a:cs typeface="Arial" pitchFamily="34" charset="0"/>
              </a:endParaRPr>
            </a:p>
          </p:txBody>
        </p:sp>
        <p:grpSp>
          <p:nvGrpSpPr>
            <p:cNvPr id="67624" name="Group 136"/>
            <p:cNvGrpSpPr>
              <a:grpSpLocks/>
            </p:cNvGrpSpPr>
            <p:nvPr/>
          </p:nvGrpSpPr>
          <p:grpSpPr bwMode="auto">
            <a:xfrm rot="-1297425" flipH="1" flipV="1">
              <a:off x="2554" y="3398"/>
              <a:ext cx="815" cy="189"/>
              <a:chOff x="2528" y="1060"/>
              <a:chExt cx="894" cy="236"/>
            </a:xfrm>
          </p:grpSpPr>
          <p:grpSp>
            <p:nvGrpSpPr>
              <p:cNvPr id="67625" name="Group 137"/>
              <p:cNvGrpSpPr>
                <a:grpSpLocks/>
              </p:cNvGrpSpPr>
              <p:nvPr/>
            </p:nvGrpSpPr>
            <p:grpSpPr bwMode="auto">
              <a:xfrm>
                <a:off x="2528" y="1060"/>
                <a:ext cx="742" cy="186"/>
                <a:chOff x="1565" y="2568"/>
                <a:chExt cx="1118" cy="279"/>
              </a:xfrm>
            </p:grpSpPr>
            <p:sp>
              <p:nvSpPr>
                <p:cNvPr id="133" name="AutoShape 138"/>
                <p:cNvSpPr>
                  <a:spLocks noChangeArrowheads="1"/>
                </p:cNvSpPr>
                <p:nvPr/>
              </p:nvSpPr>
              <p:spPr bwMode="white">
                <a:xfrm rot="5263130">
                  <a:off x="1877" y="2298"/>
                  <a:ext cx="221" cy="817"/>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34" name="AutoShape 139"/>
                <p:cNvSpPr>
                  <a:spLocks noChangeArrowheads="1"/>
                </p:cNvSpPr>
                <p:nvPr/>
              </p:nvSpPr>
              <p:spPr bwMode="white">
                <a:xfrm rot="6078281">
                  <a:off x="2011" y="2300"/>
                  <a:ext cx="222" cy="817"/>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35" name="AutoShape 140"/>
                <p:cNvSpPr>
                  <a:spLocks noChangeArrowheads="1"/>
                </p:cNvSpPr>
                <p:nvPr/>
              </p:nvSpPr>
              <p:spPr bwMode="white">
                <a:xfrm rot="6373927">
                  <a:off x="2088" y="2318"/>
                  <a:ext cx="221" cy="816"/>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36" name="AutoShape 141"/>
                <p:cNvSpPr>
                  <a:spLocks noChangeArrowheads="1"/>
                </p:cNvSpPr>
                <p:nvPr/>
              </p:nvSpPr>
              <p:spPr bwMode="white">
                <a:xfrm rot="6906312">
                  <a:off x="2180" y="2352"/>
                  <a:ext cx="216" cy="817"/>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grpSp>
          <p:grpSp>
            <p:nvGrpSpPr>
              <p:cNvPr id="67626" name="Group 142"/>
              <p:cNvGrpSpPr>
                <a:grpSpLocks/>
              </p:cNvGrpSpPr>
              <p:nvPr/>
            </p:nvGrpSpPr>
            <p:grpSpPr bwMode="auto">
              <a:xfrm rot="1353540">
                <a:off x="2680" y="1110"/>
                <a:ext cx="742" cy="186"/>
                <a:chOff x="1565" y="2568"/>
                <a:chExt cx="1118" cy="279"/>
              </a:xfrm>
            </p:grpSpPr>
            <p:sp>
              <p:nvSpPr>
                <p:cNvPr id="129" name="AutoShape 143"/>
                <p:cNvSpPr>
                  <a:spLocks noChangeArrowheads="1"/>
                </p:cNvSpPr>
                <p:nvPr/>
              </p:nvSpPr>
              <p:spPr bwMode="white">
                <a:xfrm rot="5263130">
                  <a:off x="1879" y="2293"/>
                  <a:ext cx="225" cy="817"/>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30" name="AutoShape 144"/>
                <p:cNvSpPr>
                  <a:spLocks noChangeArrowheads="1"/>
                </p:cNvSpPr>
                <p:nvPr/>
              </p:nvSpPr>
              <p:spPr bwMode="white">
                <a:xfrm rot="6078281">
                  <a:off x="2017" y="2282"/>
                  <a:ext cx="217" cy="817"/>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31" name="AutoShape 145"/>
                <p:cNvSpPr>
                  <a:spLocks noChangeArrowheads="1"/>
                </p:cNvSpPr>
                <p:nvPr/>
              </p:nvSpPr>
              <p:spPr bwMode="white">
                <a:xfrm rot="6373927">
                  <a:off x="2101" y="2300"/>
                  <a:ext cx="221" cy="816"/>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32" name="AutoShape 146"/>
                <p:cNvSpPr>
                  <a:spLocks noChangeArrowheads="1"/>
                </p:cNvSpPr>
                <p:nvPr/>
              </p:nvSpPr>
              <p:spPr bwMode="white">
                <a:xfrm rot="6906312">
                  <a:off x="2179"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grpSp>
        </p:grpSp>
      </p:grpSp>
      <p:grpSp>
        <p:nvGrpSpPr>
          <p:cNvPr id="67592" name="Group 149"/>
          <p:cNvGrpSpPr>
            <a:grpSpLocks/>
          </p:cNvGrpSpPr>
          <p:nvPr/>
        </p:nvGrpSpPr>
        <p:grpSpPr bwMode="auto">
          <a:xfrm>
            <a:off x="6430963" y="3756025"/>
            <a:ext cx="2079625" cy="2032000"/>
            <a:chOff x="3954" y="2604"/>
            <a:chExt cx="1101" cy="1092"/>
          </a:xfrm>
        </p:grpSpPr>
        <p:sp>
          <p:nvSpPr>
            <p:cNvPr id="140" name="Oval 150"/>
            <p:cNvSpPr>
              <a:spLocks noChangeArrowheads="1"/>
            </p:cNvSpPr>
            <p:nvPr/>
          </p:nvSpPr>
          <p:spPr bwMode="gray">
            <a:xfrm>
              <a:off x="3954" y="2604"/>
              <a:ext cx="1101" cy="1092"/>
            </a:xfrm>
            <a:prstGeom prst="ellipse">
              <a:avLst/>
            </a:prstGeom>
            <a:gradFill rotWithShape="1">
              <a:gsLst>
                <a:gs pos="0">
                  <a:srgbClr val="B2B2B2"/>
                </a:gs>
                <a:gs pos="100000">
                  <a:srgbClr val="B2B2B2">
                    <a:gamma/>
                    <a:tint val="0"/>
                    <a:invGamma/>
                  </a:srgbClr>
                </a:gs>
              </a:gsLst>
              <a:lin ang="5400000" scaled="1"/>
            </a:gradFill>
            <a:ln w="19050"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41" name="Oval 151"/>
            <p:cNvSpPr>
              <a:spLocks noChangeArrowheads="1"/>
            </p:cNvSpPr>
            <p:nvPr/>
          </p:nvSpPr>
          <p:spPr bwMode="gray">
            <a:xfrm>
              <a:off x="4000" y="2654"/>
              <a:ext cx="1006" cy="996"/>
            </a:xfrm>
            <a:prstGeom prst="ellipse">
              <a:avLst/>
            </a:prstGeom>
            <a:gradFill rotWithShape="1">
              <a:gsLst>
                <a:gs pos="0">
                  <a:srgbClr val="DDDDDD"/>
                </a:gs>
                <a:gs pos="50000">
                  <a:srgbClr val="DDDDDD">
                    <a:gamma/>
                    <a:tint val="26667"/>
                    <a:invGamma/>
                  </a:srgbClr>
                </a:gs>
                <a:gs pos="100000">
                  <a:srgbClr val="DDDDDD"/>
                </a:gs>
              </a:gsLst>
              <a:lin ang="5400000" scaled="1"/>
            </a:gradFill>
            <a:ln w="19050"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43" name="Oval 153"/>
            <p:cNvSpPr>
              <a:spLocks noChangeArrowheads="1"/>
            </p:cNvSpPr>
            <p:nvPr/>
          </p:nvSpPr>
          <p:spPr bwMode="gray">
            <a:xfrm>
              <a:off x="4037" y="2690"/>
              <a:ext cx="933" cy="920"/>
            </a:xfrm>
            <a:prstGeom prst="ellipse">
              <a:avLst/>
            </a:prstGeom>
            <a:gradFill rotWithShape="1">
              <a:gsLst>
                <a:gs pos="0">
                  <a:srgbClr val="CCCCFF">
                    <a:gamma/>
                    <a:shade val="26275"/>
                    <a:invGamma/>
                    <a:alpha val="89999"/>
                  </a:srgbClr>
                </a:gs>
                <a:gs pos="50000">
                  <a:srgbClr val="CCCCFF">
                    <a:alpha val="45000"/>
                  </a:srgbClr>
                </a:gs>
                <a:gs pos="100000">
                  <a:srgbClr val="CCCCFF">
                    <a:gamma/>
                    <a:shade val="26275"/>
                    <a:invGamma/>
                    <a:alpha val="89999"/>
                  </a:srgbClr>
                </a:gs>
              </a:gsLst>
              <a:lin ang="5400000" scaled="1"/>
            </a:gradFill>
            <a:ln w="9525" algn="ctr">
              <a:noFill/>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44" name="Freeform 154"/>
            <p:cNvSpPr>
              <a:spLocks/>
            </p:cNvSpPr>
            <p:nvPr/>
          </p:nvSpPr>
          <p:spPr bwMode="gray">
            <a:xfrm>
              <a:off x="4133" y="2708"/>
              <a:ext cx="733" cy="320"/>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CCCCFF">
                    <a:alpha val="17999"/>
                  </a:srgbClr>
                </a:gs>
              </a:gsLst>
              <a:lin ang="5400000" scaled="1"/>
            </a:gradFill>
            <a:ln w="0">
              <a:noFill/>
              <a:prstDash val="solid"/>
              <a:round/>
              <a:headEnd/>
              <a:tailEnd/>
            </a:ln>
          </p:spPr>
          <p:txBody>
            <a:bodyPr/>
            <a:lstStyle/>
            <a:p>
              <a:pPr fontAlgn="auto">
                <a:spcBef>
                  <a:spcPts val="0"/>
                </a:spcBef>
                <a:spcAft>
                  <a:spcPts val="0"/>
                </a:spcAft>
                <a:defRPr/>
              </a:pPr>
              <a:endParaRPr lang="en-US" kern="0">
                <a:solidFill>
                  <a:sysClr val="windowText" lastClr="000000"/>
                </a:solidFill>
                <a:cs typeface="Arial" pitchFamily="34" charset="0"/>
              </a:endParaRPr>
            </a:p>
          </p:txBody>
        </p:sp>
        <p:grpSp>
          <p:nvGrpSpPr>
            <p:cNvPr id="67607" name="Group 155"/>
            <p:cNvGrpSpPr>
              <a:grpSpLocks/>
            </p:cNvGrpSpPr>
            <p:nvPr/>
          </p:nvGrpSpPr>
          <p:grpSpPr bwMode="auto">
            <a:xfrm rot="-1297425" flipH="1" flipV="1">
              <a:off x="4111" y="3398"/>
              <a:ext cx="815" cy="189"/>
              <a:chOff x="2528" y="1060"/>
              <a:chExt cx="894" cy="236"/>
            </a:xfrm>
          </p:grpSpPr>
          <p:grpSp>
            <p:nvGrpSpPr>
              <p:cNvPr id="67608" name="Group 156"/>
              <p:cNvGrpSpPr>
                <a:grpSpLocks/>
              </p:cNvGrpSpPr>
              <p:nvPr/>
            </p:nvGrpSpPr>
            <p:grpSpPr bwMode="auto">
              <a:xfrm>
                <a:off x="2528" y="1060"/>
                <a:ext cx="742" cy="186"/>
                <a:chOff x="1565" y="2568"/>
                <a:chExt cx="1118" cy="279"/>
              </a:xfrm>
            </p:grpSpPr>
            <p:sp>
              <p:nvSpPr>
                <p:cNvPr id="152" name="AutoShape 157"/>
                <p:cNvSpPr>
                  <a:spLocks noChangeArrowheads="1"/>
                </p:cNvSpPr>
                <p:nvPr/>
              </p:nvSpPr>
              <p:spPr bwMode="white">
                <a:xfrm rot="5263130">
                  <a:off x="1867" y="2302"/>
                  <a:ext cx="221" cy="818"/>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53" name="AutoShape 158"/>
                <p:cNvSpPr>
                  <a:spLocks noChangeArrowheads="1"/>
                </p:cNvSpPr>
                <p:nvPr/>
              </p:nvSpPr>
              <p:spPr bwMode="white">
                <a:xfrm rot="6078281">
                  <a:off x="2010" y="2306"/>
                  <a:ext cx="221" cy="814"/>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54" name="AutoShape 159"/>
                <p:cNvSpPr>
                  <a:spLocks noChangeArrowheads="1"/>
                </p:cNvSpPr>
                <p:nvPr/>
              </p:nvSpPr>
              <p:spPr bwMode="white">
                <a:xfrm rot="6373927">
                  <a:off x="2087" y="2323"/>
                  <a:ext cx="221" cy="814"/>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55" name="AutoShape 160"/>
                <p:cNvSpPr>
                  <a:spLocks noChangeArrowheads="1"/>
                </p:cNvSpPr>
                <p:nvPr/>
              </p:nvSpPr>
              <p:spPr bwMode="white">
                <a:xfrm rot="6906312">
                  <a:off x="2177" y="2354"/>
                  <a:ext cx="216" cy="818"/>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grpSp>
          <p:grpSp>
            <p:nvGrpSpPr>
              <p:cNvPr id="67609" name="Group 161"/>
              <p:cNvGrpSpPr>
                <a:grpSpLocks/>
              </p:cNvGrpSpPr>
              <p:nvPr/>
            </p:nvGrpSpPr>
            <p:grpSpPr bwMode="auto">
              <a:xfrm rot="1353540">
                <a:off x="2680" y="1110"/>
                <a:ext cx="742" cy="186"/>
                <a:chOff x="1565" y="2568"/>
                <a:chExt cx="1118" cy="279"/>
              </a:xfrm>
            </p:grpSpPr>
            <p:sp>
              <p:nvSpPr>
                <p:cNvPr id="148" name="AutoShape 162"/>
                <p:cNvSpPr>
                  <a:spLocks noChangeArrowheads="1"/>
                </p:cNvSpPr>
                <p:nvPr/>
              </p:nvSpPr>
              <p:spPr bwMode="white">
                <a:xfrm rot="5263130">
                  <a:off x="1900" y="2299"/>
                  <a:ext cx="221" cy="818"/>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49" name="AutoShape 163"/>
                <p:cNvSpPr>
                  <a:spLocks noChangeArrowheads="1"/>
                </p:cNvSpPr>
                <p:nvPr/>
              </p:nvSpPr>
              <p:spPr bwMode="white">
                <a:xfrm rot="6078281">
                  <a:off x="2031" y="2305"/>
                  <a:ext cx="219" cy="815"/>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50" name="AutoShape 164"/>
                <p:cNvSpPr>
                  <a:spLocks noChangeArrowheads="1"/>
                </p:cNvSpPr>
                <p:nvPr/>
              </p:nvSpPr>
              <p:spPr bwMode="white">
                <a:xfrm rot="6373927">
                  <a:off x="2101" y="2317"/>
                  <a:ext cx="216" cy="815"/>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
              <p:nvSpPr>
                <p:cNvPr id="151" name="AutoShape 165"/>
                <p:cNvSpPr>
                  <a:spLocks noChangeArrowheads="1"/>
                </p:cNvSpPr>
                <p:nvPr/>
              </p:nvSpPr>
              <p:spPr bwMode="white">
                <a:xfrm rot="6906312">
                  <a:off x="2189" y="2352"/>
                  <a:ext cx="221" cy="817"/>
                </a:xfrm>
                <a:prstGeom prst="moon">
                  <a:avLst>
                    <a:gd name="adj" fmla="val 49773"/>
                  </a:avLst>
                </a:prstGeom>
                <a:solidFill>
                  <a:srgbClr val="FFFFFF">
                    <a:alpha val="3999"/>
                  </a:srgbClr>
                </a:solidFill>
                <a:ln w="9525">
                  <a:noFill/>
                  <a:miter lim="800000"/>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grpSp>
        </p:grpSp>
      </p:grpSp>
      <p:sp>
        <p:nvSpPr>
          <p:cNvPr id="156" name="AutoShape 166"/>
          <p:cNvSpPr>
            <a:spLocks noChangeArrowheads="1"/>
          </p:cNvSpPr>
          <p:nvPr/>
        </p:nvSpPr>
        <p:spPr bwMode="ltGray">
          <a:xfrm>
            <a:off x="1905000" y="1219200"/>
            <a:ext cx="5638800" cy="1052513"/>
          </a:xfrm>
          <a:prstGeom prst="roundRect">
            <a:avLst>
              <a:gd name="adj" fmla="val 50000"/>
            </a:avLst>
          </a:prstGeom>
          <a:ln>
            <a:headEnd/>
            <a:tailEnd/>
          </a:ln>
        </p:spPr>
        <p:style>
          <a:lnRef idx="0">
            <a:schemeClr val="accent6"/>
          </a:lnRef>
          <a:fillRef idx="3">
            <a:schemeClr val="accent6"/>
          </a:fillRef>
          <a:effectRef idx="3">
            <a:schemeClr val="accent6"/>
          </a:effectRef>
          <a:fontRef idx="minor">
            <a:schemeClr val="lt1"/>
          </a:fontRef>
        </p:style>
        <p:txBody>
          <a:bodyPr vert="eaVert" wrap="none" lIns="92075" tIns="46038" rIns="92075" bIns="46038" anchor="ctr"/>
          <a:lstStyle/>
          <a:p>
            <a:pPr fontAlgn="auto">
              <a:spcBef>
                <a:spcPts val="0"/>
              </a:spcBef>
              <a:spcAft>
                <a:spcPts val="0"/>
              </a:spcAft>
              <a:defRPr/>
            </a:pPr>
            <a:endParaRPr lang="en-US" sz="2000" kern="0" dirty="0">
              <a:solidFill>
                <a:sysClr val="windowText" lastClr="000000"/>
              </a:solidFill>
              <a:cs typeface="Arial" pitchFamily="34" charset="0"/>
            </a:endParaRPr>
          </a:p>
        </p:txBody>
      </p:sp>
      <p:sp>
        <p:nvSpPr>
          <p:cNvPr id="67594" name="Text Box 168"/>
          <p:cNvSpPr txBox="1">
            <a:spLocks noChangeArrowheads="1"/>
          </p:cNvSpPr>
          <p:nvPr/>
        </p:nvSpPr>
        <p:spPr bwMode="auto">
          <a:xfrm>
            <a:off x="982663" y="4498975"/>
            <a:ext cx="1911350" cy="461963"/>
          </a:xfrm>
          <a:prstGeom prst="rect">
            <a:avLst/>
          </a:prstGeom>
          <a:noFill/>
          <a:ln>
            <a:noFill/>
          </a:ln>
          <a:effectLst>
            <a:outerShdw dist="17961" dir="2700000" algn="ctr" rotWithShape="0">
              <a:srgbClr val="FFFFFF">
                <a:alpha val="50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Calibri" pitchFamily="34" charset="0"/>
                <a:cs typeface="Arial" charset="0"/>
              </a:defRPr>
            </a:lvl1pPr>
            <a:lvl2pPr marL="63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lvl="1" algn="ctr" eaLnBrk="1" hangingPunct="1"/>
            <a:r>
              <a:rPr lang="en-US" altLang="en-US" sz="2400" b="1"/>
              <a:t>formatif</a:t>
            </a:r>
          </a:p>
        </p:txBody>
      </p:sp>
      <p:sp>
        <p:nvSpPr>
          <p:cNvPr id="67595" name="Text Box 169"/>
          <p:cNvSpPr txBox="1">
            <a:spLocks noChangeArrowheads="1"/>
          </p:cNvSpPr>
          <p:nvPr/>
        </p:nvSpPr>
        <p:spPr bwMode="auto">
          <a:xfrm>
            <a:off x="3733800" y="4511675"/>
            <a:ext cx="2057400" cy="461963"/>
          </a:xfrm>
          <a:prstGeom prst="rect">
            <a:avLst/>
          </a:prstGeom>
          <a:noFill/>
          <a:ln>
            <a:noFill/>
          </a:ln>
          <a:effectLst>
            <a:outerShdw dist="17961" dir="2700000" algn="ctr" rotWithShape="0">
              <a:srgbClr val="FFFFFF">
                <a:alpha val="50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Calibri" pitchFamily="34" charset="0"/>
                <a:cs typeface="Arial" charset="0"/>
              </a:defRPr>
            </a:lvl1pPr>
            <a:lvl2pPr marL="63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lvl="1" algn="ctr" eaLnBrk="1" hangingPunct="1"/>
            <a:r>
              <a:rPr lang="en-US" altLang="en-US" sz="2400" b="1"/>
              <a:t>sumatif</a:t>
            </a:r>
          </a:p>
        </p:txBody>
      </p:sp>
      <p:sp>
        <p:nvSpPr>
          <p:cNvPr id="67596" name="Text Box 170"/>
          <p:cNvSpPr txBox="1">
            <a:spLocks noChangeArrowheads="1"/>
          </p:cNvSpPr>
          <p:nvPr/>
        </p:nvSpPr>
        <p:spPr bwMode="auto">
          <a:xfrm>
            <a:off x="6781800" y="4114800"/>
            <a:ext cx="1412875" cy="1200150"/>
          </a:xfrm>
          <a:prstGeom prst="rect">
            <a:avLst/>
          </a:prstGeom>
          <a:noFill/>
          <a:ln>
            <a:noFill/>
          </a:ln>
          <a:effectLst>
            <a:outerShdw dist="17961" dir="2700000" algn="ctr" rotWithShape="0">
              <a:srgbClr val="FFFFFF">
                <a:alpha val="50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Calibri" pitchFamily="34" charset="0"/>
                <a:cs typeface="Arial" charset="0"/>
              </a:defRPr>
            </a:lvl1pPr>
            <a:lvl2pPr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lvl="1" algn="ctr" eaLnBrk="1" hangingPunct="1"/>
            <a:r>
              <a:rPr lang="en-US" altLang="en-US" sz="2400" b="1"/>
              <a:t>formatif dan sumatif</a:t>
            </a:r>
          </a:p>
        </p:txBody>
      </p:sp>
      <p:sp>
        <p:nvSpPr>
          <p:cNvPr id="161" name="Rectangle 160"/>
          <p:cNvSpPr/>
          <p:nvPr/>
        </p:nvSpPr>
        <p:spPr>
          <a:xfrm>
            <a:off x="2362200" y="1371600"/>
            <a:ext cx="4953000" cy="667875"/>
          </a:xfrm>
          <a:prstGeom prst="rect">
            <a:avLst/>
          </a:prstGeom>
        </p:spPr>
        <p:txBody>
          <a:bodyPr>
            <a:spAutoFit/>
          </a:bodyPr>
          <a:lstStyle/>
          <a:p>
            <a:pPr algn="ctr">
              <a:lnSpc>
                <a:spcPct val="85000"/>
              </a:lnSpc>
              <a:defRPr/>
            </a:pPr>
            <a:r>
              <a:rPr lang="en-US" sz="2200" b="1" spc="50" dirty="0" err="1">
                <a:ln w="11430"/>
                <a:gradFill>
                  <a:gsLst>
                    <a:gs pos="25000">
                      <a:schemeClr val="tx1">
                        <a:lumMod val="85000"/>
                        <a:lumOff val="15000"/>
                      </a:schemeClr>
                    </a:gs>
                    <a:gs pos="100000">
                      <a:schemeClr val="tx1">
                        <a:lumMod val="95000"/>
                        <a:lumOff val="5000"/>
                      </a:schemeClr>
                    </a:gs>
                  </a:gsLst>
                  <a:lin ang="5400000"/>
                </a:gradFill>
                <a:cs typeface="Arial" pitchFamily="34" charset="0"/>
              </a:rPr>
              <a:t>Murid</a:t>
            </a:r>
            <a:r>
              <a:rPr lang="en-US" sz="2200" b="1" spc="50" dirty="0">
                <a:ln w="11430"/>
                <a:gradFill>
                  <a:gsLst>
                    <a:gs pos="25000">
                      <a:schemeClr val="tx1">
                        <a:lumMod val="85000"/>
                        <a:lumOff val="15000"/>
                      </a:schemeClr>
                    </a:gs>
                    <a:gs pos="100000">
                      <a:schemeClr val="tx1">
                        <a:lumMod val="95000"/>
                        <a:lumOff val="5000"/>
                      </a:schemeClr>
                    </a:gs>
                  </a:gsLst>
                  <a:lin ang="5400000"/>
                </a:gradFill>
                <a:cs typeface="Arial" pitchFamily="34" charset="0"/>
              </a:rPr>
              <a:t> </a:t>
            </a:r>
            <a:r>
              <a:rPr lang="en-US" sz="2200" b="1" spc="50" dirty="0" err="1">
                <a:ln w="11430"/>
                <a:gradFill>
                  <a:gsLst>
                    <a:gs pos="25000">
                      <a:schemeClr val="tx1">
                        <a:lumMod val="85000"/>
                        <a:lumOff val="15000"/>
                      </a:schemeClr>
                    </a:gs>
                    <a:gs pos="100000">
                      <a:schemeClr val="tx1">
                        <a:lumMod val="95000"/>
                        <a:lumOff val="5000"/>
                      </a:schemeClr>
                    </a:gs>
                  </a:gsLst>
                  <a:lin ang="5400000"/>
                </a:gradFill>
                <a:cs typeface="Arial" pitchFamily="34" charset="0"/>
              </a:rPr>
              <a:t>boleh</a:t>
            </a:r>
            <a:r>
              <a:rPr lang="en-US" sz="2200" b="1" spc="50" dirty="0">
                <a:ln w="11430"/>
                <a:gradFill>
                  <a:gsLst>
                    <a:gs pos="25000">
                      <a:schemeClr val="tx1">
                        <a:lumMod val="85000"/>
                        <a:lumOff val="15000"/>
                      </a:schemeClr>
                    </a:gs>
                    <a:gs pos="100000">
                      <a:schemeClr val="tx1">
                        <a:lumMod val="95000"/>
                        <a:lumOff val="5000"/>
                      </a:schemeClr>
                    </a:gs>
                  </a:gsLst>
                  <a:lin ang="5400000"/>
                </a:gradFill>
                <a:cs typeface="Arial" pitchFamily="34" charset="0"/>
              </a:rPr>
              <a:t> </a:t>
            </a:r>
            <a:r>
              <a:rPr lang="en-US" sz="2200" b="1" spc="50" dirty="0" err="1">
                <a:ln w="11430"/>
                <a:gradFill>
                  <a:gsLst>
                    <a:gs pos="25000">
                      <a:schemeClr val="tx1">
                        <a:lumMod val="85000"/>
                        <a:lumOff val="15000"/>
                      </a:schemeClr>
                    </a:gs>
                    <a:gs pos="100000">
                      <a:schemeClr val="tx1">
                        <a:lumMod val="95000"/>
                        <a:lumOff val="5000"/>
                      </a:schemeClr>
                    </a:gs>
                  </a:gsLst>
                  <a:lin ang="5400000"/>
                </a:gradFill>
                <a:cs typeface="Arial" pitchFamily="34" charset="0"/>
              </a:rPr>
              <a:t>ditaksir</a:t>
            </a:r>
            <a:r>
              <a:rPr lang="en-US" sz="2200" b="1" spc="50" dirty="0">
                <a:ln w="11430"/>
                <a:gradFill>
                  <a:gsLst>
                    <a:gs pos="25000">
                      <a:schemeClr val="tx1">
                        <a:lumMod val="85000"/>
                        <a:lumOff val="15000"/>
                      </a:schemeClr>
                    </a:gs>
                    <a:gs pos="100000">
                      <a:schemeClr val="tx1">
                        <a:lumMod val="95000"/>
                        <a:lumOff val="5000"/>
                      </a:schemeClr>
                    </a:gs>
                  </a:gsLst>
                  <a:lin ang="5400000"/>
                </a:gradFill>
                <a:cs typeface="Arial" pitchFamily="34" charset="0"/>
              </a:rPr>
              <a:t> </a:t>
            </a:r>
            <a:r>
              <a:rPr lang="en-US" sz="2200" b="1" spc="50" dirty="0" err="1">
                <a:ln w="11430"/>
                <a:gradFill>
                  <a:gsLst>
                    <a:gs pos="25000">
                      <a:schemeClr val="tx1">
                        <a:lumMod val="85000"/>
                        <a:lumOff val="15000"/>
                      </a:schemeClr>
                    </a:gs>
                    <a:gs pos="100000">
                      <a:schemeClr val="tx1">
                        <a:lumMod val="95000"/>
                        <a:lumOff val="5000"/>
                      </a:schemeClr>
                    </a:gs>
                  </a:gsLst>
                  <a:lin ang="5400000"/>
                </a:gradFill>
                <a:cs typeface="Arial" pitchFamily="34" charset="0"/>
              </a:rPr>
              <a:t>dengan</a:t>
            </a:r>
            <a:r>
              <a:rPr lang="en-US" sz="2200" b="1" spc="50" dirty="0">
                <a:ln w="11430"/>
                <a:gradFill>
                  <a:gsLst>
                    <a:gs pos="25000">
                      <a:schemeClr val="tx1">
                        <a:lumMod val="85000"/>
                        <a:lumOff val="15000"/>
                      </a:schemeClr>
                    </a:gs>
                    <a:gs pos="100000">
                      <a:schemeClr val="tx1">
                        <a:lumMod val="95000"/>
                        <a:lumOff val="5000"/>
                      </a:schemeClr>
                    </a:gs>
                  </a:gsLst>
                  <a:lin ang="5400000"/>
                </a:gradFill>
                <a:cs typeface="Arial" pitchFamily="34" charset="0"/>
              </a:rPr>
              <a:t> </a:t>
            </a:r>
            <a:r>
              <a:rPr lang="en-US" sz="2200" b="1" spc="50" dirty="0" err="1">
                <a:ln w="11430"/>
                <a:gradFill>
                  <a:gsLst>
                    <a:gs pos="25000">
                      <a:schemeClr val="tx1">
                        <a:lumMod val="85000"/>
                        <a:lumOff val="15000"/>
                      </a:schemeClr>
                    </a:gs>
                    <a:gs pos="100000">
                      <a:schemeClr val="tx1">
                        <a:lumMod val="95000"/>
                        <a:lumOff val="5000"/>
                      </a:schemeClr>
                    </a:gs>
                  </a:gsLst>
                  <a:lin ang="5400000"/>
                </a:gradFill>
                <a:cs typeface="Arial" pitchFamily="34" charset="0"/>
              </a:rPr>
              <a:t>menggunakan</a:t>
            </a:r>
            <a:r>
              <a:rPr lang="en-US" sz="2200" b="1" spc="50" dirty="0">
                <a:ln w="11430"/>
                <a:gradFill>
                  <a:gsLst>
                    <a:gs pos="25000">
                      <a:schemeClr val="tx1">
                        <a:lumMod val="85000"/>
                        <a:lumOff val="15000"/>
                      </a:schemeClr>
                    </a:gs>
                    <a:gs pos="100000">
                      <a:schemeClr val="tx1">
                        <a:lumMod val="95000"/>
                        <a:lumOff val="5000"/>
                      </a:schemeClr>
                    </a:gs>
                  </a:gsLst>
                  <a:lin ang="5400000"/>
                </a:gradFill>
                <a:cs typeface="Arial" pitchFamily="34" charset="0"/>
              </a:rPr>
              <a:t> </a:t>
            </a:r>
            <a:r>
              <a:rPr lang="en-US" sz="2200" b="1" spc="50" dirty="0" err="1">
                <a:ln w="11430"/>
                <a:gradFill>
                  <a:gsLst>
                    <a:gs pos="25000">
                      <a:schemeClr val="tx1">
                        <a:lumMod val="85000"/>
                        <a:lumOff val="15000"/>
                      </a:schemeClr>
                    </a:gs>
                    <a:gs pos="100000">
                      <a:schemeClr val="tx1">
                        <a:lumMod val="95000"/>
                        <a:lumOff val="5000"/>
                      </a:schemeClr>
                    </a:gs>
                  </a:gsLst>
                  <a:lin ang="5400000"/>
                </a:gradFill>
                <a:cs typeface="Arial" pitchFamily="34" charset="0"/>
              </a:rPr>
              <a:t>sama</a:t>
            </a:r>
            <a:r>
              <a:rPr lang="en-US" sz="2200" b="1" spc="50" dirty="0">
                <a:ln w="11430"/>
                <a:gradFill>
                  <a:gsLst>
                    <a:gs pos="25000">
                      <a:schemeClr val="tx1">
                        <a:lumMod val="85000"/>
                        <a:lumOff val="15000"/>
                      </a:schemeClr>
                    </a:gs>
                    <a:gs pos="100000">
                      <a:schemeClr val="tx1">
                        <a:lumMod val="95000"/>
                        <a:lumOff val="5000"/>
                      </a:schemeClr>
                    </a:gs>
                  </a:gsLst>
                  <a:lin ang="5400000"/>
                </a:gradFill>
                <a:cs typeface="Arial" pitchFamily="34" charset="0"/>
              </a:rPr>
              <a:t> </a:t>
            </a:r>
            <a:r>
              <a:rPr lang="en-US" sz="2200" b="1" spc="50" dirty="0" err="1">
                <a:ln w="11430"/>
                <a:gradFill>
                  <a:gsLst>
                    <a:gs pos="25000">
                      <a:schemeClr val="tx1">
                        <a:lumMod val="85000"/>
                        <a:lumOff val="15000"/>
                      </a:schemeClr>
                    </a:gs>
                    <a:gs pos="100000">
                      <a:schemeClr val="tx1">
                        <a:lumMod val="95000"/>
                        <a:lumOff val="5000"/>
                      </a:schemeClr>
                    </a:gs>
                  </a:gsLst>
                  <a:lin ang="5400000"/>
                </a:gradFill>
                <a:cs typeface="Arial" pitchFamily="34" charset="0"/>
              </a:rPr>
              <a:t>ada</a:t>
            </a:r>
            <a:r>
              <a:rPr lang="en-US" sz="2200" b="1" spc="50" dirty="0">
                <a:ln w="11430"/>
                <a:gradFill>
                  <a:gsLst>
                    <a:gs pos="25000">
                      <a:schemeClr val="tx1">
                        <a:lumMod val="85000"/>
                        <a:lumOff val="15000"/>
                      </a:schemeClr>
                    </a:gs>
                    <a:gs pos="100000">
                      <a:schemeClr val="tx1">
                        <a:lumMod val="95000"/>
                        <a:lumOff val="5000"/>
                      </a:schemeClr>
                    </a:gs>
                  </a:gsLst>
                  <a:lin ang="5400000"/>
                </a:gradFill>
                <a:cs typeface="Arial" pitchFamily="34" charset="0"/>
              </a:rPr>
              <a:t> </a:t>
            </a:r>
            <a:r>
              <a:rPr lang="en-US" sz="2200" b="1" spc="50" dirty="0" err="1">
                <a:ln w="11430"/>
                <a:gradFill>
                  <a:gsLst>
                    <a:gs pos="25000">
                      <a:schemeClr val="tx1">
                        <a:lumMod val="85000"/>
                        <a:lumOff val="15000"/>
                      </a:schemeClr>
                    </a:gs>
                    <a:gs pos="100000">
                      <a:schemeClr val="tx1">
                        <a:lumMod val="95000"/>
                        <a:lumOff val="5000"/>
                      </a:schemeClr>
                    </a:gs>
                  </a:gsLst>
                  <a:lin ang="5400000"/>
                </a:gradFill>
                <a:cs typeface="Arial" pitchFamily="34" charset="0"/>
              </a:rPr>
              <a:t>pentaksiran</a:t>
            </a:r>
            <a:r>
              <a:rPr lang="en-US" sz="2200" b="1" spc="50" dirty="0">
                <a:ln w="11430"/>
                <a:gradFill>
                  <a:gsLst>
                    <a:gs pos="25000">
                      <a:schemeClr val="tx1">
                        <a:lumMod val="85000"/>
                        <a:lumOff val="15000"/>
                      </a:schemeClr>
                    </a:gs>
                    <a:gs pos="100000">
                      <a:schemeClr val="tx1">
                        <a:lumMod val="95000"/>
                        <a:lumOff val="5000"/>
                      </a:schemeClr>
                    </a:gs>
                  </a:gsLst>
                  <a:lin ang="5400000"/>
                </a:gradFill>
                <a:cs typeface="Arial" pitchFamily="34" charset="0"/>
              </a:rPr>
              <a:t>:</a:t>
            </a:r>
          </a:p>
        </p:txBody>
      </p:sp>
      <p:sp>
        <p:nvSpPr>
          <p:cNvPr id="157" name="Rectangle 11"/>
          <p:cNvSpPr>
            <a:spLocks noChangeArrowheads="1"/>
          </p:cNvSpPr>
          <p:nvPr/>
        </p:nvSpPr>
        <p:spPr bwMode="gray">
          <a:xfrm>
            <a:off x="2133600" y="4495800"/>
            <a:ext cx="2536825" cy="461665"/>
          </a:xfrm>
          <a:prstGeom prst="rect">
            <a:avLst/>
          </a:prstGeom>
          <a:noFill/>
          <a:ln w="9525" algn="ctr">
            <a:noFill/>
            <a:miter lim="800000"/>
            <a:headEnd/>
            <a:tailEnd/>
          </a:ln>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buClr>
                <a:srgbClr val="FFFFFF"/>
              </a:buClr>
              <a:buSzPct val="60000"/>
              <a:defRPr/>
            </a:pPr>
            <a:r>
              <a:rPr lang="en-US" sz="2400" b="1" kern="0" spc="50" dirty="0">
                <a:ln w="11430"/>
                <a:solidFill>
                  <a:srgbClr val="FF0000"/>
                </a:solidFill>
                <a:cs typeface="Arial" pitchFamily="34" charset="0"/>
              </a:rPr>
              <a:t>ATAU</a:t>
            </a:r>
          </a:p>
        </p:txBody>
      </p:sp>
      <p:sp>
        <p:nvSpPr>
          <p:cNvPr id="163" name="Rectangle 11"/>
          <p:cNvSpPr>
            <a:spLocks noChangeArrowheads="1"/>
          </p:cNvSpPr>
          <p:nvPr/>
        </p:nvSpPr>
        <p:spPr bwMode="gray">
          <a:xfrm>
            <a:off x="4876800" y="4495800"/>
            <a:ext cx="2536825" cy="461665"/>
          </a:xfrm>
          <a:prstGeom prst="rect">
            <a:avLst/>
          </a:prstGeom>
          <a:noFill/>
          <a:ln w="9525" algn="ctr">
            <a:noFill/>
            <a:miter lim="800000"/>
            <a:headEnd/>
            <a:tailEnd/>
          </a:ln>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buClr>
                <a:srgbClr val="FFFFFF"/>
              </a:buClr>
              <a:buSzPct val="60000"/>
              <a:defRPr/>
            </a:pPr>
            <a:r>
              <a:rPr lang="en-US" sz="2400" b="1" kern="0" spc="50" dirty="0">
                <a:ln w="11430"/>
                <a:solidFill>
                  <a:srgbClr val="FF0000"/>
                </a:solidFill>
                <a:cs typeface="Arial" pitchFamily="34" charset="0"/>
              </a:rPr>
              <a:t>ATAU</a:t>
            </a:r>
          </a:p>
        </p:txBody>
      </p:sp>
      <p:sp>
        <p:nvSpPr>
          <p:cNvPr id="88" name="AutoShape 98"/>
          <p:cNvSpPr>
            <a:spLocks noChangeArrowheads="1"/>
          </p:cNvSpPr>
          <p:nvPr/>
        </p:nvSpPr>
        <p:spPr bwMode="hidden">
          <a:xfrm>
            <a:off x="2133600" y="2286000"/>
            <a:ext cx="5303838" cy="534988"/>
          </a:xfrm>
          <a:prstGeom prst="roundRect">
            <a:avLst>
              <a:gd name="adj" fmla="val 40389"/>
            </a:avLst>
          </a:prstGeom>
          <a:gradFill rotWithShape="1">
            <a:gsLst>
              <a:gs pos="0">
                <a:srgbClr val="3477A4">
                  <a:alpha val="50000"/>
                </a:srgbClr>
              </a:gs>
              <a:gs pos="100000">
                <a:srgbClr val="3477A4">
                  <a:gamma/>
                  <a:shade val="46275"/>
                  <a:invGamma/>
                  <a:alpha val="0"/>
                </a:srgbClr>
              </a:gs>
            </a:gsLst>
            <a:lin ang="5400000" scaled="1"/>
          </a:gradFill>
          <a:ln w="9525">
            <a:noFill/>
            <a:round/>
            <a:headEnd/>
            <a:tailEnd/>
          </a:ln>
          <a:effectLst/>
        </p:spPr>
        <p:txBody>
          <a:bodyPr wrap="none" anchor="ctr"/>
          <a:lstStyle/>
          <a:p>
            <a:pPr fontAlgn="auto">
              <a:spcBef>
                <a:spcPts val="0"/>
              </a:spcBef>
              <a:spcAft>
                <a:spcPts val="0"/>
              </a:spcAft>
              <a:defRPr/>
            </a:pPr>
            <a:endParaRPr lang="en-US" kern="0">
              <a:solidFill>
                <a:sysClr val="windowText" lastClr="000000"/>
              </a:solidFill>
              <a:cs typeface="Arial" pitchFamily="34" charset="0"/>
            </a:endParaRPr>
          </a:p>
        </p:txBody>
      </p:sp>
    </p:spTree>
    <p:extLst>
      <p:ext uri="{BB962C8B-B14F-4D97-AF65-F5344CB8AC3E}">
        <p14:creationId xmlns:p14="http://schemas.microsoft.com/office/powerpoint/2010/main" xmlns="" val="165948692"/>
      </p:ext>
    </p:extLst>
  </p:cSld>
  <p:clrMapOvr>
    <a:masterClrMapping/>
  </p:clrMapOvr>
  <p:transition spd="slow">
    <p:circl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48752" y="1340768"/>
            <a:ext cx="3836115"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ms-MY" sz="3200" b="1" dirty="0" smtClean="0"/>
              <a:t>TAHAP PENGUASAAN</a:t>
            </a:r>
            <a:endParaRPr lang="en-US" sz="3200" b="1" dirty="0" smtClean="0"/>
          </a:p>
        </p:txBody>
      </p:sp>
      <p:sp>
        <p:nvSpPr>
          <p:cNvPr id="3" name="Rectangle 2"/>
          <p:cNvSpPr/>
          <p:nvPr/>
        </p:nvSpPr>
        <p:spPr>
          <a:xfrm>
            <a:off x="1259632" y="2132856"/>
            <a:ext cx="7272808" cy="1384995"/>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a:spAutoFit/>
          </a:bodyPr>
          <a:lstStyle/>
          <a:p>
            <a:r>
              <a:rPr lang="en-US" sz="2800" dirty="0" err="1" smtClean="0">
                <a:solidFill>
                  <a:srgbClr val="000000"/>
                </a:solidFill>
                <a:ea typeface="SimSun" pitchFamily="2" charset="-122"/>
                <a:cs typeface="Arial" charset="0"/>
              </a:rPr>
              <a:t>Kriteria</a:t>
            </a:r>
            <a:r>
              <a:rPr lang="en-US" sz="2800" dirty="0" smtClean="0">
                <a:solidFill>
                  <a:srgbClr val="000000"/>
                </a:solidFill>
                <a:ea typeface="SimSun" pitchFamily="2" charset="-122"/>
                <a:cs typeface="Arial" charset="0"/>
              </a:rPr>
              <a:t> </a:t>
            </a:r>
            <a:r>
              <a:rPr lang="en-US" sz="2800" dirty="0" err="1" smtClean="0">
                <a:solidFill>
                  <a:srgbClr val="000000"/>
                </a:solidFill>
                <a:ea typeface="SimSun" pitchFamily="2" charset="-122"/>
                <a:cs typeface="Arial" charset="0"/>
              </a:rPr>
              <a:t>Pencapaian</a:t>
            </a:r>
            <a:r>
              <a:rPr lang="en-US" sz="2800" dirty="0" smtClean="0">
                <a:solidFill>
                  <a:srgbClr val="000000"/>
                </a:solidFill>
                <a:ea typeface="SimSun" pitchFamily="2" charset="-122"/>
                <a:cs typeface="Arial" charset="0"/>
              </a:rPr>
              <a:t> Yang </a:t>
            </a:r>
            <a:r>
              <a:rPr lang="en-US" sz="2800" dirty="0" err="1" smtClean="0">
                <a:solidFill>
                  <a:srgbClr val="000000"/>
                </a:solidFill>
                <a:ea typeface="SimSun" pitchFamily="2" charset="-122"/>
                <a:cs typeface="Arial" charset="0"/>
              </a:rPr>
              <a:t>Berasaskan</a:t>
            </a:r>
            <a:r>
              <a:rPr lang="en-US" sz="2800" dirty="0" smtClean="0">
                <a:solidFill>
                  <a:srgbClr val="000000"/>
                </a:solidFill>
                <a:ea typeface="SimSun" pitchFamily="2" charset="-122"/>
                <a:cs typeface="Arial" charset="0"/>
              </a:rPr>
              <a:t> </a:t>
            </a:r>
            <a:r>
              <a:rPr lang="en-US" sz="2800" dirty="0" err="1" smtClean="0">
                <a:solidFill>
                  <a:srgbClr val="000000"/>
                </a:solidFill>
                <a:ea typeface="SimSun" pitchFamily="2" charset="-122"/>
                <a:cs typeface="Arial" charset="0"/>
              </a:rPr>
              <a:t>Setiap</a:t>
            </a:r>
            <a:r>
              <a:rPr lang="en-US" sz="2800" dirty="0" smtClean="0">
                <a:solidFill>
                  <a:srgbClr val="000000"/>
                </a:solidFill>
                <a:ea typeface="SimSun" pitchFamily="2" charset="-122"/>
                <a:cs typeface="Arial" charset="0"/>
              </a:rPr>
              <a:t> </a:t>
            </a:r>
            <a:r>
              <a:rPr lang="en-US" sz="2800" dirty="0" err="1" smtClean="0">
                <a:solidFill>
                  <a:srgbClr val="000000"/>
                </a:solidFill>
                <a:ea typeface="SimSun" pitchFamily="2" charset="-122"/>
                <a:cs typeface="Arial" charset="0"/>
              </a:rPr>
              <a:t>Kelompok</a:t>
            </a:r>
            <a:r>
              <a:rPr lang="en-US" sz="2800" dirty="0" smtClean="0">
                <a:solidFill>
                  <a:srgbClr val="000000"/>
                </a:solidFill>
                <a:ea typeface="SimSun" pitchFamily="2" charset="-122"/>
                <a:cs typeface="Arial" charset="0"/>
              </a:rPr>
              <a:t> Standard </a:t>
            </a:r>
            <a:r>
              <a:rPr lang="en-US" sz="2800" dirty="0" err="1" smtClean="0">
                <a:solidFill>
                  <a:srgbClr val="000000"/>
                </a:solidFill>
                <a:ea typeface="SimSun" pitchFamily="2" charset="-122"/>
                <a:cs typeface="Arial" charset="0"/>
              </a:rPr>
              <a:t>Kandungan</a:t>
            </a:r>
            <a:r>
              <a:rPr lang="en-US" sz="2800" dirty="0" smtClean="0">
                <a:solidFill>
                  <a:srgbClr val="000000"/>
                </a:solidFill>
                <a:ea typeface="SimSun" pitchFamily="2" charset="-122"/>
                <a:cs typeface="Arial" charset="0"/>
              </a:rPr>
              <a:t> Dan Standard </a:t>
            </a:r>
            <a:r>
              <a:rPr lang="en-US" sz="2800" dirty="0" err="1" smtClean="0">
                <a:solidFill>
                  <a:srgbClr val="000000"/>
                </a:solidFill>
                <a:ea typeface="SimSun" pitchFamily="2" charset="-122"/>
                <a:cs typeface="Arial" charset="0"/>
              </a:rPr>
              <a:t>Pembelajaran</a:t>
            </a:r>
            <a:r>
              <a:rPr lang="en-US" sz="2800" dirty="0" smtClean="0">
                <a:solidFill>
                  <a:srgbClr val="000000"/>
                </a:solidFill>
                <a:ea typeface="SimSun" pitchFamily="2" charset="-122"/>
                <a:cs typeface="Arial" charset="0"/>
              </a:rPr>
              <a:t> Yang </a:t>
            </a:r>
            <a:r>
              <a:rPr lang="en-US" sz="2800" dirty="0" err="1" smtClean="0">
                <a:solidFill>
                  <a:srgbClr val="000000"/>
                </a:solidFill>
                <a:ea typeface="SimSun" pitchFamily="2" charset="-122"/>
                <a:cs typeface="Arial" charset="0"/>
              </a:rPr>
              <a:t>Ditetapkan</a:t>
            </a:r>
            <a:endParaRPr lang="en-US" sz="2800" dirty="0" smtClean="0">
              <a:solidFill>
                <a:srgbClr val="000000"/>
              </a:solidFill>
              <a:ea typeface="SimSun" pitchFamily="2" charset="-122"/>
              <a:cs typeface="Arial" charset="0"/>
            </a:endParaRPr>
          </a:p>
        </p:txBody>
      </p:sp>
      <p:sp>
        <p:nvSpPr>
          <p:cNvPr id="4" name="Rectangle 2"/>
          <p:cNvSpPr txBox="1">
            <a:spLocks noChangeArrowheads="1"/>
          </p:cNvSpPr>
          <p:nvPr/>
        </p:nvSpPr>
        <p:spPr>
          <a:xfrm>
            <a:off x="683568" y="332656"/>
            <a:ext cx="8229600" cy="5842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sv-SE" sz="3200" b="1" dirty="0" smtClean="0">
                <a:effectLst>
                  <a:outerShdw blurRad="38100" dist="38100" dir="2700000" algn="tl">
                    <a:srgbClr val="000000">
                      <a:alpha val="43137"/>
                    </a:srgbClr>
                  </a:outerShdw>
                </a:effectLst>
                <a:latin typeface="+mj-lt"/>
                <a:ea typeface="+mj-ea"/>
                <a:cs typeface="+mj-cs"/>
              </a:rPr>
              <a:t>PENTAKSIRAN</a:t>
            </a:r>
            <a:endParaRPr kumimoji="0" lang="sv-SE"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txBox="1">
            <a:spLocks/>
          </p:cNvSpPr>
          <p:nvPr/>
        </p:nvSpPr>
        <p:spPr bwMode="auto">
          <a:xfrm>
            <a:off x="899592" y="980728"/>
            <a:ext cx="7416824" cy="500062"/>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chor="ctr" anchorCtr="0">
            <a:noAutofit/>
          </a:bodyPr>
          <a:lstStyle>
            <a:lvl1pPr algn="r">
              <a:spcBef>
                <a:spcPct val="0"/>
              </a:spcBef>
              <a:buNone/>
              <a:defRPr lang="en-US" sz="4000" b="1" dirty="0">
                <a:effectLst>
                  <a:outerShdw blurRad="38100" dist="38100" dir="2700000" algn="tl">
                    <a:srgbClr val="000000">
                      <a:alpha val="43137"/>
                    </a:srgbClr>
                  </a:outerShdw>
                </a:effectLst>
                <a:latin typeface="+mj-lt"/>
                <a:ea typeface="+mj-ea"/>
                <a:cs typeface="+mj-cs"/>
              </a:defRPr>
            </a:lvl1pPr>
          </a:lstStyle>
          <a:p>
            <a:pPr algn="l"/>
            <a:r>
              <a:rPr lang="en-US" sz="2800" dirty="0" err="1">
                <a:effectLst/>
              </a:rPr>
              <a:t>Tafsiran</a:t>
            </a:r>
            <a:r>
              <a:rPr lang="en-US" sz="2800" dirty="0">
                <a:effectLst/>
              </a:rPr>
              <a:t> </a:t>
            </a:r>
            <a:r>
              <a:rPr lang="en-US" sz="2800" dirty="0" err="1">
                <a:effectLst/>
              </a:rPr>
              <a:t>Tahap</a:t>
            </a:r>
            <a:r>
              <a:rPr lang="en-US" sz="2800" dirty="0">
                <a:effectLst/>
              </a:rPr>
              <a:t> </a:t>
            </a:r>
            <a:r>
              <a:rPr lang="en-US" sz="2800" dirty="0" err="1">
                <a:effectLst/>
              </a:rPr>
              <a:t>Penguasaan</a:t>
            </a:r>
            <a:r>
              <a:rPr lang="en-US" sz="2800" dirty="0">
                <a:effectLst/>
              </a:rPr>
              <a:t> </a:t>
            </a:r>
            <a:r>
              <a:rPr lang="en-US" sz="2800" dirty="0" err="1">
                <a:effectLst/>
              </a:rPr>
              <a:t>Secara</a:t>
            </a:r>
            <a:r>
              <a:rPr lang="en-US" sz="2800" dirty="0">
                <a:effectLst/>
              </a:rPr>
              <a:t> </a:t>
            </a:r>
            <a:r>
              <a:rPr lang="en-US" sz="2800" dirty="0" err="1" smtClean="0">
                <a:effectLst/>
              </a:rPr>
              <a:t>Umum</a:t>
            </a:r>
            <a:endParaRPr lang="en-MY" sz="2800" dirty="0">
              <a:effectLst/>
            </a:endParaRPr>
          </a:p>
        </p:txBody>
      </p:sp>
      <p:graphicFrame>
        <p:nvGraphicFramePr>
          <p:cNvPr id="19" name="Table 18"/>
          <p:cNvGraphicFramePr>
            <a:graphicFrameLocks noGrp="1"/>
          </p:cNvGraphicFramePr>
          <p:nvPr/>
        </p:nvGraphicFramePr>
        <p:xfrm>
          <a:off x="984572" y="1500188"/>
          <a:ext cx="7835900" cy="4785563"/>
        </p:xfrm>
        <a:graphic>
          <a:graphicData uri="http://schemas.openxmlformats.org/drawingml/2006/table">
            <a:tbl>
              <a:tblPr/>
              <a:tblGrid>
                <a:gridCol w="1571204"/>
                <a:gridCol w="6264696"/>
              </a:tblGrid>
              <a:tr h="57914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Trebuchet MS" pitchFamily="34" charset="0"/>
                          <a:ea typeface="ＭＳ Ｐゴシック" charset="0"/>
                          <a:cs typeface="Arial" charset="0"/>
                        </a:rPr>
                        <a:t>TAHAP PENGUASAAN</a:t>
                      </a:r>
                    </a:p>
                  </a:txBody>
                  <a:tcPr marT="45710" marB="45710"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Trebuchet MS" pitchFamily="34" charset="0"/>
                          <a:ea typeface="ＭＳ Ｐゴシック" charset="0"/>
                          <a:cs typeface="Arial" charset="0"/>
                        </a:rPr>
                        <a:t>TAFSIRAN</a:t>
                      </a:r>
                    </a:p>
                  </a:txBody>
                  <a:tcPr marT="45710" marB="45710"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1"/>
                    </a:solidFill>
                  </a:tcPr>
                </a:tc>
              </a:tr>
              <a:tr h="64010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000000"/>
                          </a:solidFill>
                          <a:effectLst/>
                          <a:latin typeface="Arial" charset="0"/>
                          <a:ea typeface="ＭＳ Ｐゴシック" charset="0"/>
                          <a:cs typeface="Arial" charset="0"/>
                        </a:rPr>
                        <a:t>1</a:t>
                      </a:r>
                      <a:endParaRPr kumimoji="0" lang="en-US" sz="2800" b="1" i="0" u="none" strike="noStrike" cap="none" normalizeH="0" baseline="0" dirty="0">
                        <a:ln>
                          <a:noFill/>
                        </a:ln>
                        <a:solidFill>
                          <a:srgbClr val="000000"/>
                        </a:solidFill>
                        <a:effectLst/>
                        <a:latin typeface="Arial" charset="0"/>
                        <a:ea typeface="ＭＳ Ｐゴシック" charset="0"/>
                        <a:cs typeface="Arial" charset="0"/>
                      </a:endParaRPr>
                    </a:p>
                  </a:txBody>
                  <a:tcPr marT="45710" marB="45710"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00B0F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Murid</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tahu</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perkara</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asas</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atau</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boleh</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melakukan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kemahiran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asas</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atau</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memberi</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respons</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terhadap</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perkara</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yang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asas</a:t>
                      </a:r>
                      <a:r>
                        <a:rPr kumimoji="0" lang="en-US" sz="1600" b="1" i="0" u="none" strike="noStrike" cap="none" normalizeH="0" baseline="0" dirty="0" smtClean="0">
                          <a:ln>
                            <a:noFill/>
                          </a:ln>
                          <a:solidFill>
                            <a:srgbClr val="000000"/>
                          </a:solidFill>
                          <a:effectLst/>
                          <a:latin typeface="Trebuchet MS" pitchFamily="34" charset="0"/>
                          <a:ea typeface="ＭＳ Ｐゴシック" charset="0"/>
                          <a:cs typeface="Arial" charset="0"/>
                        </a:rPr>
                        <a:t>.</a:t>
                      </a:r>
                      <a:endPar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endParaRPr>
                    </a:p>
                  </a:txBody>
                  <a:tcPr marT="45710" marB="45710"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0D6EF"/>
                    </a:solidFill>
                  </a:tcPr>
                </a:tc>
              </a:tr>
              <a:tr h="54868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000000"/>
                          </a:solidFill>
                          <a:effectLst/>
                          <a:latin typeface="Arial" charset="0"/>
                          <a:ea typeface="ＭＳ Ｐゴシック" charset="0"/>
                          <a:cs typeface="Arial" charset="0"/>
                        </a:rPr>
                        <a:t>2</a:t>
                      </a:r>
                      <a:endParaRPr kumimoji="0" lang="en-US" sz="2800" b="1" i="0" u="none" strike="noStrike" cap="none" normalizeH="0" baseline="0" dirty="0">
                        <a:ln>
                          <a:noFill/>
                        </a:ln>
                        <a:solidFill>
                          <a:srgbClr val="000000"/>
                        </a:solidFill>
                        <a:effectLst/>
                        <a:latin typeface="Arial" charset="0"/>
                        <a:ea typeface="ＭＳ Ｐゴシック" charset="0"/>
                        <a:cs typeface="Arial" charset="0"/>
                      </a:endParaRPr>
                    </a:p>
                  </a:txBody>
                  <a:tcPr marT="45710" marB="45710"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00B0F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Murid</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menunjukkan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kefahaman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untuk</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menukar</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bentuk</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komunikasi</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atau</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menterjemah</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serta</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menjelaskan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apa</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yang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telah</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dipelajari</a:t>
                      </a:r>
                      <a:r>
                        <a:rPr kumimoji="0" lang="en-US" sz="1600" b="1" i="0" u="none" strike="noStrike" cap="none" normalizeH="0" baseline="0" dirty="0" smtClean="0">
                          <a:ln>
                            <a:noFill/>
                          </a:ln>
                          <a:solidFill>
                            <a:srgbClr val="000000"/>
                          </a:solidFill>
                          <a:effectLst/>
                          <a:latin typeface="Trebuchet MS" pitchFamily="34" charset="0"/>
                          <a:ea typeface="ＭＳ Ｐゴシック" charset="0"/>
                          <a:cs typeface="Arial" charset="0"/>
                        </a:rPr>
                        <a:t>.</a:t>
                      </a:r>
                      <a:endPar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endParaRPr>
                    </a:p>
                  </a:txBody>
                  <a:tcPr marL="68580" marR="68580" marT="0" marB="0"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0D6EF"/>
                    </a:solidFill>
                  </a:tcPr>
                </a:tc>
              </a:tr>
              <a:tr h="548686">
                <a:tc>
                  <a:txBody>
                    <a:bodyPr/>
                    <a:lstStyle/>
                    <a:p>
                      <a:pPr marL="0" marR="0" lvl="0" indent="0" algn="ctr" defTabSz="914400" rtl="0" eaLnBrk="1" fontAlgn="base" latinLnBrk="0" hangingPunct="1">
                        <a:lnSpc>
                          <a:spcPct val="115000"/>
                        </a:lnSpc>
                        <a:spcBef>
                          <a:spcPts val="600"/>
                        </a:spcBef>
                        <a:spcAft>
                          <a:spcPct val="0"/>
                        </a:spcAft>
                        <a:buClrTx/>
                        <a:buSzTx/>
                        <a:buFontTx/>
                        <a:buNone/>
                        <a:tabLst/>
                      </a:pPr>
                      <a:r>
                        <a:rPr kumimoji="0" lang="en-US" sz="2800" b="1" i="0" u="none" strike="noStrike" cap="none" normalizeH="0" baseline="0" dirty="0" smtClean="0">
                          <a:ln>
                            <a:noFill/>
                          </a:ln>
                          <a:solidFill>
                            <a:srgbClr val="000000"/>
                          </a:solidFill>
                          <a:effectLst/>
                          <a:latin typeface="Arial" charset="0"/>
                          <a:ea typeface="ＭＳ Ｐゴシック" charset="0"/>
                          <a:cs typeface="Arial" charset="0"/>
                        </a:rPr>
                        <a:t>3</a:t>
                      </a:r>
                      <a:endParaRPr kumimoji="0" lang="en-US" sz="2800" b="1" i="0" u="none" strike="noStrike" cap="none" normalizeH="0" baseline="0" dirty="0">
                        <a:ln>
                          <a:noFill/>
                        </a:ln>
                        <a:solidFill>
                          <a:srgbClr val="000000"/>
                        </a:solidFill>
                        <a:effectLst/>
                        <a:latin typeface="Arial" charset="0"/>
                        <a:ea typeface="ＭＳ Ｐゴシック" charset="0"/>
                        <a:cs typeface="Arial" charset="0"/>
                      </a:endParaRPr>
                    </a:p>
                  </a:txBody>
                  <a:tcPr marL="68580" marR="68580" marT="0" marB="0"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00B0F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Murid</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menggunakan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pengetahuan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untuk</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melaksanakan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sesuatu</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kemahiran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pada</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suatu</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situasi</a:t>
                      </a:r>
                      <a:r>
                        <a:rPr kumimoji="0" lang="en-US" sz="1600" b="1" i="0" u="none" strike="noStrike" cap="none" normalizeH="0" baseline="0" dirty="0" smtClean="0">
                          <a:ln>
                            <a:noFill/>
                          </a:ln>
                          <a:solidFill>
                            <a:srgbClr val="000000"/>
                          </a:solidFill>
                          <a:effectLst/>
                          <a:latin typeface="Trebuchet MS" pitchFamily="34" charset="0"/>
                          <a:ea typeface="ＭＳ Ｐゴシック" charset="0"/>
                          <a:cs typeface="Arial" charset="0"/>
                        </a:rPr>
                        <a:t>.</a:t>
                      </a:r>
                      <a:endPar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endParaRPr>
                    </a:p>
                  </a:txBody>
                  <a:tcPr marL="68580" marR="68580" marT="0" marB="0"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0D6EF"/>
                    </a:solidFill>
                  </a:tcPr>
                </a:tc>
              </a:tr>
              <a:tr h="548686">
                <a:tc>
                  <a:txBody>
                    <a:bodyPr/>
                    <a:lstStyle/>
                    <a:p>
                      <a:pPr marL="0" marR="0" lvl="0" indent="0" algn="ctr" defTabSz="914400" rtl="0" eaLnBrk="1" fontAlgn="base" latinLnBrk="0" hangingPunct="1">
                        <a:lnSpc>
                          <a:spcPct val="115000"/>
                        </a:lnSpc>
                        <a:spcBef>
                          <a:spcPts val="600"/>
                        </a:spcBef>
                        <a:spcAft>
                          <a:spcPct val="0"/>
                        </a:spcAft>
                        <a:buClrTx/>
                        <a:buSzTx/>
                        <a:buFontTx/>
                        <a:buNone/>
                        <a:tabLst/>
                      </a:pPr>
                      <a:r>
                        <a:rPr kumimoji="0" lang="en-US" sz="2800" b="1" i="0" u="none" strike="noStrike" cap="none" normalizeH="0" baseline="0" dirty="0" smtClean="0">
                          <a:ln>
                            <a:noFill/>
                          </a:ln>
                          <a:solidFill>
                            <a:srgbClr val="000000"/>
                          </a:solidFill>
                          <a:effectLst/>
                          <a:latin typeface="Arial" charset="0"/>
                          <a:ea typeface="ＭＳ Ｐゴシック" charset="0"/>
                          <a:cs typeface="Arial" charset="0"/>
                        </a:rPr>
                        <a:t>4</a:t>
                      </a:r>
                      <a:endParaRPr kumimoji="0" lang="en-US" sz="2800" b="1" i="0" u="none" strike="noStrike" cap="none" normalizeH="0" baseline="0" dirty="0">
                        <a:ln>
                          <a:noFill/>
                        </a:ln>
                        <a:solidFill>
                          <a:srgbClr val="000000"/>
                        </a:solidFill>
                        <a:effectLst/>
                        <a:latin typeface="Arial" charset="0"/>
                        <a:ea typeface="ＭＳ Ｐゴシック" charset="0"/>
                        <a:cs typeface="Arial" charset="0"/>
                      </a:endParaRPr>
                    </a:p>
                  </a:txBody>
                  <a:tcPr marL="68580" marR="68580" marT="0" marB="0"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00B0F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879975" algn="l"/>
                        </a:tabLst>
                      </a:pP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Murid</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melaksanakan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sesuatu</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kemahiran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dengan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beradab</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iaitu</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mengikut</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prosedur</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atau</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secara</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sistematik</a:t>
                      </a:r>
                      <a:r>
                        <a:rPr kumimoji="0" lang="en-US" sz="1600" b="1" i="0" u="none" strike="noStrike" cap="none" normalizeH="0" baseline="0" dirty="0" smtClean="0">
                          <a:ln>
                            <a:noFill/>
                          </a:ln>
                          <a:solidFill>
                            <a:srgbClr val="000000"/>
                          </a:solidFill>
                          <a:effectLst/>
                          <a:latin typeface="Trebuchet MS" pitchFamily="34" charset="0"/>
                          <a:ea typeface="ＭＳ Ｐゴシック" charset="0"/>
                          <a:cs typeface="Arial" charset="0"/>
                        </a:rPr>
                        <a:t>.</a:t>
                      </a:r>
                      <a:endPar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endParaRPr>
                    </a:p>
                  </a:txBody>
                  <a:tcPr marL="68580" marR="68580" marT="0" marB="0"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0D6EF"/>
                    </a:solidFill>
                  </a:tcPr>
                </a:tc>
              </a:tr>
              <a:tr h="762064">
                <a:tc>
                  <a:txBody>
                    <a:bodyPr/>
                    <a:lstStyle/>
                    <a:p>
                      <a:pPr marL="0" marR="0" lvl="0" indent="0" algn="ctr" defTabSz="914400" rtl="0" eaLnBrk="1" fontAlgn="base" latinLnBrk="0" hangingPunct="1">
                        <a:lnSpc>
                          <a:spcPct val="115000"/>
                        </a:lnSpc>
                        <a:spcBef>
                          <a:spcPts val="600"/>
                        </a:spcBef>
                        <a:spcAft>
                          <a:spcPct val="0"/>
                        </a:spcAft>
                        <a:buClrTx/>
                        <a:buSzTx/>
                        <a:buFontTx/>
                        <a:buNone/>
                        <a:tabLst/>
                      </a:pPr>
                      <a:r>
                        <a:rPr kumimoji="0" lang="en-US" sz="2800" b="1" i="0" u="none" strike="noStrike" cap="none" normalizeH="0" baseline="0" dirty="0" smtClean="0">
                          <a:ln>
                            <a:noFill/>
                          </a:ln>
                          <a:solidFill>
                            <a:srgbClr val="000000"/>
                          </a:solidFill>
                          <a:effectLst/>
                          <a:latin typeface="Arial" charset="0"/>
                          <a:ea typeface="ＭＳ Ｐゴシック" charset="0"/>
                          <a:cs typeface="Arial" charset="0"/>
                        </a:rPr>
                        <a:t>5</a:t>
                      </a:r>
                      <a:endParaRPr kumimoji="0" lang="en-US" sz="2800" b="1" i="0" u="none" strike="noStrike" cap="none" normalizeH="0" baseline="0" dirty="0">
                        <a:ln>
                          <a:noFill/>
                        </a:ln>
                        <a:solidFill>
                          <a:srgbClr val="000000"/>
                        </a:solidFill>
                        <a:effectLst/>
                        <a:latin typeface="Arial" charset="0"/>
                        <a:ea typeface="ＭＳ Ｐゴシック" charset="0"/>
                        <a:cs typeface="Arial" charset="0"/>
                      </a:endParaRPr>
                    </a:p>
                  </a:txBody>
                  <a:tcPr marL="68580" marR="68580" marT="0" marB="0"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00B0F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879975" algn="l"/>
                        </a:tabLst>
                      </a:pP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Murid</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melaksanakan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sesuatu</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kemahiran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pada</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situasi</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baharu</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dengan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mengikut</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prosedur</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atau</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secara</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sistematik</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serta</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tekal</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dan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bersikap</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positif</a:t>
                      </a:r>
                      <a:r>
                        <a:rPr kumimoji="0" lang="en-US" sz="1600" b="1" i="0" u="none" strike="noStrike" cap="none" normalizeH="0" baseline="0" dirty="0" smtClean="0">
                          <a:ln>
                            <a:noFill/>
                          </a:ln>
                          <a:solidFill>
                            <a:srgbClr val="000000"/>
                          </a:solidFill>
                          <a:effectLst/>
                          <a:latin typeface="Trebuchet MS" pitchFamily="34" charset="0"/>
                          <a:ea typeface="ＭＳ Ｐゴシック" charset="0"/>
                          <a:cs typeface="Arial" charset="0"/>
                        </a:rPr>
                        <a:t>.</a:t>
                      </a:r>
                      <a:endPar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endParaRPr>
                    </a:p>
                  </a:txBody>
                  <a:tcPr marL="68580" marR="68580" marT="0" marB="0"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0D6EF"/>
                    </a:solidFill>
                  </a:tcPr>
                </a:tc>
              </a:tr>
              <a:tr h="831920">
                <a:tc>
                  <a:txBody>
                    <a:bodyPr/>
                    <a:lstStyle/>
                    <a:p>
                      <a:pPr marL="0" marR="0" lvl="0" indent="0" algn="ctr" defTabSz="914400" rtl="0" eaLnBrk="1" fontAlgn="base" latinLnBrk="0" hangingPunct="1">
                        <a:lnSpc>
                          <a:spcPct val="115000"/>
                        </a:lnSpc>
                        <a:spcBef>
                          <a:spcPts val="600"/>
                        </a:spcBef>
                        <a:spcAft>
                          <a:spcPct val="0"/>
                        </a:spcAft>
                        <a:buClrTx/>
                        <a:buSzTx/>
                        <a:buFontTx/>
                        <a:buNone/>
                        <a:tabLst/>
                      </a:pPr>
                      <a:r>
                        <a:rPr kumimoji="0" lang="en-US" sz="2800" b="1" i="0" u="none" strike="noStrike" cap="none" normalizeH="0" baseline="0" dirty="0" smtClean="0">
                          <a:ln>
                            <a:noFill/>
                          </a:ln>
                          <a:solidFill>
                            <a:srgbClr val="000000"/>
                          </a:solidFill>
                          <a:effectLst/>
                          <a:latin typeface="Arial" charset="0"/>
                          <a:ea typeface="ＭＳ Ｐゴシック" charset="0"/>
                          <a:cs typeface="Arial" charset="0"/>
                        </a:rPr>
                        <a:t>6</a:t>
                      </a:r>
                      <a:endParaRPr kumimoji="0" lang="en-US" sz="2800" b="1" i="0" u="none" strike="noStrike" cap="none" normalizeH="0" baseline="0" dirty="0">
                        <a:ln>
                          <a:noFill/>
                        </a:ln>
                        <a:solidFill>
                          <a:srgbClr val="000000"/>
                        </a:solidFill>
                        <a:effectLst/>
                        <a:latin typeface="Arial" charset="0"/>
                        <a:ea typeface="ＭＳ Ｐゴシック" charset="0"/>
                        <a:cs typeface="Arial" charset="0"/>
                      </a:endParaRPr>
                    </a:p>
                  </a:txBody>
                  <a:tcPr marL="68580" marR="68580" marT="0" marB="0"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B0F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Murid</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berupaya</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menggunakan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pengetahuan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dan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kemahiran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sedia</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ada</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untuk</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digunakan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pada</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situasi</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baharu</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secara</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sistematik</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bersikap</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positif</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kreatif</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dan</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inovatif</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serta</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boleh</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 </a:t>
                      </a:r>
                      <a:r>
                        <a:rPr kumimoji="0" lang="en-US" sz="1600" b="1" i="0" u="none" strike="noStrike" cap="none" normalizeH="0" baseline="0" dirty="0" err="1">
                          <a:ln>
                            <a:noFill/>
                          </a:ln>
                          <a:solidFill>
                            <a:srgbClr val="000000"/>
                          </a:solidFill>
                          <a:effectLst/>
                          <a:latin typeface="Trebuchet MS" pitchFamily="34" charset="0"/>
                          <a:ea typeface="ＭＳ Ｐゴシック" charset="0"/>
                          <a:cs typeface="Arial" charset="0"/>
                        </a:rPr>
                        <a:t>dicontohi</a:t>
                      </a:r>
                      <a:r>
                        <a:rPr kumimoji="0" lang="en-US" sz="1600" b="1" i="0" u="none" strike="noStrike" cap="none" normalizeH="0" baseline="0" dirty="0">
                          <a:ln>
                            <a:noFill/>
                          </a:ln>
                          <a:solidFill>
                            <a:srgbClr val="000000"/>
                          </a:solidFill>
                          <a:effectLst/>
                          <a:latin typeface="Trebuchet MS" pitchFamily="34" charset="0"/>
                          <a:ea typeface="ＭＳ Ｐゴシック" charset="0"/>
                          <a:cs typeface="Arial" charset="0"/>
                        </a:rPr>
                        <a:t>.</a:t>
                      </a:r>
                    </a:p>
                  </a:txBody>
                  <a:tcPr marL="68580" marR="68580" marT="0" marB="0"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0D6EF"/>
                    </a:solidFill>
                  </a:tcPr>
                </a:tc>
              </a:tr>
            </a:tbl>
          </a:graphicData>
        </a:graphic>
      </p:graphicFrame>
      <p:sp>
        <p:nvSpPr>
          <p:cNvPr id="4" name="Rectangle 2"/>
          <p:cNvSpPr txBox="1">
            <a:spLocks noChangeArrowheads="1"/>
          </p:cNvSpPr>
          <p:nvPr/>
        </p:nvSpPr>
        <p:spPr>
          <a:xfrm>
            <a:off x="683568" y="332656"/>
            <a:ext cx="8229600" cy="5842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sv-SE" sz="3200" b="1" dirty="0" smtClean="0">
                <a:effectLst>
                  <a:outerShdw blurRad="38100" dist="38100" dir="2700000" algn="tl">
                    <a:srgbClr val="000000">
                      <a:alpha val="43137"/>
                    </a:srgbClr>
                  </a:outerShdw>
                </a:effectLst>
                <a:latin typeface="+mj-lt"/>
                <a:ea typeface="+mj-ea"/>
                <a:cs typeface="+mj-cs"/>
              </a:rPr>
              <a:t>PENTAKSIRAN</a:t>
            </a:r>
            <a:endParaRPr kumimoji="0" lang="sv-SE"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Tree>
    <p:extLst>
      <p:ext uri="{BB962C8B-B14F-4D97-AF65-F5344CB8AC3E}">
        <p14:creationId xmlns:p14="http://schemas.microsoft.com/office/powerpoint/2010/main" xmlns="" val="3325954472"/>
      </p:ext>
    </p:extLst>
  </p:cSld>
  <p:clrMapOvr>
    <a:masterClrMapping/>
  </p:clrMapOvr>
  <p:transition spd="slow">
    <p:wipe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00680" y="1340768"/>
            <a:ext cx="7332264"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ms-MY" sz="3200" b="1" dirty="0" smtClean="0"/>
              <a:t>PELAPORAN TAHAP PENGUASAAN MURID</a:t>
            </a:r>
            <a:endParaRPr lang="en-US" sz="3200" b="1" dirty="0" smtClean="0"/>
          </a:p>
        </p:txBody>
      </p:sp>
      <p:sp>
        <p:nvSpPr>
          <p:cNvPr id="3" name="Rectangle 2"/>
          <p:cNvSpPr/>
          <p:nvPr/>
        </p:nvSpPr>
        <p:spPr>
          <a:xfrm>
            <a:off x="1043608" y="2204864"/>
            <a:ext cx="7632848" cy="3785652"/>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a:spAutoFit/>
          </a:bodyPr>
          <a:lstStyle/>
          <a:p>
            <a:pPr>
              <a:buFont typeface="Arial" charset="0"/>
              <a:buChar char="•"/>
            </a:pP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Dilaksanakan</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secara</a:t>
            </a:r>
            <a:r>
              <a:rPr lang="en-US" sz="2000" b="1" dirty="0" smtClean="0">
                <a:solidFill>
                  <a:schemeClr val="tx1"/>
                </a:solidFill>
                <a:latin typeface="Trebuchet MS" pitchFamily="34" charset="0"/>
              </a:rPr>
              <a:t> </a:t>
            </a:r>
            <a:r>
              <a:rPr lang="en-US" sz="2000" b="1" i="1" dirty="0" smtClean="0">
                <a:solidFill>
                  <a:schemeClr val="tx1"/>
                </a:solidFill>
                <a:latin typeface="Trebuchet MS" pitchFamily="34" charset="0"/>
              </a:rPr>
              <a:t>offline</a:t>
            </a:r>
            <a:r>
              <a:rPr lang="en-US" sz="2000" b="1" dirty="0" smtClean="0">
                <a:solidFill>
                  <a:schemeClr val="tx1"/>
                </a:solidFill>
                <a:latin typeface="Trebuchet MS" pitchFamily="34" charset="0"/>
              </a:rPr>
              <a:t> </a:t>
            </a:r>
          </a:p>
          <a:p>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Keputusan</a:t>
            </a:r>
            <a:r>
              <a:rPr lang="en-US" sz="2000" b="1" dirty="0" smtClean="0">
                <a:solidFill>
                  <a:schemeClr val="tx1"/>
                </a:solidFill>
                <a:latin typeface="Trebuchet MS" pitchFamily="34" charset="0"/>
              </a:rPr>
              <a:t> YAB </a:t>
            </a:r>
            <a:r>
              <a:rPr lang="en-US" sz="2000" b="1" dirty="0" err="1" smtClean="0">
                <a:solidFill>
                  <a:schemeClr val="tx1"/>
                </a:solidFill>
                <a:latin typeface="Trebuchet MS" pitchFamily="34" charset="0"/>
              </a:rPr>
              <a:t>Menteri</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Pendidikan</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pada</a:t>
            </a:r>
            <a:r>
              <a:rPr lang="en-US" sz="2000" b="1" dirty="0" smtClean="0">
                <a:solidFill>
                  <a:schemeClr val="tx1"/>
                </a:solidFill>
                <a:latin typeface="Trebuchet MS" pitchFamily="34" charset="0"/>
              </a:rPr>
              <a:t> 18 Mac 2014)</a:t>
            </a:r>
          </a:p>
          <a:p>
            <a:pPr>
              <a:buFont typeface="Arial" charset="0"/>
              <a:buChar char="•"/>
            </a:pPr>
            <a:endParaRPr lang="en-US" sz="2000" b="1" dirty="0" smtClean="0">
              <a:solidFill>
                <a:schemeClr val="tx1"/>
              </a:solidFill>
              <a:latin typeface="Trebuchet MS" pitchFamily="34" charset="0"/>
            </a:endParaRPr>
          </a:p>
          <a:p>
            <a:pPr>
              <a:buFont typeface="Arial" charset="0"/>
              <a:buChar char="•"/>
            </a:pPr>
            <a:r>
              <a:rPr lang="en-US" sz="2000" b="1" dirty="0" err="1" smtClean="0">
                <a:solidFill>
                  <a:schemeClr val="tx1"/>
                </a:solidFill>
                <a:latin typeface="Trebuchet MS" pitchFamily="34" charset="0"/>
              </a:rPr>
              <a:t>Menggunakan</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hlinkClick r:id="rId2" action="ppaction://hlinkfile"/>
              </a:rPr>
              <a:t>Aplikasi</a:t>
            </a:r>
            <a:r>
              <a:rPr lang="en-US" sz="2000" b="1" dirty="0" smtClean="0">
                <a:solidFill>
                  <a:schemeClr val="tx1"/>
                </a:solidFill>
                <a:latin typeface="Trebuchet MS" pitchFamily="34" charset="0"/>
                <a:hlinkClick r:id="rId2" action="ppaction://hlinkfile"/>
              </a:rPr>
              <a:t> Ms Excel</a:t>
            </a:r>
            <a:endParaRPr lang="en-US" sz="2000" b="1" dirty="0" smtClean="0">
              <a:solidFill>
                <a:schemeClr val="tx1"/>
              </a:solidFill>
              <a:latin typeface="Trebuchet MS" pitchFamily="34" charset="0"/>
            </a:endParaRPr>
          </a:p>
          <a:p>
            <a:endParaRPr lang="en-US" sz="2000" b="1" dirty="0" smtClean="0">
              <a:solidFill>
                <a:schemeClr val="tx1"/>
              </a:solidFill>
              <a:latin typeface="Trebuchet MS" pitchFamily="34" charset="0"/>
            </a:endParaRPr>
          </a:p>
          <a:p>
            <a:pPr>
              <a:buFont typeface="Arial" charset="0"/>
              <a:buChar char="•"/>
            </a:pPr>
            <a:r>
              <a:rPr lang="en-US" sz="2000" b="1" dirty="0" smtClean="0">
                <a:solidFill>
                  <a:schemeClr val="tx1"/>
                </a:solidFill>
                <a:latin typeface="Trebuchet MS" pitchFamily="34" charset="0"/>
              </a:rPr>
              <a:t>Guru </a:t>
            </a:r>
            <a:r>
              <a:rPr lang="en-US" sz="2000" b="1" dirty="0" err="1" smtClean="0">
                <a:solidFill>
                  <a:schemeClr val="tx1"/>
                </a:solidFill>
                <a:latin typeface="Trebuchet MS" pitchFamily="34" charset="0"/>
              </a:rPr>
              <a:t>perlu</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melaksanakan</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pentaksiran</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apabila</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selesai</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mengajar</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satu</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kelompok</a:t>
            </a:r>
            <a:r>
              <a:rPr lang="en-US" sz="2000" b="1" dirty="0" smtClean="0">
                <a:solidFill>
                  <a:schemeClr val="tx1"/>
                </a:solidFill>
                <a:latin typeface="Trebuchet MS" pitchFamily="34" charset="0"/>
              </a:rPr>
              <a:t> standard </a:t>
            </a:r>
            <a:r>
              <a:rPr lang="en-US" sz="2000" b="1" dirty="0" err="1" smtClean="0">
                <a:solidFill>
                  <a:schemeClr val="tx1"/>
                </a:solidFill>
                <a:latin typeface="Trebuchet MS" pitchFamily="34" charset="0"/>
              </a:rPr>
              <a:t>kandungan</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dan</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pembelajaran</a:t>
            </a:r>
            <a:endParaRPr lang="en-US" sz="2000" b="1" dirty="0" smtClean="0">
              <a:solidFill>
                <a:schemeClr val="tx1"/>
              </a:solidFill>
              <a:latin typeface="Trebuchet MS" pitchFamily="34" charset="0"/>
            </a:endParaRPr>
          </a:p>
          <a:p>
            <a:endParaRPr lang="en-US" sz="2000" b="1" dirty="0" smtClean="0">
              <a:solidFill>
                <a:schemeClr val="tx1"/>
              </a:solidFill>
              <a:latin typeface="Trebuchet MS" pitchFamily="34" charset="0"/>
            </a:endParaRPr>
          </a:p>
          <a:p>
            <a:pPr>
              <a:buFont typeface="Arial" charset="0"/>
              <a:buChar char="•"/>
            </a:pPr>
            <a:r>
              <a:rPr lang="en-US" sz="2000" b="1" dirty="0" err="1" smtClean="0">
                <a:solidFill>
                  <a:schemeClr val="tx1"/>
                </a:solidFill>
                <a:latin typeface="Trebuchet MS" pitchFamily="34" charset="0"/>
              </a:rPr>
              <a:t>Rekod</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disimpan</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di</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sekolah</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untuk</a:t>
            </a:r>
            <a:r>
              <a:rPr lang="en-US" sz="2000" b="1" dirty="0" smtClean="0">
                <a:solidFill>
                  <a:schemeClr val="tx1"/>
                </a:solidFill>
                <a:latin typeface="Trebuchet MS" pitchFamily="34" charset="0"/>
              </a:rPr>
              <a:t>:</a:t>
            </a:r>
          </a:p>
          <a:p>
            <a:r>
              <a:rPr lang="en-US" sz="2000" b="1" dirty="0" smtClean="0">
                <a:solidFill>
                  <a:schemeClr val="tx1"/>
                </a:solidFill>
                <a:latin typeface="Trebuchet MS" pitchFamily="34" charset="0"/>
              </a:rPr>
              <a:t>     -  </a:t>
            </a:r>
            <a:r>
              <a:rPr lang="en-US" sz="2000" b="1" dirty="0" err="1" smtClean="0">
                <a:solidFill>
                  <a:schemeClr val="tx1"/>
                </a:solidFill>
                <a:latin typeface="Trebuchet MS" pitchFamily="34" charset="0"/>
              </a:rPr>
              <a:t>Tindak</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susul</a:t>
            </a:r>
            <a:endParaRPr lang="en-US" sz="2000" b="1" dirty="0" smtClean="0">
              <a:solidFill>
                <a:schemeClr val="tx1"/>
              </a:solidFill>
              <a:latin typeface="Trebuchet MS" pitchFamily="34" charset="0"/>
            </a:endParaRPr>
          </a:p>
          <a:p>
            <a:r>
              <a:rPr lang="en-US" sz="2000" b="1" dirty="0" smtClean="0">
                <a:solidFill>
                  <a:schemeClr val="tx1"/>
                </a:solidFill>
                <a:latin typeface="Trebuchet MS" pitchFamily="34" charset="0"/>
              </a:rPr>
              <a:t>     -  </a:t>
            </a:r>
            <a:r>
              <a:rPr lang="en-US" sz="2000" b="1" dirty="0" err="1" smtClean="0">
                <a:solidFill>
                  <a:schemeClr val="tx1"/>
                </a:solidFill>
                <a:latin typeface="Trebuchet MS" pitchFamily="34" charset="0"/>
              </a:rPr>
              <a:t>Pelaporan</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kepada</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pihak</a:t>
            </a:r>
            <a:r>
              <a:rPr lang="en-US" sz="2000" b="1" dirty="0" smtClean="0">
                <a:solidFill>
                  <a:schemeClr val="tx1"/>
                </a:solidFill>
                <a:latin typeface="Trebuchet MS" pitchFamily="34" charset="0"/>
              </a:rPr>
              <a:t> </a:t>
            </a:r>
            <a:r>
              <a:rPr lang="en-US" sz="2000" b="1" dirty="0" err="1" smtClean="0">
                <a:solidFill>
                  <a:schemeClr val="tx1"/>
                </a:solidFill>
                <a:latin typeface="Trebuchet MS" pitchFamily="34" charset="0"/>
              </a:rPr>
              <a:t>berkepentingan</a:t>
            </a:r>
            <a:endParaRPr lang="en-US" sz="2000" b="1" dirty="0">
              <a:solidFill>
                <a:schemeClr val="tx1"/>
              </a:solidFill>
              <a:latin typeface="Trebuchet MS" pitchFamily="34" charset="0"/>
            </a:endParaRPr>
          </a:p>
        </p:txBody>
      </p:sp>
      <p:sp>
        <p:nvSpPr>
          <p:cNvPr id="4" name="Rectangle 2"/>
          <p:cNvSpPr txBox="1">
            <a:spLocks noChangeArrowheads="1"/>
          </p:cNvSpPr>
          <p:nvPr/>
        </p:nvSpPr>
        <p:spPr>
          <a:xfrm>
            <a:off x="683568" y="332656"/>
            <a:ext cx="8229600" cy="5842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sv-SE" sz="3200" b="1" dirty="0" smtClean="0">
                <a:effectLst>
                  <a:outerShdw blurRad="38100" dist="38100" dir="2700000" algn="tl">
                    <a:srgbClr val="000000">
                      <a:alpha val="43137"/>
                    </a:srgbClr>
                  </a:outerShdw>
                </a:effectLst>
                <a:latin typeface="+mj-lt"/>
                <a:ea typeface="+mj-ea"/>
                <a:cs typeface="+mj-cs"/>
              </a:rPr>
              <a:t>PENTAKSIRAN</a:t>
            </a:r>
            <a:endParaRPr kumimoji="0" lang="sv-SE"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339752" y="2348880"/>
            <a:ext cx="4749115" cy="1569660"/>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a:defRPr/>
            </a:pPr>
            <a:r>
              <a:rPr lang="ms-MY" sz="3200" b="1" dirty="0" smtClean="0"/>
              <a:t>BAGAIMANA PENTAKSIRAN DILAKSANAKAN?</a:t>
            </a:r>
            <a:endParaRPr lang="en-US" sz="3200" b="1" dirty="0" smtClean="0"/>
          </a:p>
        </p:txBody>
      </p:sp>
    </p:spTree>
    <p:extLst>
      <p:ext uri="{BB962C8B-B14F-4D97-AF65-F5344CB8AC3E}">
        <p14:creationId xmlns:p14="http://schemas.microsoft.com/office/powerpoint/2010/main" xmlns="" val="31262816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Double Brace 16"/>
          <p:cNvSpPr/>
          <p:nvPr/>
        </p:nvSpPr>
        <p:spPr>
          <a:xfrm>
            <a:off x="2699792" y="855325"/>
            <a:ext cx="5616624" cy="432048"/>
          </a:xfrm>
          <a:prstGeom prst="bracePair">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defRPr/>
            </a:pPr>
            <a:r>
              <a:rPr lang="en-US" sz="2000" b="1" kern="0" dirty="0" err="1" smtClean="0">
                <a:solidFill>
                  <a:prstClr val="black"/>
                </a:solidFill>
                <a:latin typeface="Arial" pitchFamily="34" charset="0"/>
                <a:cs typeface="Arial" pitchFamily="34" charset="0"/>
              </a:rPr>
              <a:t>Memahami</a:t>
            </a:r>
            <a:r>
              <a:rPr lang="en-US" sz="2000" b="1" kern="0" dirty="0" smtClean="0">
                <a:solidFill>
                  <a:prstClr val="black"/>
                </a:solidFill>
                <a:latin typeface="Arial" pitchFamily="34" charset="0"/>
                <a:cs typeface="Arial" pitchFamily="34" charset="0"/>
              </a:rPr>
              <a:t> </a:t>
            </a:r>
            <a:r>
              <a:rPr lang="en-US" sz="2000" b="1" kern="0" dirty="0" err="1">
                <a:solidFill>
                  <a:prstClr val="black"/>
                </a:solidFill>
                <a:latin typeface="Arial" pitchFamily="34" charset="0"/>
                <a:cs typeface="Arial" pitchFamily="34" charset="0"/>
              </a:rPr>
              <a:t>perisian</a:t>
            </a:r>
            <a:r>
              <a:rPr lang="en-US" sz="2000" b="1" kern="0" dirty="0">
                <a:solidFill>
                  <a:prstClr val="black"/>
                </a:solidFill>
                <a:latin typeface="Arial" pitchFamily="34" charset="0"/>
                <a:cs typeface="Arial" pitchFamily="34" charset="0"/>
              </a:rPr>
              <a:t> </a:t>
            </a:r>
            <a:r>
              <a:rPr lang="en-US" sz="2000" b="1" kern="0" dirty="0" err="1">
                <a:solidFill>
                  <a:prstClr val="black"/>
                </a:solidFill>
                <a:latin typeface="Arial" pitchFamily="34" charset="0"/>
                <a:cs typeface="Arial" pitchFamily="34" charset="0"/>
              </a:rPr>
              <a:t>dan</a:t>
            </a:r>
            <a:r>
              <a:rPr lang="en-US" sz="2000" b="1" kern="0" dirty="0">
                <a:solidFill>
                  <a:prstClr val="black"/>
                </a:solidFill>
                <a:latin typeface="Arial" pitchFamily="34" charset="0"/>
                <a:cs typeface="Arial" pitchFamily="34" charset="0"/>
              </a:rPr>
              <a:t> </a:t>
            </a:r>
            <a:r>
              <a:rPr lang="en-US" sz="2000" b="1" kern="0" dirty="0" err="1">
                <a:solidFill>
                  <a:prstClr val="black"/>
                </a:solidFill>
                <a:latin typeface="Arial" pitchFamily="34" charset="0"/>
                <a:cs typeface="Arial" pitchFamily="34" charset="0"/>
              </a:rPr>
              <a:t>peranti</a:t>
            </a:r>
            <a:r>
              <a:rPr lang="en-US" sz="2000" b="1" kern="0" dirty="0">
                <a:solidFill>
                  <a:prstClr val="black"/>
                </a:solidFill>
                <a:latin typeface="Arial" pitchFamily="34" charset="0"/>
                <a:cs typeface="Arial" pitchFamily="34" charset="0"/>
              </a:rPr>
              <a:t> </a:t>
            </a:r>
            <a:r>
              <a:rPr lang="en-US" sz="2000" b="1" kern="0" dirty="0" err="1">
                <a:solidFill>
                  <a:prstClr val="black"/>
                </a:solidFill>
                <a:latin typeface="Arial" pitchFamily="34" charset="0"/>
                <a:cs typeface="Arial" pitchFamily="34" charset="0"/>
              </a:rPr>
              <a:t>komputer</a:t>
            </a:r>
            <a:endParaRPr lang="en-MY" sz="2000" b="1" dirty="0">
              <a:latin typeface="Arial" pitchFamily="34" charset="0"/>
              <a:cs typeface="Arial" pitchFamily="34" charset="0"/>
            </a:endParaRPr>
          </a:p>
        </p:txBody>
      </p:sp>
      <p:sp>
        <p:nvSpPr>
          <p:cNvPr id="18" name="Double Brace 17"/>
          <p:cNvSpPr/>
          <p:nvPr/>
        </p:nvSpPr>
        <p:spPr>
          <a:xfrm>
            <a:off x="2699792" y="1645925"/>
            <a:ext cx="5616624" cy="432048"/>
          </a:xfrm>
          <a:prstGeom prst="bracePair">
            <a:avLst/>
          </a:prstGeom>
          <a:ln w="38100"/>
        </p:spPr>
        <p:style>
          <a:lnRef idx="1">
            <a:schemeClr val="accent1"/>
          </a:lnRef>
          <a:fillRef idx="0">
            <a:schemeClr val="accent1"/>
          </a:fillRef>
          <a:effectRef idx="0">
            <a:schemeClr val="accent1"/>
          </a:effectRef>
          <a:fontRef idx="minor">
            <a:schemeClr val="tx1"/>
          </a:fontRef>
        </p:style>
        <p:txBody>
          <a:bodyPr rtlCol="0" anchor="ctr"/>
          <a:lstStyle/>
          <a:p>
            <a:r>
              <a:rPr lang="en-US" sz="2000" b="1" kern="0" dirty="0" err="1">
                <a:solidFill>
                  <a:prstClr val="black"/>
                </a:solidFill>
                <a:latin typeface="Arial" pitchFamily="34" charset="0"/>
                <a:cs typeface="Arial" pitchFamily="34" charset="0"/>
              </a:rPr>
              <a:t>Memahami</a:t>
            </a:r>
            <a:r>
              <a:rPr lang="en-US" sz="2000" b="1" kern="0" dirty="0">
                <a:solidFill>
                  <a:prstClr val="black"/>
                </a:solidFill>
                <a:latin typeface="Arial" pitchFamily="34" charset="0"/>
                <a:cs typeface="Arial" pitchFamily="34" charset="0"/>
              </a:rPr>
              <a:t> </a:t>
            </a:r>
            <a:r>
              <a:rPr lang="en-US" sz="2000" b="1" kern="0" dirty="0" err="1">
                <a:solidFill>
                  <a:prstClr val="black"/>
                </a:solidFill>
                <a:latin typeface="Arial" pitchFamily="34" charset="0"/>
                <a:cs typeface="Arial" pitchFamily="34" charset="0"/>
              </a:rPr>
              <a:t>ukuran</a:t>
            </a:r>
            <a:r>
              <a:rPr lang="en-US" sz="2000" b="1" kern="0" dirty="0">
                <a:solidFill>
                  <a:prstClr val="black"/>
                </a:solidFill>
                <a:latin typeface="Arial" pitchFamily="34" charset="0"/>
                <a:cs typeface="Arial" pitchFamily="34" charset="0"/>
              </a:rPr>
              <a:t> data </a:t>
            </a:r>
            <a:r>
              <a:rPr lang="en-US" sz="2000" b="1" kern="0" dirty="0" err="1">
                <a:solidFill>
                  <a:prstClr val="black"/>
                </a:solidFill>
                <a:latin typeface="Arial" pitchFamily="34" charset="0"/>
                <a:cs typeface="Arial" pitchFamily="34" charset="0"/>
              </a:rPr>
              <a:t>dan</a:t>
            </a:r>
            <a:r>
              <a:rPr lang="en-US" sz="2000" b="1" kern="0" dirty="0">
                <a:solidFill>
                  <a:prstClr val="black"/>
                </a:solidFill>
                <a:latin typeface="Arial" pitchFamily="34" charset="0"/>
                <a:cs typeface="Arial" pitchFamily="34" charset="0"/>
              </a:rPr>
              <a:t> </a:t>
            </a:r>
            <a:r>
              <a:rPr lang="en-US" sz="2000" b="1" kern="0" dirty="0" err="1">
                <a:solidFill>
                  <a:prstClr val="black"/>
                </a:solidFill>
                <a:latin typeface="Arial" pitchFamily="34" charset="0"/>
                <a:cs typeface="Arial" pitchFamily="34" charset="0"/>
              </a:rPr>
              <a:t>keselamatan</a:t>
            </a:r>
            <a:r>
              <a:rPr lang="en-US" sz="2000" b="1" kern="0" dirty="0">
                <a:solidFill>
                  <a:prstClr val="black"/>
                </a:solidFill>
                <a:latin typeface="Arial" pitchFamily="34" charset="0"/>
                <a:cs typeface="Arial" pitchFamily="34" charset="0"/>
              </a:rPr>
              <a:t> </a:t>
            </a:r>
            <a:r>
              <a:rPr lang="en-US" sz="2000" b="1" kern="0" dirty="0" err="1">
                <a:solidFill>
                  <a:prstClr val="black"/>
                </a:solidFill>
                <a:latin typeface="Arial" pitchFamily="34" charset="0"/>
                <a:cs typeface="Arial" pitchFamily="34" charset="0"/>
              </a:rPr>
              <a:t>komputer</a:t>
            </a:r>
            <a:endParaRPr lang="en-MY" sz="2000" b="1" kern="0" dirty="0">
              <a:solidFill>
                <a:prstClr val="black"/>
              </a:solidFill>
              <a:latin typeface="Arial" pitchFamily="34" charset="0"/>
              <a:cs typeface="Arial" pitchFamily="34" charset="0"/>
            </a:endParaRPr>
          </a:p>
        </p:txBody>
      </p:sp>
      <p:sp>
        <p:nvSpPr>
          <p:cNvPr id="19" name="Double Brace 18"/>
          <p:cNvSpPr/>
          <p:nvPr/>
        </p:nvSpPr>
        <p:spPr>
          <a:xfrm>
            <a:off x="2699792" y="2436526"/>
            <a:ext cx="5616624" cy="432048"/>
          </a:xfrm>
          <a:prstGeom prst="bracePair">
            <a:avLst/>
          </a:prstGeom>
          <a:ln w="38100"/>
        </p:spPr>
        <p:style>
          <a:lnRef idx="1">
            <a:schemeClr val="accent1"/>
          </a:lnRef>
          <a:fillRef idx="0">
            <a:schemeClr val="accent1"/>
          </a:fillRef>
          <a:effectRef idx="0">
            <a:schemeClr val="accent1"/>
          </a:effectRef>
          <a:fontRef idx="minor">
            <a:schemeClr val="tx1"/>
          </a:fontRef>
        </p:style>
        <p:txBody>
          <a:bodyPr rtlCol="0" anchor="ctr"/>
          <a:lstStyle/>
          <a:p>
            <a:r>
              <a:rPr lang="fi-FI" sz="2000" b="1" kern="0" dirty="0">
                <a:solidFill>
                  <a:prstClr val="black"/>
                </a:solidFill>
                <a:latin typeface="Arial" pitchFamily="34" charset="0"/>
                <a:cs typeface="Arial" pitchFamily="34" charset="0"/>
              </a:rPr>
              <a:t>Membangunkan persembahan multimedia</a:t>
            </a:r>
            <a:endParaRPr lang="en-MY" sz="2000" b="1" kern="0" dirty="0">
              <a:solidFill>
                <a:prstClr val="black"/>
              </a:solidFill>
              <a:latin typeface="Arial" pitchFamily="34" charset="0"/>
              <a:cs typeface="Arial" pitchFamily="34" charset="0"/>
            </a:endParaRPr>
          </a:p>
        </p:txBody>
      </p:sp>
      <p:sp>
        <p:nvSpPr>
          <p:cNvPr id="20" name="Double Brace 19"/>
          <p:cNvSpPr/>
          <p:nvPr/>
        </p:nvSpPr>
        <p:spPr>
          <a:xfrm>
            <a:off x="2722313" y="3146456"/>
            <a:ext cx="5616624" cy="432048"/>
          </a:xfrm>
          <a:prstGeom prst="bracePair">
            <a:avLst/>
          </a:prstGeom>
          <a:ln w="38100"/>
        </p:spPr>
        <p:style>
          <a:lnRef idx="1">
            <a:schemeClr val="accent1"/>
          </a:lnRef>
          <a:fillRef idx="0">
            <a:schemeClr val="accent1"/>
          </a:fillRef>
          <a:effectRef idx="0">
            <a:schemeClr val="accent1"/>
          </a:effectRef>
          <a:fontRef idx="minor">
            <a:schemeClr val="tx1"/>
          </a:fontRef>
        </p:style>
        <p:txBody>
          <a:bodyPr rtlCol="0" anchor="ctr"/>
          <a:lstStyle/>
          <a:p>
            <a:r>
              <a:rPr lang="en-US" sz="2000" b="1" kern="0" dirty="0" err="1">
                <a:solidFill>
                  <a:prstClr val="black"/>
                </a:solidFill>
                <a:latin typeface="Arial" pitchFamily="34" charset="0"/>
                <a:cs typeface="Arial" pitchFamily="34" charset="0"/>
              </a:rPr>
              <a:t>Memahami</a:t>
            </a:r>
            <a:r>
              <a:rPr lang="en-US" sz="2000" b="1" kern="0" dirty="0">
                <a:solidFill>
                  <a:prstClr val="black"/>
                </a:solidFill>
                <a:latin typeface="Arial" pitchFamily="34" charset="0"/>
                <a:cs typeface="Arial" pitchFamily="34" charset="0"/>
              </a:rPr>
              <a:t> </a:t>
            </a:r>
            <a:r>
              <a:rPr lang="en-US" sz="2000" b="1" kern="0" dirty="0" err="1">
                <a:solidFill>
                  <a:prstClr val="black"/>
                </a:solidFill>
                <a:latin typeface="Arial" pitchFamily="34" charset="0"/>
                <a:cs typeface="Arial" pitchFamily="34" charset="0"/>
              </a:rPr>
              <a:t>rangkaian</a:t>
            </a:r>
            <a:r>
              <a:rPr lang="en-US" sz="2000" b="1" kern="0" dirty="0">
                <a:solidFill>
                  <a:prstClr val="black"/>
                </a:solidFill>
                <a:latin typeface="Arial" pitchFamily="34" charset="0"/>
                <a:cs typeface="Arial" pitchFamily="34" charset="0"/>
              </a:rPr>
              <a:t> </a:t>
            </a:r>
            <a:r>
              <a:rPr lang="en-US" sz="2000" b="1" kern="0" dirty="0" err="1">
                <a:solidFill>
                  <a:prstClr val="black"/>
                </a:solidFill>
                <a:latin typeface="Arial" pitchFamily="34" charset="0"/>
                <a:cs typeface="Arial" pitchFamily="34" charset="0"/>
              </a:rPr>
              <a:t>dan</a:t>
            </a:r>
            <a:r>
              <a:rPr lang="en-US" sz="2000" b="1" kern="0" dirty="0">
                <a:solidFill>
                  <a:prstClr val="black"/>
                </a:solidFill>
                <a:latin typeface="Arial" pitchFamily="34" charset="0"/>
                <a:cs typeface="Arial" pitchFamily="34" charset="0"/>
              </a:rPr>
              <a:t> internet </a:t>
            </a:r>
          </a:p>
        </p:txBody>
      </p:sp>
      <p:sp>
        <p:nvSpPr>
          <p:cNvPr id="21" name="Double Brace 20"/>
          <p:cNvSpPr/>
          <p:nvPr/>
        </p:nvSpPr>
        <p:spPr>
          <a:xfrm>
            <a:off x="2722333" y="4023449"/>
            <a:ext cx="5616624" cy="432048"/>
          </a:xfrm>
          <a:prstGeom prst="bracePair">
            <a:avLst/>
          </a:prstGeom>
          <a:ln w="38100"/>
        </p:spPr>
        <p:style>
          <a:lnRef idx="1">
            <a:schemeClr val="accent1"/>
          </a:lnRef>
          <a:fillRef idx="0">
            <a:schemeClr val="accent1"/>
          </a:fillRef>
          <a:effectRef idx="0">
            <a:schemeClr val="accent1"/>
          </a:effectRef>
          <a:fontRef idx="minor">
            <a:schemeClr val="tx1"/>
          </a:fontRef>
        </p:style>
        <p:txBody>
          <a:bodyPr rtlCol="0" anchor="ctr"/>
          <a:lstStyle/>
          <a:p>
            <a:r>
              <a:rPr lang="en-US" sz="2000" b="1" kern="0" dirty="0" err="1">
                <a:solidFill>
                  <a:prstClr val="black"/>
                </a:solidFill>
                <a:latin typeface="Arial" pitchFamily="34" charset="0"/>
                <a:cs typeface="Arial" pitchFamily="34" charset="0"/>
              </a:rPr>
              <a:t>Membangunkan</a:t>
            </a:r>
            <a:r>
              <a:rPr lang="en-US" sz="2000" b="1" kern="0" dirty="0">
                <a:solidFill>
                  <a:prstClr val="black"/>
                </a:solidFill>
                <a:latin typeface="Arial" pitchFamily="34" charset="0"/>
                <a:cs typeface="Arial" pitchFamily="34" charset="0"/>
              </a:rPr>
              <a:t> </a:t>
            </a:r>
            <a:r>
              <a:rPr lang="en-US" sz="2000" b="1" kern="0" dirty="0" err="1">
                <a:solidFill>
                  <a:prstClr val="black"/>
                </a:solidFill>
                <a:latin typeface="Arial" pitchFamily="34" charset="0"/>
                <a:cs typeface="Arial" pitchFamily="34" charset="0"/>
              </a:rPr>
              <a:t>pangkalan</a:t>
            </a:r>
            <a:r>
              <a:rPr lang="en-US" sz="2000" b="1" kern="0" dirty="0">
                <a:solidFill>
                  <a:prstClr val="black"/>
                </a:solidFill>
                <a:latin typeface="Arial" pitchFamily="34" charset="0"/>
                <a:cs typeface="Arial" pitchFamily="34" charset="0"/>
              </a:rPr>
              <a:t> data </a:t>
            </a:r>
          </a:p>
        </p:txBody>
      </p:sp>
      <p:sp>
        <p:nvSpPr>
          <p:cNvPr id="22" name="Double Brace 21"/>
          <p:cNvSpPr/>
          <p:nvPr/>
        </p:nvSpPr>
        <p:spPr>
          <a:xfrm>
            <a:off x="2728392" y="4842689"/>
            <a:ext cx="5616624" cy="432048"/>
          </a:xfrm>
          <a:prstGeom prst="bracePair">
            <a:avLst/>
          </a:prstGeom>
          <a:ln w="38100"/>
        </p:spPr>
        <p:style>
          <a:lnRef idx="1">
            <a:schemeClr val="accent1"/>
          </a:lnRef>
          <a:fillRef idx="0">
            <a:schemeClr val="accent1"/>
          </a:fillRef>
          <a:effectRef idx="0">
            <a:schemeClr val="accent1"/>
          </a:effectRef>
          <a:fontRef idx="minor">
            <a:schemeClr val="tx1"/>
          </a:fontRef>
        </p:style>
        <p:txBody>
          <a:bodyPr rtlCol="0" anchor="ctr"/>
          <a:lstStyle/>
          <a:p>
            <a:r>
              <a:rPr lang="en-US" sz="2000" b="1" kern="0" dirty="0" err="1">
                <a:solidFill>
                  <a:prstClr val="black"/>
                </a:solidFill>
                <a:latin typeface="Arial" pitchFamily="34" charset="0"/>
                <a:cs typeface="Arial" pitchFamily="34" charset="0"/>
              </a:rPr>
              <a:t>Membangun</a:t>
            </a:r>
            <a:r>
              <a:rPr lang="en-US" sz="2000" b="1" kern="0" dirty="0">
                <a:solidFill>
                  <a:prstClr val="black"/>
                </a:solidFill>
                <a:latin typeface="Arial" pitchFamily="34" charset="0"/>
                <a:cs typeface="Arial" pitchFamily="34" charset="0"/>
              </a:rPr>
              <a:t> </a:t>
            </a:r>
            <a:r>
              <a:rPr lang="en-US" sz="2000" b="1" kern="0" dirty="0" err="1">
                <a:solidFill>
                  <a:prstClr val="black"/>
                </a:solidFill>
                <a:latin typeface="Arial" pitchFamily="34" charset="0"/>
                <a:cs typeface="Arial" pitchFamily="34" charset="0"/>
              </a:rPr>
              <a:t>atur</a:t>
            </a:r>
            <a:r>
              <a:rPr lang="en-US" sz="2000" b="1" kern="0" dirty="0">
                <a:solidFill>
                  <a:prstClr val="black"/>
                </a:solidFill>
                <a:latin typeface="Arial" pitchFamily="34" charset="0"/>
                <a:cs typeface="Arial" pitchFamily="34" charset="0"/>
              </a:rPr>
              <a:t> </a:t>
            </a:r>
            <a:r>
              <a:rPr lang="en-US" sz="2000" b="1" kern="0" dirty="0" err="1">
                <a:solidFill>
                  <a:prstClr val="black"/>
                </a:solidFill>
                <a:latin typeface="Arial" pitchFamily="34" charset="0"/>
                <a:cs typeface="Arial" pitchFamily="34" charset="0"/>
              </a:rPr>
              <a:t>cara</a:t>
            </a:r>
            <a:r>
              <a:rPr lang="en-US" sz="2000" b="1" kern="0" dirty="0">
                <a:solidFill>
                  <a:prstClr val="black"/>
                </a:solidFill>
                <a:latin typeface="Arial" pitchFamily="34" charset="0"/>
                <a:cs typeface="Arial" pitchFamily="34" charset="0"/>
              </a:rPr>
              <a:t> </a:t>
            </a:r>
          </a:p>
        </p:txBody>
      </p:sp>
      <p:sp>
        <p:nvSpPr>
          <p:cNvPr id="23" name="Double Brace 22"/>
          <p:cNvSpPr/>
          <p:nvPr/>
        </p:nvSpPr>
        <p:spPr>
          <a:xfrm>
            <a:off x="2728392" y="5606101"/>
            <a:ext cx="5616624" cy="432048"/>
          </a:xfrm>
          <a:prstGeom prst="bracePair">
            <a:avLst/>
          </a:prstGeom>
          <a:ln w="38100"/>
        </p:spPr>
        <p:style>
          <a:lnRef idx="1">
            <a:schemeClr val="accent1"/>
          </a:lnRef>
          <a:fillRef idx="0">
            <a:schemeClr val="accent1"/>
          </a:fillRef>
          <a:effectRef idx="0">
            <a:schemeClr val="accent1"/>
          </a:effectRef>
          <a:fontRef idx="minor">
            <a:schemeClr val="tx1"/>
          </a:fontRef>
        </p:style>
        <p:txBody>
          <a:bodyPr rtlCol="0" anchor="ctr"/>
          <a:lstStyle/>
          <a:p>
            <a:endParaRPr lang="en-US" sz="2000" b="1" kern="0" dirty="0">
              <a:solidFill>
                <a:prstClr val="black"/>
              </a:solidFill>
              <a:latin typeface="Arial" pitchFamily="34" charset="0"/>
              <a:cs typeface="Arial" pitchFamily="34" charset="0"/>
            </a:endParaRPr>
          </a:p>
          <a:p>
            <a:r>
              <a:rPr lang="en-US" sz="2000" b="1" kern="0" dirty="0" err="1">
                <a:solidFill>
                  <a:prstClr val="black"/>
                </a:solidFill>
                <a:latin typeface="Arial" pitchFamily="34" charset="0"/>
                <a:cs typeface="Arial" pitchFamily="34" charset="0"/>
              </a:rPr>
              <a:t>Kreatif</a:t>
            </a:r>
            <a:r>
              <a:rPr lang="en-US" sz="2000" b="1" kern="0" dirty="0">
                <a:solidFill>
                  <a:prstClr val="black"/>
                </a:solidFill>
                <a:latin typeface="Arial" pitchFamily="34" charset="0"/>
                <a:cs typeface="Arial" pitchFamily="34" charset="0"/>
              </a:rPr>
              <a:t> </a:t>
            </a:r>
            <a:r>
              <a:rPr lang="en-US" sz="2000" b="1" kern="0" dirty="0" err="1">
                <a:solidFill>
                  <a:prstClr val="black"/>
                </a:solidFill>
                <a:latin typeface="Arial" pitchFamily="34" charset="0"/>
                <a:cs typeface="Arial" pitchFamily="34" charset="0"/>
              </a:rPr>
              <a:t>dan</a:t>
            </a:r>
            <a:r>
              <a:rPr lang="en-US" sz="2000" b="1" kern="0" dirty="0">
                <a:solidFill>
                  <a:prstClr val="black"/>
                </a:solidFill>
                <a:latin typeface="Arial" pitchFamily="34" charset="0"/>
                <a:cs typeface="Arial" pitchFamily="34" charset="0"/>
              </a:rPr>
              <a:t> </a:t>
            </a:r>
            <a:r>
              <a:rPr lang="en-US" sz="2000" b="1" kern="0" dirty="0" err="1">
                <a:solidFill>
                  <a:prstClr val="black"/>
                </a:solidFill>
                <a:latin typeface="Arial" pitchFamily="34" charset="0"/>
                <a:cs typeface="Arial" pitchFamily="34" charset="0"/>
              </a:rPr>
              <a:t>inovatif</a:t>
            </a:r>
            <a:endParaRPr lang="en-US" sz="2000" b="1" kern="0" dirty="0">
              <a:solidFill>
                <a:prstClr val="black"/>
              </a:solidFill>
              <a:latin typeface="Arial" pitchFamily="34" charset="0"/>
              <a:cs typeface="Arial" pitchFamily="34" charset="0"/>
            </a:endParaRPr>
          </a:p>
          <a:p>
            <a:endParaRPr lang="en-MY" sz="2000" b="1" kern="0" dirty="0">
              <a:solidFill>
                <a:prstClr val="black"/>
              </a:solidFill>
              <a:latin typeface="Arial" pitchFamily="34" charset="0"/>
              <a:cs typeface="Arial" pitchFamily="34" charset="0"/>
            </a:endParaRPr>
          </a:p>
        </p:txBody>
      </p:sp>
      <p:grpSp>
        <p:nvGrpSpPr>
          <p:cNvPr id="24" name="Group 23"/>
          <p:cNvGrpSpPr/>
          <p:nvPr/>
        </p:nvGrpSpPr>
        <p:grpSpPr>
          <a:xfrm>
            <a:off x="1990076" y="855325"/>
            <a:ext cx="576064" cy="5182824"/>
            <a:chOff x="1619672" y="1196752"/>
            <a:chExt cx="288032" cy="4248472"/>
          </a:xfrm>
        </p:grpSpPr>
        <p:sp>
          <p:nvSpPr>
            <p:cNvPr id="4" name="Oval 3"/>
            <p:cNvSpPr/>
            <p:nvPr/>
          </p:nvSpPr>
          <p:spPr>
            <a:xfrm>
              <a:off x="1619672" y="1844824"/>
              <a:ext cx="288032" cy="288032"/>
            </a:xfrm>
            <a:prstGeom prst="ellipse">
              <a:avLst/>
            </a:prstGeom>
            <a:solidFill>
              <a:srgbClr val="FF00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5" name="Oval 4"/>
            <p:cNvSpPr/>
            <p:nvPr/>
          </p:nvSpPr>
          <p:spPr>
            <a:xfrm>
              <a:off x="1619672" y="2492896"/>
              <a:ext cx="288032" cy="288032"/>
            </a:xfrm>
            <a:prstGeom prst="ellipse">
              <a:avLst/>
            </a:prstGeom>
            <a:solidFill>
              <a:srgbClr val="33CC33"/>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3</a:t>
              </a:r>
              <a:endParaRPr lang="en-US" b="1" dirty="0">
                <a:solidFill>
                  <a:schemeClr val="bg1"/>
                </a:solidFill>
              </a:endParaRPr>
            </a:p>
          </p:txBody>
        </p:sp>
        <p:sp>
          <p:nvSpPr>
            <p:cNvPr id="6" name="Oval 5"/>
            <p:cNvSpPr/>
            <p:nvPr/>
          </p:nvSpPr>
          <p:spPr>
            <a:xfrm>
              <a:off x="1619672" y="3140968"/>
              <a:ext cx="288032" cy="288032"/>
            </a:xfrm>
            <a:prstGeom prst="ellipse">
              <a:avLst/>
            </a:prstGeom>
            <a:solidFill>
              <a:schemeClr val="accent2">
                <a:lumMod val="75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sp>
          <p:nvSpPr>
            <p:cNvPr id="7" name="Oval 6"/>
            <p:cNvSpPr/>
            <p:nvPr/>
          </p:nvSpPr>
          <p:spPr>
            <a:xfrm>
              <a:off x="1619672" y="1196752"/>
              <a:ext cx="288032" cy="288032"/>
            </a:xfrm>
            <a:prstGeom prst="ellipse">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12" name="Oval 11"/>
            <p:cNvSpPr/>
            <p:nvPr/>
          </p:nvSpPr>
          <p:spPr>
            <a:xfrm>
              <a:off x="1619672" y="3861048"/>
              <a:ext cx="288032" cy="288032"/>
            </a:xfrm>
            <a:prstGeom prst="ellipse">
              <a:avLst/>
            </a:prstGeom>
            <a:solidFill>
              <a:srgbClr val="FFC0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5</a:t>
              </a:r>
              <a:endParaRPr lang="en-US" b="1" dirty="0"/>
            </a:p>
          </p:txBody>
        </p:sp>
        <p:sp>
          <p:nvSpPr>
            <p:cNvPr id="13" name="Oval 12"/>
            <p:cNvSpPr/>
            <p:nvPr/>
          </p:nvSpPr>
          <p:spPr>
            <a:xfrm>
              <a:off x="1619672" y="4509120"/>
              <a:ext cx="288032" cy="288032"/>
            </a:xfrm>
            <a:prstGeom prst="ellipse">
              <a:avLst/>
            </a:prstGeom>
            <a:solidFill>
              <a:schemeClr val="accent6">
                <a:lumMod val="60000"/>
                <a:lumOff val="4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6</a:t>
              </a:r>
              <a:endParaRPr lang="en-US" b="1" dirty="0"/>
            </a:p>
          </p:txBody>
        </p:sp>
        <p:sp>
          <p:nvSpPr>
            <p:cNvPr id="14" name="Oval 13"/>
            <p:cNvSpPr/>
            <p:nvPr/>
          </p:nvSpPr>
          <p:spPr>
            <a:xfrm>
              <a:off x="1619672" y="5157192"/>
              <a:ext cx="288032" cy="288032"/>
            </a:xfrm>
            <a:prstGeom prst="ellipse">
              <a:avLst/>
            </a:prstGeom>
            <a:solidFill>
              <a:schemeClr val="accent3">
                <a:lumMod val="60000"/>
                <a:lumOff val="4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7</a:t>
              </a:r>
              <a:endParaRPr lang="en-US" b="1" dirty="0"/>
            </a:p>
          </p:txBody>
        </p:sp>
      </p:grpSp>
      <p:sp>
        <p:nvSpPr>
          <p:cNvPr id="26" name="Title 1"/>
          <p:cNvSpPr>
            <a:spLocks noGrp="1"/>
          </p:cNvSpPr>
          <p:nvPr>
            <p:ph type="title"/>
          </p:nvPr>
        </p:nvSpPr>
        <p:spPr>
          <a:xfrm>
            <a:off x="2267744" y="14001"/>
            <a:ext cx="6419056" cy="1143000"/>
          </a:xfrm>
          <a:scene3d>
            <a:camera prst="orthographicFront"/>
            <a:lightRig rig="threePt" dir="t"/>
          </a:scene3d>
          <a:sp3d>
            <a:bevelT/>
          </a:sp3d>
        </p:spPr>
        <p:txBody>
          <a:bodyPr>
            <a:normAutofit/>
          </a:bodyPr>
          <a:lstStyle/>
          <a:p>
            <a:r>
              <a:rPr lang="en-MY" sz="3600" b="1" dirty="0" smtClean="0">
                <a:latin typeface="Khmer UI" pitchFamily="34" charset="0"/>
                <a:cs typeface="Khmer UI" pitchFamily="34" charset="0"/>
              </a:rPr>
              <a:t>OBJEKTIF TMK TAHAP II</a:t>
            </a:r>
            <a:endParaRPr lang="en-US" sz="3600" b="1" dirty="0">
              <a:latin typeface="Khmer UI" pitchFamily="34" charset="0"/>
              <a:cs typeface="Khmer UI" pitchFamily="34" charset="0"/>
            </a:endParaRPr>
          </a:p>
        </p:txBody>
      </p:sp>
    </p:spTree>
    <p:extLst>
      <p:ext uri="{BB962C8B-B14F-4D97-AF65-F5344CB8AC3E}">
        <p14:creationId xmlns:p14="http://schemas.microsoft.com/office/powerpoint/2010/main" xmlns="" val="412878509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Content Placeholder 2"/>
          <p:cNvSpPr>
            <a:spLocks noGrp="1"/>
          </p:cNvSpPr>
          <p:nvPr>
            <p:ph idx="1"/>
          </p:nvPr>
        </p:nvSpPr>
        <p:spPr>
          <a:xfrm>
            <a:off x="971600" y="2132856"/>
            <a:ext cx="7869560" cy="3528392"/>
          </a:xfrm>
        </p:spPr>
        <p:style>
          <a:lnRef idx="1">
            <a:schemeClr val="accent1"/>
          </a:lnRef>
          <a:fillRef idx="2">
            <a:schemeClr val="accent1"/>
          </a:fillRef>
          <a:effectRef idx="1">
            <a:schemeClr val="accent1"/>
          </a:effectRef>
          <a:fontRef idx="minor">
            <a:schemeClr val="dk1"/>
          </a:fontRef>
        </p:style>
        <p:txBody>
          <a:bodyPr>
            <a:noAutofit/>
          </a:bodyPr>
          <a:lstStyle/>
          <a:p>
            <a:pPr algn="just" eaLnBrk="1" hangingPunct="1"/>
            <a:r>
              <a:rPr lang="en-US" altLang="en-US" sz="2800" dirty="0" err="1" smtClean="0"/>
              <a:t>Rubrik</a:t>
            </a:r>
            <a:r>
              <a:rPr lang="en-US" altLang="en-US" sz="2800" dirty="0" smtClean="0"/>
              <a:t> </a:t>
            </a:r>
            <a:r>
              <a:rPr lang="en-US" altLang="en-US" sz="2800" dirty="0" err="1" smtClean="0"/>
              <a:t>ialah</a:t>
            </a:r>
            <a:r>
              <a:rPr lang="en-US" altLang="en-US" sz="2800" dirty="0" smtClean="0"/>
              <a:t> </a:t>
            </a:r>
            <a:r>
              <a:rPr lang="en-US" altLang="en-US" sz="2800" dirty="0" err="1" smtClean="0"/>
              <a:t>satu</a:t>
            </a:r>
            <a:r>
              <a:rPr lang="en-US" altLang="en-US" sz="2800" dirty="0" smtClean="0"/>
              <a:t> </a:t>
            </a:r>
            <a:r>
              <a:rPr lang="en-US" altLang="en-US" sz="2800" dirty="0" err="1" smtClean="0"/>
              <a:t>kaedah</a:t>
            </a:r>
            <a:r>
              <a:rPr lang="en-US" altLang="en-US" sz="2800" dirty="0" smtClean="0"/>
              <a:t> </a:t>
            </a:r>
            <a:r>
              <a:rPr lang="en-US" altLang="en-US" sz="2800" dirty="0" err="1" smtClean="0"/>
              <a:t>pentaksiran</a:t>
            </a:r>
            <a:r>
              <a:rPr lang="en-US" altLang="en-US" sz="2800" dirty="0" smtClean="0"/>
              <a:t> yang </a:t>
            </a:r>
            <a:r>
              <a:rPr lang="en-US" altLang="en-US" sz="2800" b="1" dirty="0" err="1" smtClean="0"/>
              <a:t>menggunakan</a:t>
            </a:r>
            <a:r>
              <a:rPr lang="en-US" altLang="en-US" sz="2800" b="1" dirty="0" smtClean="0"/>
              <a:t> </a:t>
            </a:r>
            <a:r>
              <a:rPr lang="en-US" altLang="en-US" sz="2800" b="1" dirty="0" err="1" smtClean="0"/>
              <a:t>kriteria</a:t>
            </a:r>
            <a:r>
              <a:rPr lang="en-US" altLang="en-US" sz="2800" b="1" dirty="0" smtClean="0"/>
              <a:t> </a:t>
            </a:r>
            <a:r>
              <a:rPr lang="en-US" altLang="en-US" sz="2800" b="1" dirty="0" err="1" smtClean="0"/>
              <a:t>berbentuk</a:t>
            </a:r>
            <a:r>
              <a:rPr lang="en-US" altLang="en-US" sz="2800" b="1" dirty="0" smtClean="0"/>
              <a:t> </a:t>
            </a:r>
            <a:r>
              <a:rPr lang="en-US" altLang="en-US" sz="2800" b="1" dirty="0" err="1" smtClean="0"/>
              <a:t>skor</a:t>
            </a:r>
            <a:r>
              <a:rPr lang="en-US" altLang="en-US" sz="2800" b="1" dirty="0" smtClean="0"/>
              <a:t> </a:t>
            </a:r>
            <a:r>
              <a:rPr lang="en-US" altLang="en-US" sz="2800" dirty="0" err="1" smtClean="0"/>
              <a:t>bagi</a:t>
            </a:r>
            <a:r>
              <a:rPr lang="en-US" altLang="en-US" sz="2800" dirty="0" smtClean="0"/>
              <a:t> </a:t>
            </a:r>
            <a:r>
              <a:rPr lang="en-US" altLang="en-US" sz="2800" dirty="0" err="1" smtClean="0"/>
              <a:t>membolehkan</a:t>
            </a:r>
            <a:r>
              <a:rPr lang="en-US" altLang="en-US" sz="2800" dirty="0" smtClean="0"/>
              <a:t> guru </a:t>
            </a:r>
            <a:r>
              <a:rPr lang="en-US" altLang="en-US" sz="2800" dirty="0" err="1" smtClean="0"/>
              <a:t>membuat</a:t>
            </a:r>
            <a:r>
              <a:rPr lang="en-US" altLang="en-US" sz="2800" dirty="0" smtClean="0"/>
              <a:t> </a:t>
            </a:r>
            <a:r>
              <a:rPr lang="en-US" altLang="en-US" sz="2800" dirty="0" err="1" smtClean="0"/>
              <a:t>penilaian</a:t>
            </a:r>
            <a:r>
              <a:rPr lang="en-US" altLang="en-US" sz="2800" dirty="0" smtClean="0"/>
              <a:t> </a:t>
            </a:r>
            <a:r>
              <a:rPr lang="en-US" altLang="en-US" sz="2800" dirty="0" err="1" smtClean="0"/>
              <a:t>sesuatu</a:t>
            </a:r>
            <a:r>
              <a:rPr lang="en-US" altLang="en-US" sz="2800" dirty="0" smtClean="0"/>
              <a:t> </a:t>
            </a:r>
            <a:r>
              <a:rPr lang="en-US" altLang="en-US" sz="2800" dirty="0" err="1" smtClean="0"/>
              <a:t>pengajaran</a:t>
            </a:r>
            <a:r>
              <a:rPr lang="en-US" altLang="en-US" sz="2800" dirty="0" smtClean="0"/>
              <a:t> </a:t>
            </a:r>
            <a:r>
              <a:rPr lang="en-US" altLang="en-US" sz="2800" dirty="0" err="1" smtClean="0"/>
              <a:t>untuk</a:t>
            </a:r>
            <a:r>
              <a:rPr lang="en-US" altLang="en-US" sz="2800" dirty="0" smtClean="0"/>
              <a:t> </a:t>
            </a:r>
            <a:r>
              <a:rPr lang="en-US" altLang="en-US" sz="2800" dirty="0" err="1" smtClean="0"/>
              <a:t>memastikan</a:t>
            </a:r>
            <a:r>
              <a:rPr lang="en-US" altLang="en-US" sz="2800" dirty="0" smtClean="0"/>
              <a:t> </a:t>
            </a:r>
            <a:r>
              <a:rPr lang="en-US" altLang="en-US" sz="2800" dirty="0" err="1" smtClean="0"/>
              <a:t>pengetahuan</a:t>
            </a:r>
            <a:r>
              <a:rPr lang="en-US" altLang="en-US" sz="2800" dirty="0" smtClean="0"/>
              <a:t>, </a:t>
            </a:r>
            <a:r>
              <a:rPr lang="en-US" altLang="en-US" sz="2800" dirty="0" err="1" smtClean="0"/>
              <a:t>kemahiran</a:t>
            </a:r>
            <a:r>
              <a:rPr lang="en-US" altLang="en-US" sz="2800" dirty="0" smtClean="0"/>
              <a:t> </a:t>
            </a:r>
            <a:r>
              <a:rPr lang="en-US" altLang="en-US" sz="2800" dirty="0" err="1" smtClean="0"/>
              <a:t>dan</a:t>
            </a:r>
            <a:r>
              <a:rPr lang="en-US" altLang="en-US" sz="2800" dirty="0" smtClean="0"/>
              <a:t> </a:t>
            </a:r>
            <a:r>
              <a:rPr lang="en-US" altLang="en-US" sz="2800" dirty="0" err="1" smtClean="0"/>
              <a:t>nilai</a:t>
            </a:r>
            <a:r>
              <a:rPr lang="en-US" altLang="en-US" sz="2800" dirty="0" smtClean="0"/>
              <a:t> </a:t>
            </a:r>
            <a:r>
              <a:rPr lang="en-US" altLang="en-US" sz="2800" dirty="0" err="1" smtClean="0"/>
              <a:t>dalam</a:t>
            </a:r>
            <a:r>
              <a:rPr lang="en-US" altLang="en-US" sz="2800" dirty="0" smtClean="0"/>
              <a:t> TMK </a:t>
            </a:r>
            <a:r>
              <a:rPr lang="en-US" altLang="en-US" sz="2800" dirty="0" err="1" smtClean="0"/>
              <a:t>dicapai</a:t>
            </a:r>
            <a:r>
              <a:rPr lang="en-US" altLang="en-US" sz="2800" dirty="0" smtClean="0"/>
              <a:t>. </a:t>
            </a:r>
            <a:r>
              <a:rPr lang="en-US" altLang="en-US" sz="2800" dirty="0" err="1" smtClean="0"/>
              <a:t>Dengan</a:t>
            </a:r>
            <a:r>
              <a:rPr lang="en-US" altLang="en-US" sz="2800" dirty="0" smtClean="0"/>
              <a:t> </a:t>
            </a:r>
            <a:r>
              <a:rPr lang="en-US" altLang="en-US" sz="2800" dirty="0" err="1" smtClean="0"/>
              <a:t>kaedah</a:t>
            </a:r>
            <a:r>
              <a:rPr lang="en-US" altLang="en-US" sz="2800" dirty="0" smtClean="0"/>
              <a:t> </a:t>
            </a:r>
            <a:r>
              <a:rPr lang="en-US" altLang="en-US" sz="2800" dirty="0" err="1" smtClean="0"/>
              <a:t>ini</a:t>
            </a:r>
            <a:r>
              <a:rPr lang="en-US" altLang="en-US" sz="2800" dirty="0" smtClean="0"/>
              <a:t> guru </a:t>
            </a:r>
            <a:r>
              <a:rPr lang="en-US" altLang="en-US" sz="2800" dirty="0" err="1" smtClean="0"/>
              <a:t>dapat</a:t>
            </a:r>
            <a:r>
              <a:rPr lang="en-US" altLang="en-US" sz="2800" dirty="0" smtClean="0"/>
              <a:t> </a:t>
            </a:r>
            <a:r>
              <a:rPr lang="en-US" altLang="en-US" sz="2800" dirty="0" err="1" smtClean="0"/>
              <a:t>membuat</a:t>
            </a:r>
            <a:r>
              <a:rPr lang="en-US" altLang="en-US" sz="2800" dirty="0" smtClean="0"/>
              <a:t> </a:t>
            </a:r>
            <a:r>
              <a:rPr lang="en-US" altLang="en-US" sz="2800" dirty="0" err="1" smtClean="0"/>
              <a:t>pentaksiran</a:t>
            </a:r>
            <a:r>
              <a:rPr lang="en-US" altLang="en-US" sz="2800" dirty="0" smtClean="0"/>
              <a:t> </a:t>
            </a:r>
            <a:r>
              <a:rPr lang="en-US" altLang="en-US" sz="2800" dirty="0" err="1" smtClean="0"/>
              <a:t>dengan</a:t>
            </a:r>
            <a:r>
              <a:rPr lang="en-US" altLang="en-US" sz="2800" dirty="0" smtClean="0"/>
              <a:t> </a:t>
            </a:r>
            <a:r>
              <a:rPr lang="en-US" altLang="en-US" sz="2800" dirty="0" err="1" smtClean="0"/>
              <a:t>lebih</a:t>
            </a:r>
            <a:r>
              <a:rPr lang="en-US" altLang="en-US" sz="2800" dirty="0" smtClean="0"/>
              <a:t> </a:t>
            </a:r>
            <a:r>
              <a:rPr lang="en-US" altLang="en-US" sz="2800" dirty="0" err="1" smtClean="0"/>
              <a:t>konsisten</a:t>
            </a:r>
            <a:r>
              <a:rPr lang="en-US" altLang="en-US" sz="2800" dirty="0" smtClean="0"/>
              <a:t>, </a:t>
            </a:r>
            <a:r>
              <a:rPr lang="en-US" altLang="en-US" sz="2800" dirty="0" err="1" smtClean="0"/>
              <a:t>teratur</a:t>
            </a:r>
            <a:r>
              <a:rPr lang="en-US" altLang="en-US" sz="2800" dirty="0" smtClean="0"/>
              <a:t> </a:t>
            </a:r>
            <a:r>
              <a:rPr lang="en-US" altLang="en-US" sz="2800" dirty="0" err="1" smtClean="0"/>
              <a:t>dan</a:t>
            </a:r>
            <a:r>
              <a:rPr lang="en-US" altLang="en-US" sz="2800" dirty="0" smtClean="0"/>
              <a:t> </a:t>
            </a:r>
            <a:r>
              <a:rPr lang="en-US" altLang="en-US" sz="2800" dirty="0" err="1" smtClean="0"/>
              <a:t>terarah</a:t>
            </a:r>
            <a:r>
              <a:rPr lang="en-US" altLang="en-US" sz="2800" dirty="0" smtClean="0"/>
              <a:t> </a:t>
            </a:r>
            <a:r>
              <a:rPr lang="en-US" altLang="en-US" sz="2800" dirty="0" err="1" smtClean="0"/>
              <a:t>berdasarkan</a:t>
            </a:r>
            <a:r>
              <a:rPr lang="en-US" altLang="en-US" sz="2800" dirty="0" smtClean="0"/>
              <a:t> </a:t>
            </a:r>
            <a:r>
              <a:rPr lang="en-US" altLang="en-US" sz="2800" dirty="0" err="1" smtClean="0"/>
              <a:t>kriteria</a:t>
            </a:r>
            <a:r>
              <a:rPr lang="en-US" altLang="en-US" sz="2800" dirty="0" smtClean="0"/>
              <a:t> yang </a:t>
            </a:r>
            <a:r>
              <a:rPr lang="en-US" altLang="en-US" sz="2800" dirty="0" err="1" smtClean="0"/>
              <a:t>jelas</a:t>
            </a:r>
            <a:endParaRPr lang="en-US" altLang="en-US" sz="2800" dirty="0" smtClean="0"/>
          </a:p>
        </p:txBody>
      </p:sp>
      <p:sp>
        <p:nvSpPr>
          <p:cNvPr id="43012" name="Slide Number Placeholder 3"/>
          <p:cNvSpPr>
            <a:spLocks noGrp="1"/>
          </p:cNvSpPr>
          <p:nvPr>
            <p:ph type="sldNum" sz="quarter" idx="4294967295"/>
          </p:nvPr>
        </p:nvSpPr>
        <p:spPr>
          <a:xfrm>
            <a:off x="7010400" y="6356350"/>
            <a:ext cx="2133600" cy="365125"/>
          </a:xfrm>
        </p:spPr>
        <p:txBody>
          <a:bodyPr/>
          <a:lstStyle/>
          <a:p>
            <a:pPr>
              <a:defRPr/>
            </a:pPr>
            <a:fld id="{0251F151-265C-461A-80F6-E110763FB5F0}" type="slidenum">
              <a:rPr lang="en-MY"/>
              <a:pPr>
                <a:defRPr/>
              </a:pPr>
              <a:t>50</a:t>
            </a:fld>
            <a:endParaRPr lang="en-MY"/>
          </a:p>
        </p:txBody>
      </p:sp>
      <p:sp>
        <p:nvSpPr>
          <p:cNvPr id="5" name="Rectangle 2"/>
          <p:cNvSpPr txBox="1">
            <a:spLocks noChangeArrowheads="1"/>
          </p:cNvSpPr>
          <p:nvPr/>
        </p:nvSpPr>
        <p:spPr>
          <a:xfrm>
            <a:off x="683568" y="332656"/>
            <a:ext cx="8229600" cy="5842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sv-SE" sz="3200" b="1" dirty="0" smtClean="0">
                <a:effectLst>
                  <a:outerShdw blurRad="38100" dist="38100" dir="2700000" algn="tl">
                    <a:srgbClr val="000000">
                      <a:alpha val="43137"/>
                    </a:srgbClr>
                  </a:outerShdw>
                </a:effectLst>
                <a:latin typeface="+mj-lt"/>
                <a:ea typeface="+mj-ea"/>
                <a:cs typeface="+mj-cs"/>
              </a:rPr>
              <a:t>KAEDAH PENTAKSIRAN</a:t>
            </a:r>
            <a:endParaRPr kumimoji="0" lang="sv-SE"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6" name="Rectangle 5"/>
          <p:cNvSpPr/>
          <p:nvPr/>
        </p:nvSpPr>
        <p:spPr>
          <a:xfrm>
            <a:off x="4027669" y="1340768"/>
            <a:ext cx="1478290"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ms-MY" sz="3200" b="1" dirty="0" smtClean="0"/>
              <a:t>RUBRIK</a:t>
            </a:r>
            <a:endParaRPr lang="en-US" sz="3200" b="1" dirty="0" smtClean="0"/>
          </a:p>
        </p:txBody>
      </p:sp>
    </p:spTree>
    <p:extLst>
      <p:ext uri="{BB962C8B-B14F-4D97-AF65-F5344CB8AC3E}">
        <p14:creationId xmlns:p14="http://schemas.microsoft.com/office/powerpoint/2010/main" xmlns="" val="8556405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MY" dirty="0"/>
          </a:p>
        </p:txBody>
      </p:sp>
      <p:pic>
        <p:nvPicPr>
          <p:cNvPr id="2065" name="Picture 17"/>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2958" t="27068" r="9205" b="8670"/>
          <a:stretch/>
        </p:blipFill>
        <p:spPr bwMode="auto">
          <a:xfrm>
            <a:off x="135325" y="1484784"/>
            <a:ext cx="9008675" cy="5373216"/>
          </a:xfrm>
          <a:prstGeom prst="rect">
            <a:avLst/>
          </a:prstGeom>
          <a:noFill/>
          <a:ln>
            <a:solidFill>
              <a:schemeClr val="tx1"/>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Rectangle 2"/>
          <p:cNvSpPr txBox="1">
            <a:spLocks noChangeArrowheads="1"/>
          </p:cNvSpPr>
          <p:nvPr/>
        </p:nvSpPr>
        <p:spPr>
          <a:xfrm>
            <a:off x="683568" y="332656"/>
            <a:ext cx="8229600" cy="5842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sv-SE" sz="3200" b="1" dirty="0" smtClean="0">
                <a:effectLst>
                  <a:outerShdw blurRad="38100" dist="38100" dir="2700000" algn="tl">
                    <a:srgbClr val="000000">
                      <a:alpha val="43137"/>
                    </a:srgbClr>
                  </a:outerShdw>
                </a:effectLst>
                <a:latin typeface="+mj-lt"/>
                <a:ea typeface="+mj-ea"/>
                <a:cs typeface="+mj-cs"/>
              </a:rPr>
              <a:t>KAEDAH PENTAKSIRAN</a:t>
            </a:r>
            <a:endParaRPr kumimoji="0" lang="sv-SE"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6" name="Rectangle 5"/>
          <p:cNvSpPr/>
          <p:nvPr/>
        </p:nvSpPr>
        <p:spPr>
          <a:xfrm>
            <a:off x="3059832" y="980728"/>
            <a:ext cx="3064045"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ms-MY" sz="3200" b="1" dirty="0" smtClean="0"/>
              <a:t>CONTOH RUBRIK</a:t>
            </a:r>
            <a:endParaRPr lang="en-US" sz="3200" b="1" dirty="0" smtClean="0"/>
          </a:p>
        </p:txBody>
      </p:sp>
    </p:spTree>
    <p:extLst>
      <p:ext uri="{BB962C8B-B14F-4D97-AF65-F5344CB8AC3E}">
        <p14:creationId xmlns:p14="http://schemas.microsoft.com/office/powerpoint/2010/main" xmlns="" val="37351253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txBox="1">
            <a:spLocks noChangeArrowheads="1"/>
          </p:cNvSpPr>
          <p:nvPr/>
        </p:nvSpPr>
        <p:spPr>
          <a:xfrm>
            <a:off x="683568" y="332656"/>
            <a:ext cx="8229600" cy="5842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sv-SE" sz="3200" b="1" dirty="0" smtClean="0">
                <a:effectLst>
                  <a:outerShdw blurRad="38100" dist="38100" dir="2700000" algn="tl">
                    <a:srgbClr val="000000">
                      <a:alpha val="43137"/>
                    </a:srgbClr>
                  </a:outerShdw>
                </a:effectLst>
                <a:latin typeface="+mj-lt"/>
                <a:ea typeface="+mj-ea"/>
                <a:cs typeface="+mj-cs"/>
              </a:rPr>
              <a:t>PENTAKSIRAN</a:t>
            </a:r>
            <a:endParaRPr kumimoji="0" lang="sv-SE"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12" name="Up Arrow Callout 11"/>
          <p:cNvSpPr/>
          <p:nvPr/>
        </p:nvSpPr>
        <p:spPr>
          <a:xfrm>
            <a:off x="971600" y="2088232"/>
            <a:ext cx="2520280" cy="3573016"/>
          </a:xfrm>
          <a:prstGeom prst="upArrowCallout">
            <a:avLst>
              <a:gd name="adj1" fmla="val 23397"/>
              <a:gd name="adj2" fmla="val 25000"/>
              <a:gd name="adj3" fmla="val 12173"/>
              <a:gd name="adj4" fmla="val 85649"/>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altLang="en-US" b="1" dirty="0" err="1" smtClean="0"/>
              <a:t>Salah</a:t>
            </a:r>
            <a:r>
              <a:rPr lang="en-US" altLang="en-US" b="1" dirty="0" smtClean="0"/>
              <a:t> </a:t>
            </a:r>
            <a:r>
              <a:rPr lang="en-US" altLang="en-US" b="1" dirty="0" err="1" smtClean="0"/>
              <a:t>satu</a:t>
            </a:r>
            <a:r>
              <a:rPr lang="en-US" altLang="en-US" b="1" dirty="0" smtClean="0"/>
              <a:t> </a:t>
            </a:r>
            <a:r>
              <a:rPr lang="en-US" altLang="en-US" b="1" dirty="0" err="1" smtClean="0"/>
              <a:t>cara</a:t>
            </a:r>
            <a:r>
              <a:rPr lang="en-US" altLang="en-US" b="1" dirty="0" smtClean="0"/>
              <a:t> </a:t>
            </a:r>
            <a:r>
              <a:rPr lang="en-US" altLang="en-US" b="1" dirty="0" err="1" smtClean="0"/>
              <a:t>pentaksiran</a:t>
            </a:r>
            <a:r>
              <a:rPr lang="en-US" altLang="en-US" b="1" dirty="0" smtClean="0"/>
              <a:t> yang </a:t>
            </a:r>
            <a:r>
              <a:rPr lang="en-US" altLang="en-US" b="1" dirty="0" err="1" smtClean="0"/>
              <a:t>boleh</a:t>
            </a:r>
            <a:r>
              <a:rPr lang="en-US" altLang="en-US" b="1" dirty="0" smtClean="0"/>
              <a:t> </a:t>
            </a:r>
            <a:r>
              <a:rPr lang="en-US" altLang="en-US" b="1" dirty="0" err="1" smtClean="0"/>
              <a:t>dilaksanakan</a:t>
            </a:r>
            <a:r>
              <a:rPr lang="en-US" altLang="en-US" b="1" dirty="0" smtClean="0"/>
              <a:t> </a:t>
            </a:r>
            <a:r>
              <a:rPr lang="en-US" altLang="en-US" b="1" dirty="0" err="1" smtClean="0"/>
              <a:t>oleh</a:t>
            </a:r>
            <a:r>
              <a:rPr lang="en-US" altLang="en-US" b="1" dirty="0" smtClean="0"/>
              <a:t> guru </a:t>
            </a:r>
            <a:r>
              <a:rPr lang="en-US" altLang="en-US" b="1" dirty="0" err="1" smtClean="0"/>
              <a:t>dan</a:t>
            </a:r>
            <a:r>
              <a:rPr lang="en-US" altLang="en-US" b="1" dirty="0" smtClean="0"/>
              <a:t> </a:t>
            </a:r>
            <a:r>
              <a:rPr lang="en-US" altLang="en-US" b="1" dirty="0" err="1" smtClean="0"/>
              <a:t>rakan</a:t>
            </a:r>
            <a:r>
              <a:rPr lang="en-US" altLang="en-US" b="1" dirty="0" smtClean="0"/>
              <a:t> </a:t>
            </a:r>
            <a:r>
              <a:rPr lang="en-US" altLang="en-US" b="1" dirty="0" err="1" smtClean="0"/>
              <a:t>sebaya</a:t>
            </a:r>
            <a:r>
              <a:rPr lang="en-US" altLang="en-US" b="1" dirty="0" smtClean="0"/>
              <a:t> </a:t>
            </a:r>
            <a:r>
              <a:rPr lang="en-US" altLang="en-US" b="1" dirty="0" err="1" smtClean="0"/>
              <a:t>terhadap</a:t>
            </a:r>
            <a:r>
              <a:rPr lang="en-US" altLang="en-US" b="1" dirty="0" smtClean="0"/>
              <a:t> </a:t>
            </a:r>
            <a:r>
              <a:rPr lang="en-US" altLang="en-US" b="1" dirty="0" err="1" smtClean="0"/>
              <a:t>proses</a:t>
            </a:r>
            <a:r>
              <a:rPr lang="en-US" altLang="en-US" b="1" dirty="0" smtClean="0"/>
              <a:t> </a:t>
            </a:r>
            <a:r>
              <a:rPr lang="en-US" altLang="en-US" b="1" dirty="0" err="1" smtClean="0"/>
              <a:t>kerja</a:t>
            </a:r>
            <a:r>
              <a:rPr lang="en-US" altLang="en-US" b="1" dirty="0" smtClean="0"/>
              <a:t> </a:t>
            </a:r>
            <a:r>
              <a:rPr lang="en-US" altLang="en-US" b="1" dirty="0" err="1" smtClean="0"/>
              <a:t>dalam</a:t>
            </a:r>
            <a:r>
              <a:rPr lang="en-US" altLang="en-US" b="1" dirty="0" smtClean="0"/>
              <a:t> </a:t>
            </a:r>
            <a:r>
              <a:rPr lang="en-US" altLang="en-US" b="1" dirty="0" err="1" smtClean="0"/>
              <a:t>sesuatu</a:t>
            </a:r>
            <a:r>
              <a:rPr lang="en-US" altLang="en-US" b="1" dirty="0" smtClean="0"/>
              <a:t> </a:t>
            </a:r>
            <a:r>
              <a:rPr lang="en-US" altLang="en-US" b="1" dirty="0" err="1" smtClean="0"/>
              <a:t>pembelajaran</a:t>
            </a:r>
            <a:r>
              <a:rPr lang="en-US" altLang="en-US" b="1" dirty="0" smtClean="0"/>
              <a:t> yang </a:t>
            </a:r>
            <a:r>
              <a:rPr lang="en-US" altLang="en-US" b="1" dirty="0" err="1" smtClean="0"/>
              <a:t>telah</a:t>
            </a:r>
            <a:r>
              <a:rPr lang="en-US" altLang="en-US" b="1" dirty="0" smtClean="0"/>
              <a:t> </a:t>
            </a:r>
            <a:r>
              <a:rPr lang="en-US" altLang="en-US" b="1" dirty="0" err="1" smtClean="0"/>
              <a:t>dirancang</a:t>
            </a:r>
            <a:r>
              <a:rPr lang="en-US" altLang="en-US" b="1" dirty="0" smtClean="0"/>
              <a:t> </a:t>
            </a:r>
            <a:r>
              <a:rPr lang="en-US" altLang="en-US" b="1" dirty="0" err="1" smtClean="0"/>
              <a:t>dari</a:t>
            </a:r>
            <a:r>
              <a:rPr lang="en-US" altLang="en-US" b="1" dirty="0" smtClean="0"/>
              <a:t> </a:t>
            </a:r>
            <a:r>
              <a:rPr lang="en-US" altLang="en-US" b="1" dirty="0" err="1" smtClean="0"/>
              <a:t>aspek</a:t>
            </a:r>
            <a:r>
              <a:rPr lang="en-US" altLang="en-US" b="1" dirty="0" smtClean="0"/>
              <a:t> </a:t>
            </a:r>
            <a:r>
              <a:rPr lang="en-US" altLang="en-US" b="1" dirty="0" err="1" smtClean="0"/>
              <a:t>pengetahuan</a:t>
            </a:r>
            <a:r>
              <a:rPr lang="en-US" altLang="en-US" b="1" dirty="0" smtClean="0"/>
              <a:t>, </a:t>
            </a:r>
            <a:r>
              <a:rPr lang="en-US" altLang="en-US" b="1" dirty="0" err="1" smtClean="0"/>
              <a:t>kemahiran</a:t>
            </a:r>
            <a:r>
              <a:rPr lang="en-US" altLang="en-US" b="1" dirty="0" smtClean="0"/>
              <a:t> </a:t>
            </a:r>
            <a:r>
              <a:rPr lang="en-US" altLang="en-US" b="1" dirty="0" err="1" smtClean="0"/>
              <a:t>dan</a:t>
            </a:r>
            <a:r>
              <a:rPr lang="en-US" altLang="en-US" b="1" dirty="0" smtClean="0"/>
              <a:t> </a:t>
            </a:r>
            <a:r>
              <a:rPr lang="en-US" altLang="en-US" b="1" dirty="0" err="1" smtClean="0"/>
              <a:t>nilai</a:t>
            </a:r>
            <a:r>
              <a:rPr lang="en-US" altLang="en-US" b="1" dirty="0" smtClean="0"/>
              <a:t>.</a:t>
            </a:r>
            <a:endParaRPr lang="en-MY" b="1" dirty="0"/>
          </a:p>
        </p:txBody>
      </p:sp>
      <p:sp>
        <p:nvSpPr>
          <p:cNvPr id="13" name="Up Arrow Callout 12"/>
          <p:cNvSpPr/>
          <p:nvPr/>
        </p:nvSpPr>
        <p:spPr>
          <a:xfrm>
            <a:off x="3578746" y="2060848"/>
            <a:ext cx="2952328" cy="4248472"/>
          </a:xfrm>
          <a:prstGeom prst="upArrowCallout">
            <a:avLst>
              <a:gd name="adj1" fmla="val 23397"/>
              <a:gd name="adj2" fmla="val 25000"/>
              <a:gd name="adj3" fmla="val 12173"/>
              <a:gd name="adj4" fmla="val 86670"/>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ltLang="en-US" b="1" dirty="0" smtClean="0">
              <a:solidFill>
                <a:schemeClr val="tx1"/>
              </a:solidFill>
            </a:endParaRPr>
          </a:p>
          <a:p>
            <a:pPr algn="ctr"/>
            <a:r>
              <a:rPr lang="en-US" altLang="en-US" b="1" dirty="0" err="1" smtClean="0">
                <a:solidFill>
                  <a:schemeClr val="tx1"/>
                </a:solidFill>
              </a:rPr>
              <a:t>Bukti</a:t>
            </a:r>
            <a:r>
              <a:rPr lang="en-US" altLang="en-US" b="1" dirty="0" smtClean="0">
                <a:solidFill>
                  <a:schemeClr val="tx1"/>
                </a:solidFill>
              </a:rPr>
              <a:t> </a:t>
            </a:r>
            <a:r>
              <a:rPr lang="en-US" altLang="en-US" b="1" dirty="0" err="1" smtClean="0">
                <a:solidFill>
                  <a:schemeClr val="tx1"/>
                </a:solidFill>
              </a:rPr>
              <a:t>pemerhatian</a:t>
            </a:r>
            <a:r>
              <a:rPr lang="en-US" altLang="en-US" b="1" dirty="0" smtClean="0">
                <a:solidFill>
                  <a:schemeClr val="tx1"/>
                </a:solidFill>
              </a:rPr>
              <a:t> </a:t>
            </a:r>
            <a:r>
              <a:rPr lang="en-US" altLang="en-US" b="1" dirty="0" err="1" smtClean="0">
                <a:solidFill>
                  <a:schemeClr val="tx1"/>
                </a:solidFill>
              </a:rPr>
              <a:t>boleh</a:t>
            </a:r>
            <a:r>
              <a:rPr lang="en-US" altLang="en-US" b="1" dirty="0" smtClean="0">
                <a:solidFill>
                  <a:schemeClr val="tx1"/>
                </a:solidFill>
              </a:rPr>
              <a:t> </a:t>
            </a:r>
            <a:r>
              <a:rPr lang="en-US" altLang="en-US" b="1" dirty="0" err="1" smtClean="0">
                <a:solidFill>
                  <a:schemeClr val="tx1"/>
                </a:solidFill>
              </a:rPr>
              <a:t>direkod</a:t>
            </a:r>
            <a:r>
              <a:rPr lang="en-US" altLang="en-US" b="1" dirty="0" smtClean="0">
                <a:solidFill>
                  <a:schemeClr val="tx1"/>
                </a:solidFill>
              </a:rPr>
              <a:t> </a:t>
            </a:r>
            <a:r>
              <a:rPr lang="en-US" altLang="en-US" b="1" dirty="0" err="1" smtClean="0">
                <a:solidFill>
                  <a:schemeClr val="tx1"/>
                </a:solidFill>
              </a:rPr>
              <a:t>dengan</a:t>
            </a:r>
            <a:r>
              <a:rPr lang="en-US" altLang="en-US" b="1" dirty="0" smtClean="0">
                <a:solidFill>
                  <a:schemeClr val="tx1"/>
                </a:solidFill>
              </a:rPr>
              <a:t> </a:t>
            </a:r>
            <a:r>
              <a:rPr lang="en-US" altLang="en-US" b="1" dirty="0" err="1" smtClean="0">
                <a:solidFill>
                  <a:schemeClr val="tx1"/>
                </a:solidFill>
              </a:rPr>
              <a:t>menggunakan</a:t>
            </a:r>
            <a:r>
              <a:rPr lang="en-US" altLang="en-US" b="1" dirty="0" smtClean="0">
                <a:solidFill>
                  <a:schemeClr val="tx1"/>
                </a:solidFill>
              </a:rPr>
              <a:t> pita </a:t>
            </a:r>
            <a:r>
              <a:rPr lang="en-US" altLang="en-US" b="1" dirty="0" err="1" smtClean="0">
                <a:solidFill>
                  <a:schemeClr val="tx1"/>
                </a:solidFill>
              </a:rPr>
              <a:t>rakaman</a:t>
            </a:r>
            <a:r>
              <a:rPr lang="en-US" altLang="en-US" b="1" dirty="0" smtClean="0">
                <a:solidFill>
                  <a:schemeClr val="tx1"/>
                </a:solidFill>
              </a:rPr>
              <a:t>, video </a:t>
            </a:r>
            <a:r>
              <a:rPr lang="en-US" altLang="en-US" b="1" dirty="0" err="1" smtClean="0">
                <a:solidFill>
                  <a:schemeClr val="tx1"/>
                </a:solidFill>
              </a:rPr>
              <a:t>dan</a:t>
            </a:r>
            <a:r>
              <a:rPr lang="en-US" altLang="en-US" b="1" dirty="0" smtClean="0">
                <a:solidFill>
                  <a:schemeClr val="tx1"/>
                </a:solidFill>
              </a:rPr>
              <a:t> </a:t>
            </a:r>
            <a:r>
              <a:rPr lang="en-US" altLang="en-US" b="1" dirty="0" err="1" smtClean="0">
                <a:solidFill>
                  <a:schemeClr val="tx1"/>
                </a:solidFill>
              </a:rPr>
              <a:t>fotografi</a:t>
            </a:r>
            <a:r>
              <a:rPr lang="en-US" altLang="en-US" b="1" dirty="0" smtClean="0">
                <a:solidFill>
                  <a:schemeClr val="tx1"/>
                </a:solidFill>
              </a:rPr>
              <a:t> </a:t>
            </a:r>
            <a:r>
              <a:rPr lang="en-US" altLang="en-US" b="1" dirty="0" err="1" smtClean="0">
                <a:solidFill>
                  <a:schemeClr val="tx1"/>
                </a:solidFill>
              </a:rPr>
              <a:t>atau</a:t>
            </a:r>
            <a:r>
              <a:rPr lang="en-US" altLang="en-US" b="1" dirty="0" smtClean="0">
                <a:solidFill>
                  <a:schemeClr val="tx1"/>
                </a:solidFill>
              </a:rPr>
              <a:t> </a:t>
            </a:r>
            <a:r>
              <a:rPr lang="en-US" altLang="en-US" b="1" dirty="0" err="1" smtClean="0">
                <a:solidFill>
                  <a:schemeClr val="tx1"/>
                </a:solidFill>
              </a:rPr>
              <a:t>rekod</a:t>
            </a:r>
            <a:r>
              <a:rPr lang="en-US" altLang="en-US" b="1" dirty="0" smtClean="0">
                <a:solidFill>
                  <a:schemeClr val="tx1"/>
                </a:solidFill>
              </a:rPr>
              <a:t> </a:t>
            </a:r>
            <a:r>
              <a:rPr lang="en-US" altLang="en-US" b="1" dirty="0" err="1" smtClean="0">
                <a:solidFill>
                  <a:schemeClr val="tx1"/>
                </a:solidFill>
              </a:rPr>
              <a:t>bertulis</a:t>
            </a:r>
            <a:r>
              <a:rPr lang="en-US" altLang="en-US" b="1" dirty="0" smtClean="0">
                <a:solidFill>
                  <a:schemeClr val="tx1"/>
                </a:solidFill>
              </a:rPr>
              <a:t> </a:t>
            </a:r>
            <a:r>
              <a:rPr lang="en-US" altLang="en-US" b="1" dirty="0" err="1" smtClean="0">
                <a:solidFill>
                  <a:schemeClr val="tx1"/>
                </a:solidFill>
              </a:rPr>
              <a:t>dengan</a:t>
            </a:r>
            <a:r>
              <a:rPr lang="en-US" altLang="en-US" b="1" dirty="0" smtClean="0">
                <a:solidFill>
                  <a:schemeClr val="tx1"/>
                </a:solidFill>
              </a:rPr>
              <a:t> </a:t>
            </a:r>
            <a:r>
              <a:rPr lang="en-US" altLang="en-US" b="1" dirty="0" err="1" smtClean="0">
                <a:solidFill>
                  <a:schemeClr val="tx1"/>
                </a:solidFill>
              </a:rPr>
              <a:t>menggunakan</a:t>
            </a:r>
            <a:r>
              <a:rPr lang="en-US" altLang="en-US" b="1" dirty="0" smtClean="0">
                <a:solidFill>
                  <a:schemeClr val="tx1"/>
                </a:solidFill>
              </a:rPr>
              <a:t> </a:t>
            </a:r>
            <a:r>
              <a:rPr lang="en-US" altLang="en-US" b="1" dirty="0" err="1" smtClean="0">
                <a:solidFill>
                  <a:schemeClr val="tx1"/>
                </a:solidFill>
              </a:rPr>
              <a:t>borang</a:t>
            </a:r>
            <a:r>
              <a:rPr lang="en-US" altLang="en-US" b="1" dirty="0" smtClean="0">
                <a:solidFill>
                  <a:schemeClr val="tx1"/>
                </a:solidFill>
              </a:rPr>
              <a:t> </a:t>
            </a:r>
            <a:r>
              <a:rPr lang="en-US" altLang="en-US" b="1" dirty="0" err="1" smtClean="0">
                <a:solidFill>
                  <a:schemeClr val="tx1"/>
                </a:solidFill>
              </a:rPr>
              <a:t>pemerhatian</a:t>
            </a:r>
            <a:r>
              <a:rPr lang="en-US" altLang="en-US" b="1" dirty="0" smtClean="0">
                <a:solidFill>
                  <a:schemeClr val="tx1"/>
                </a:solidFill>
              </a:rPr>
              <a:t> </a:t>
            </a:r>
            <a:r>
              <a:rPr lang="en-US" altLang="en-US" b="1" dirty="0" err="1" smtClean="0">
                <a:solidFill>
                  <a:schemeClr val="tx1"/>
                </a:solidFill>
              </a:rPr>
              <a:t>seperti</a:t>
            </a:r>
            <a:r>
              <a:rPr lang="en-US" altLang="en-US" b="1" dirty="0" smtClean="0">
                <a:solidFill>
                  <a:schemeClr val="tx1"/>
                </a:solidFill>
              </a:rPr>
              <a:t> </a:t>
            </a:r>
            <a:r>
              <a:rPr lang="en-US" altLang="en-US" b="1" dirty="0" err="1" smtClean="0">
                <a:solidFill>
                  <a:schemeClr val="tx1"/>
                </a:solidFill>
              </a:rPr>
              <a:t>senarai</a:t>
            </a:r>
            <a:r>
              <a:rPr lang="en-US" altLang="en-US" b="1" dirty="0" smtClean="0">
                <a:solidFill>
                  <a:schemeClr val="tx1"/>
                </a:solidFill>
              </a:rPr>
              <a:t> </a:t>
            </a:r>
            <a:r>
              <a:rPr lang="en-US" altLang="en-US" b="1" dirty="0" err="1" smtClean="0">
                <a:solidFill>
                  <a:schemeClr val="tx1"/>
                </a:solidFill>
              </a:rPr>
              <a:t>semak</a:t>
            </a:r>
            <a:r>
              <a:rPr lang="en-US" altLang="en-US" b="1" dirty="0" smtClean="0">
                <a:solidFill>
                  <a:schemeClr val="tx1"/>
                </a:solidFill>
              </a:rPr>
              <a:t> </a:t>
            </a:r>
            <a:r>
              <a:rPr lang="en-US" altLang="en-US" b="1" dirty="0" err="1" smtClean="0">
                <a:solidFill>
                  <a:schemeClr val="tx1"/>
                </a:solidFill>
              </a:rPr>
              <a:t>atau</a:t>
            </a:r>
            <a:r>
              <a:rPr lang="en-US" altLang="en-US" b="1" dirty="0" smtClean="0">
                <a:solidFill>
                  <a:schemeClr val="tx1"/>
                </a:solidFill>
              </a:rPr>
              <a:t> </a:t>
            </a:r>
            <a:r>
              <a:rPr lang="en-US" altLang="en-US" b="1" dirty="0" err="1" smtClean="0">
                <a:solidFill>
                  <a:schemeClr val="tx1"/>
                </a:solidFill>
              </a:rPr>
              <a:t>borang</a:t>
            </a:r>
            <a:r>
              <a:rPr lang="en-US" altLang="en-US" b="1" dirty="0" smtClean="0">
                <a:solidFill>
                  <a:schemeClr val="tx1"/>
                </a:solidFill>
              </a:rPr>
              <a:t> </a:t>
            </a:r>
            <a:r>
              <a:rPr lang="en-US" altLang="en-US" b="1" dirty="0" err="1" smtClean="0">
                <a:solidFill>
                  <a:schemeClr val="tx1"/>
                </a:solidFill>
              </a:rPr>
              <a:t>deskriptif</a:t>
            </a:r>
            <a:r>
              <a:rPr lang="en-US" altLang="en-US" b="1" dirty="0" smtClean="0">
                <a:solidFill>
                  <a:schemeClr val="tx1"/>
                </a:solidFill>
              </a:rPr>
              <a:t>. </a:t>
            </a:r>
            <a:r>
              <a:rPr lang="en-US" altLang="en-US" b="1" dirty="0" err="1" smtClean="0">
                <a:solidFill>
                  <a:schemeClr val="tx1"/>
                </a:solidFill>
              </a:rPr>
              <a:t>Buku</a:t>
            </a:r>
            <a:r>
              <a:rPr lang="en-US" altLang="en-US" b="1" dirty="0" smtClean="0">
                <a:solidFill>
                  <a:schemeClr val="tx1"/>
                </a:solidFill>
              </a:rPr>
              <a:t> log </a:t>
            </a:r>
            <a:r>
              <a:rPr lang="en-US" altLang="en-US" b="1" dirty="0" err="1" smtClean="0">
                <a:solidFill>
                  <a:schemeClr val="tx1"/>
                </a:solidFill>
              </a:rPr>
              <a:t>juga</a:t>
            </a:r>
            <a:r>
              <a:rPr lang="en-US" altLang="en-US" b="1" dirty="0" smtClean="0">
                <a:solidFill>
                  <a:schemeClr val="tx1"/>
                </a:solidFill>
              </a:rPr>
              <a:t> </a:t>
            </a:r>
            <a:r>
              <a:rPr lang="en-US" altLang="en-US" b="1" dirty="0" err="1" smtClean="0">
                <a:solidFill>
                  <a:schemeClr val="tx1"/>
                </a:solidFill>
              </a:rPr>
              <a:t>boleh</a:t>
            </a:r>
            <a:r>
              <a:rPr lang="en-US" altLang="en-US" b="1" dirty="0" smtClean="0">
                <a:solidFill>
                  <a:schemeClr val="tx1"/>
                </a:solidFill>
              </a:rPr>
              <a:t> </a:t>
            </a:r>
            <a:r>
              <a:rPr lang="en-US" altLang="en-US" b="1" dirty="0" err="1" smtClean="0">
                <a:solidFill>
                  <a:schemeClr val="tx1"/>
                </a:solidFill>
              </a:rPr>
              <a:t>digunakan</a:t>
            </a:r>
            <a:r>
              <a:rPr lang="en-US" altLang="en-US" b="1" dirty="0" smtClean="0">
                <a:solidFill>
                  <a:schemeClr val="tx1"/>
                </a:solidFill>
              </a:rPr>
              <a:t> </a:t>
            </a:r>
            <a:r>
              <a:rPr lang="en-US" altLang="en-US" b="1" dirty="0" err="1" smtClean="0">
                <a:solidFill>
                  <a:schemeClr val="tx1"/>
                </a:solidFill>
              </a:rPr>
              <a:t>untuk</a:t>
            </a:r>
            <a:r>
              <a:rPr lang="en-US" altLang="en-US" b="1" dirty="0" smtClean="0">
                <a:solidFill>
                  <a:schemeClr val="tx1"/>
                </a:solidFill>
              </a:rPr>
              <a:t> </a:t>
            </a:r>
            <a:r>
              <a:rPr lang="en-US" altLang="en-US" b="1" dirty="0" err="1" smtClean="0">
                <a:solidFill>
                  <a:schemeClr val="tx1"/>
                </a:solidFill>
              </a:rPr>
              <a:t>mencatatkan</a:t>
            </a:r>
            <a:r>
              <a:rPr lang="en-US" altLang="en-US" b="1" dirty="0" smtClean="0">
                <a:solidFill>
                  <a:schemeClr val="tx1"/>
                </a:solidFill>
              </a:rPr>
              <a:t> </a:t>
            </a:r>
            <a:r>
              <a:rPr lang="en-US" altLang="en-US" b="1" dirty="0" err="1" smtClean="0">
                <a:solidFill>
                  <a:schemeClr val="tx1"/>
                </a:solidFill>
              </a:rPr>
              <a:t>peristiwa</a:t>
            </a:r>
            <a:r>
              <a:rPr lang="en-US" altLang="en-US" b="1" dirty="0" smtClean="0">
                <a:solidFill>
                  <a:schemeClr val="tx1"/>
                </a:solidFill>
              </a:rPr>
              <a:t> yang </a:t>
            </a:r>
            <a:r>
              <a:rPr lang="en-US" altLang="en-US" b="1" dirty="0" err="1" smtClean="0">
                <a:solidFill>
                  <a:schemeClr val="tx1"/>
                </a:solidFill>
              </a:rPr>
              <a:t>penting</a:t>
            </a:r>
            <a:r>
              <a:rPr lang="en-US" altLang="en-US" b="1" dirty="0" smtClean="0">
                <a:solidFill>
                  <a:schemeClr val="tx1"/>
                </a:solidFill>
              </a:rPr>
              <a:t> </a:t>
            </a:r>
            <a:r>
              <a:rPr lang="en-US" altLang="en-US" b="1" dirty="0" err="1" smtClean="0">
                <a:solidFill>
                  <a:schemeClr val="tx1"/>
                </a:solidFill>
              </a:rPr>
              <a:t>atau</a:t>
            </a:r>
            <a:r>
              <a:rPr lang="en-US" altLang="en-US" b="1" dirty="0" smtClean="0">
                <a:solidFill>
                  <a:schemeClr val="tx1"/>
                </a:solidFill>
              </a:rPr>
              <a:t> </a:t>
            </a:r>
            <a:r>
              <a:rPr lang="en-US" altLang="en-US" b="1" dirty="0" err="1" smtClean="0">
                <a:solidFill>
                  <a:schemeClr val="tx1"/>
                </a:solidFill>
              </a:rPr>
              <a:t>mencatatkan</a:t>
            </a:r>
            <a:r>
              <a:rPr lang="en-US" altLang="en-US" b="1" dirty="0" smtClean="0">
                <a:solidFill>
                  <a:schemeClr val="tx1"/>
                </a:solidFill>
              </a:rPr>
              <a:t> </a:t>
            </a:r>
            <a:r>
              <a:rPr lang="en-US" altLang="en-US" b="1" dirty="0" err="1" smtClean="0">
                <a:solidFill>
                  <a:schemeClr val="tx1"/>
                </a:solidFill>
              </a:rPr>
              <a:t>sesuatu</a:t>
            </a:r>
            <a:r>
              <a:rPr lang="en-US" altLang="en-US" b="1" dirty="0" smtClean="0">
                <a:solidFill>
                  <a:schemeClr val="tx1"/>
                </a:solidFill>
              </a:rPr>
              <a:t> </a:t>
            </a:r>
            <a:r>
              <a:rPr lang="en-US" altLang="en-US" b="1" dirty="0" err="1" smtClean="0">
                <a:solidFill>
                  <a:schemeClr val="tx1"/>
                </a:solidFill>
              </a:rPr>
              <a:t>pencapaian</a:t>
            </a:r>
            <a:r>
              <a:rPr lang="en-US" altLang="en-US" b="1" dirty="0" smtClean="0">
                <a:solidFill>
                  <a:schemeClr val="tx1"/>
                </a:solidFill>
              </a:rPr>
              <a:t>.</a:t>
            </a:r>
          </a:p>
          <a:p>
            <a:pPr algn="ctr"/>
            <a:endParaRPr lang="en-MY" b="1" dirty="0">
              <a:solidFill>
                <a:schemeClr val="tx1"/>
              </a:solidFill>
            </a:endParaRPr>
          </a:p>
        </p:txBody>
      </p:sp>
      <p:sp>
        <p:nvSpPr>
          <p:cNvPr id="14" name="Up Arrow Callout 13"/>
          <p:cNvSpPr/>
          <p:nvPr/>
        </p:nvSpPr>
        <p:spPr>
          <a:xfrm>
            <a:off x="6660232" y="2636912"/>
            <a:ext cx="2376264" cy="2736304"/>
          </a:xfrm>
          <a:prstGeom prst="upArrowCallout">
            <a:avLst>
              <a:gd name="adj1" fmla="val 23397"/>
              <a:gd name="adj2" fmla="val 25000"/>
              <a:gd name="adj3" fmla="val 12173"/>
              <a:gd name="adj4" fmla="val 80850"/>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en-US" b="1" dirty="0" err="1" smtClean="0">
                <a:solidFill>
                  <a:schemeClr val="tx1"/>
                </a:solidFill>
              </a:rPr>
              <a:t>Pentaksiran</a:t>
            </a:r>
            <a:r>
              <a:rPr lang="en-US" altLang="en-US" b="1" dirty="0" smtClean="0">
                <a:solidFill>
                  <a:schemeClr val="tx1"/>
                </a:solidFill>
              </a:rPr>
              <a:t> yang </a:t>
            </a:r>
            <a:r>
              <a:rPr lang="en-US" altLang="en-US" b="1" dirty="0" err="1" smtClean="0">
                <a:solidFill>
                  <a:schemeClr val="tx1"/>
                </a:solidFill>
              </a:rPr>
              <a:t>berterusan</a:t>
            </a:r>
            <a:r>
              <a:rPr lang="en-US" altLang="en-US" b="1" dirty="0" smtClean="0">
                <a:solidFill>
                  <a:schemeClr val="tx1"/>
                </a:solidFill>
              </a:rPr>
              <a:t> </a:t>
            </a:r>
            <a:r>
              <a:rPr lang="en-US" altLang="en-US" b="1" dirty="0" err="1" smtClean="0">
                <a:solidFill>
                  <a:schemeClr val="tx1"/>
                </a:solidFill>
              </a:rPr>
              <a:t>dan</a:t>
            </a:r>
            <a:r>
              <a:rPr lang="en-US" altLang="en-US" b="1" dirty="0" smtClean="0">
                <a:solidFill>
                  <a:schemeClr val="tx1"/>
                </a:solidFill>
              </a:rPr>
              <a:t> </a:t>
            </a:r>
            <a:r>
              <a:rPr lang="en-US" altLang="en-US" b="1" dirty="0" err="1" smtClean="0">
                <a:solidFill>
                  <a:schemeClr val="tx1"/>
                </a:solidFill>
              </a:rPr>
              <a:t>autentik</a:t>
            </a:r>
            <a:r>
              <a:rPr lang="en-US" altLang="en-US" b="1" dirty="0" smtClean="0">
                <a:solidFill>
                  <a:schemeClr val="tx1"/>
                </a:solidFill>
              </a:rPr>
              <a:t> yang </a:t>
            </a:r>
            <a:r>
              <a:rPr lang="en-US" altLang="en-US" b="1" dirty="0" err="1" smtClean="0">
                <a:solidFill>
                  <a:schemeClr val="tx1"/>
                </a:solidFill>
              </a:rPr>
              <a:t>berteraskan</a:t>
            </a:r>
            <a:r>
              <a:rPr lang="en-US" altLang="en-US" b="1" dirty="0" smtClean="0">
                <a:solidFill>
                  <a:schemeClr val="tx1"/>
                </a:solidFill>
              </a:rPr>
              <a:t> </a:t>
            </a:r>
            <a:r>
              <a:rPr lang="en-US" altLang="en-US" b="1" dirty="0" err="1" smtClean="0">
                <a:solidFill>
                  <a:schemeClr val="tx1"/>
                </a:solidFill>
              </a:rPr>
              <a:t>kepada</a:t>
            </a:r>
            <a:r>
              <a:rPr lang="en-US" altLang="en-US" b="1" dirty="0" smtClean="0">
                <a:solidFill>
                  <a:schemeClr val="tx1"/>
                </a:solidFill>
              </a:rPr>
              <a:t> </a:t>
            </a:r>
            <a:r>
              <a:rPr lang="en-US" altLang="en-US" b="1" dirty="0" err="1" smtClean="0">
                <a:solidFill>
                  <a:schemeClr val="tx1"/>
                </a:solidFill>
              </a:rPr>
              <a:t>perlakuan</a:t>
            </a:r>
            <a:r>
              <a:rPr lang="en-US" altLang="en-US" b="1" dirty="0" smtClean="0">
                <a:solidFill>
                  <a:schemeClr val="tx1"/>
                </a:solidFill>
              </a:rPr>
              <a:t> </a:t>
            </a:r>
            <a:r>
              <a:rPr lang="en-US" altLang="en-US" b="1" dirty="0" err="1" smtClean="0">
                <a:solidFill>
                  <a:schemeClr val="tx1"/>
                </a:solidFill>
              </a:rPr>
              <a:t>murid</a:t>
            </a:r>
            <a:r>
              <a:rPr lang="en-US" altLang="en-US" b="1" dirty="0" smtClean="0">
                <a:solidFill>
                  <a:schemeClr val="tx1"/>
                </a:solidFill>
              </a:rPr>
              <a:t> </a:t>
            </a:r>
            <a:r>
              <a:rPr lang="en-US" altLang="en-US" b="1" dirty="0" err="1" smtClean="0">
                <a:solidFill>
                  <a:schemeClr val="tx1"/>
                </a:solidFill>
              </a:rPr>
              <a:t>semasa</a:t>
            </a:r>
            <a:r>
              <a:rPr lang="en-US" altLang="en-US" b="1" dirty="0" smtClean="0">
                <a:solidFill>
                  <a:schemeClr val="tx1"/>
                </a:solidFill>
              </a:rPr>
              <a:t> </a:t>
            </a:r>
            <a:r>
              <a:rPr lang="en-US" altLang="en-US" b="1" dirty="0" err="1" smtClean="0">
                <a:solidFill>
                  <a:schemeClr val="tx1"/>
                </a:solidFill>
              </a:rPr>
              <a:t>melaksanakan</a:t>
            </a:r>
            <a:r>
              <a:rPr lang="en-US" altLang="en-US" b="1" dirty="0" smtClean="0">
                <a:solidFill>
                  <a:schemeClr val="tx1"/>
                </a:solidFill>
              </a:rPr>
              <a:t> </a:t>
            </a:r>
            <a:r>
              <a:rPr lang="en-US" altLang="en-US" b="1" dirty="0" err="1" smtClean="0">
                <a:solidFill>
                  <a:schemeClr val="tx1"/>
                </a:solidFill>
              </a:rPr>
              <a:t>kemahiran</a:t>
            </a:r>
            <a:r>
              <a:rPr lang="en-US" altLang="en-US" b="1" dirty="0" smtClean="0">
                <a:solidFill>
                  <a:schemeClr val="tx1"/>
                </a:solidFill>
              </a:rPr>
              <a:t> </a:t>
            </a:r>
            <a:r>
              <a:rPr lang="en-US" altLang="en-US" b="1" dirty="0" err="1" smtClean="0">
                <a:solidFill>
                  <a:schemeClr val="tx1"/>
                </a:solidFill>
              </a:rPr>
              <a:t>dan</a:t>
            </a:r>
            <a:r>
              <a:rPr lang="en-US" altLang="en-US" b="1" dirty="0" smtClean="0">
                <a:solidFill>
                  <a:schemeClr val="tx1"/>
                </a:solidFill>
              </a:rPr>
              <a:t> </a:t>
            </a:r>
            <a:r>
              <a:rPr lang="en-US" altLang="en-US" b="1" dirty="0" err="1" smtClean="0">
                <a:solidFill>
                  <a:schemeClr val="tx1"/>
                </a:solidFill>
              </a:rPr>
              <a:t>nilai</a:t>
            </a:r>
            <a:r>
              <a:rPr lang="en-US" altLang="en-US" b="1" dirty="0" smtClean="0">
                <a:solidFill>
                  <a:schemeClr val="tx1"/>
                </a:solidFill>
              </a:rPr>
              <a:t> </a:t>
            </a:r>
            <a:r>
              <a:rPr lang="en-US" altLang="en-US" b="1" dirty="0" err="1" smtClean="0">
                <a:solidFill>
                  <a:schemeClr val="tx1"/>
                </a:solidFill>
              </a:rPr>
              <a:t>dalam</a:t>
            </a:r>
            <a:r>
              <a:rPr lang="en-US" altLang="en-US" b="1" dirty="0" smtClean="0">
                <a:solidFill>
                  <a:schemeClr val="tx1"/>
                </a:solidFill>
              </a:rPr>
              <a:t> TMK.</a:t>
            </a:r>
            <a:endParaRPr lang="en-MY" b="1" dirty="0">
              <a:solidFill>
                <a:schemeClr val="tx1"/>
              </a:solidFill>
            </a:endParaRPr>
          </a:p>
        </p:txBody>
      </p:sp>
      <p:sp>
        <p:nvSpPr>
          <p:cNvPr id="15" name="Rectangle 14"/>
          <p:cNvSpPr/>
          <p:nvPr/>
        </p:nvSpPr>
        <p:spPr>
          <a:xfrm>
            <a:off x="3416112" y="1340768"/>
            <a:ext cx="2701382"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PEMERHATIAN</a:t>
            </a:r>
          </a:p>
        </p:txBody>
      </p:sp>
    </p:spTree>
    <p:extLst>
      <p:ext uri="{BB962C8B-B14F-4D97-AF65-F5344CB8AC3E}">
        <p14:creationId xmlns:p14="http://schemas.microsoft.com/office/powerpoint/2010/main" xmlns="" val="3360183796"/>
      </p:ext>
    </p:extLst>
  </p:cSld>
  <p:clrMapOvr>
    <a:masterClrMapping/>
  </p:clrMapOvr>
  <p:transition spd="slow">
    <p:circl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806896" y="2150075"/>
            <a:ext cx="8229600" cy="3511173"/>
          </a:xfrm>
          <a:ln>
            <a:solidFill>
              <a:schemeClr val="tx1"/>
            </a:solidFill>
          </a:ln>
        </p:spPr>
      </p:pic>
      <p:sp>
        <p:nvSpPr>
          <p:cNvPr id="6" name="Rectangle 2"/>
          <p:cNvSpPr txBox="1">
            <a:spLocks noChangeArrowheads="1"/>
          </p:cNvSpPr>
          <p:nvPr/>
        </p:nvSpPr>
        <p:spPr>
          <a:xfrm>
            <a:off x="683568" y="332656"/>
            <a:ext cx="8229600" cy="5842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sv-SE" sz="3200" b="1" dirty="0" smtClean="0">
                <a:effectLst>
                  <a:outerShdw blurRad="38100" dist="38100" dir="2700000" algn="tl">
                    <a:srgbClr val="000000">
                      <a:alpha val="43137"/>
                    </a:srgbClr>
                  </a:outerShdw>
                </a:effectLst>
                <a:latin typeface="+mj-lt"/>
                <a:ea typeface="+mj-ea"/>
                <a:cs typeface="+mj-cs"/>
              </a:rPr>
              <a:t>PENTAKSIRAN</a:t>
            </a:r>
            <a:endParaRPr kumimoji="0" lang="sv-SE"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7" name="Rectangle 6"/>
          <p:cNvSpPr/>
          <p:nvPr/>
        </p:nvSpPr>
        <p:spPr>
          <a:xfrm>
            <a:off x="1849983" y="1340768"/>
            <a:ext cx="5833648"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SENARAI SEMAK - PEMERHATIAN</a:t>
            </a:r>
          </a:p>
        </p:txBody>
      </p:sp>
    </p:spTree>
    <p:extLst>
      <p:ext uri="{BB962C8B-B14F-4D97-AF65-F5344CB8AC3E}">
        <p14:creationId xmlns:p14="http://schemas.microsoft.com/office/powerpoint/2010/main" xmlns="" val="262617424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Content Placeholder 2"/>
          <p:cNvSpPr>
            <a:spLocks noGrp="1"/>
          </p:cNvSpPr>
          <p:nvPr>
            <p:ph idx="1"/>
          </p:nvPr>
        </p:nvSpPr>
        <p:spPr>
          <a:xfrm>
            <a:off x="755576" y="1628801"/>
            <a:ext cx="8077200" cy="2088232"/>
          </a:xfrm>
        </p:spPr>
        <p:txBody>
          <a:bodyPr/>
          <a:lstStyle/>
          <a:p>
            <a:pPr algn="just" eaLnBrk="1" hangingPunct="1"/>
            <a:r>
              <a:rPr lang="en-US" altLang="en-US" sz="2000" b="1" dirty="0" err="1" smtClean="0"/>
              <a:t>Persembahan</a:t>
            </a:r>
            <a:r>
              <a:rPr lang="en-US" altLang="en-US" sz="2000" b="1" dirty="0" smtClean="0"/>
              <a:t> </a:t>
            </a:r>
            <a:r>
              <a:rPr lang="en-US" altLang="en-US" sz="2000" b="1" dirty="0" err="1" smtClean="0"/>
              <a:t>ialah</a:t>
            </a:r>
            <a:r>
              <a:rPr lang="en-US" altLang="en-US" sz="2000" b="1" dirty="0" smtClean="0"/>
              <a:t> </a:t>
            </a:r>
            <a:r>
              <a:rPr lang="en-US" altLang="en-US" sz="2000" b="1" dirty="0" err="1" smtClean="0"/>
              <a:t>satu</a:t>
            </a:r>
            <a:r>
              <a:rPr lang="en-US" altLang="en-US" sz="2000" b="1" dirty="0" smtClean="0"/>
              <a:t> </a:t>
            </a:r>
            <a:r>
              <a:rPr lang="en-US" altLang="en-US" sz="2000" b="1" dirty="0" err="1" smtClean="0">
                <a:solidFill>
                  <a:srgbClr val="C00000"/>
                </a:solidFill>
              </a:rPr>
              <a:t>kaedah</a:t>
            </a:r>
            <a:r>
              <a:rPr lang="en-US" altLang="en-US" sz="2000" b="1" dirty="0" smtClean="0">
                <a:solidFill>
                  <a:srgbClr val="C00000"/>
                </a:solidFill>
              </a:rPr>
              <a:t> </a:t>
            </a:r>
            <a:r>
              <a:rPr lang="en-US" altLang="en-US" sz="2000" b="1" dirty="0" err="1" smtClean="0">
                <a:solidFill>
                  <a:srgbClr val="C00000"/>
                </a:solidFill>
              </a:rPr>
              <a:t>pentaksiran</a:t>
            </a:r>
            <a:r>
              <a:rPr lang="en-US" altLang="en-US" sz="2000" b="1" dirty="0" smtClean="0">
                <a:solidFill>
                  <a:srgbClr val="C00000"/>
                </a:solidFill>
              </a:rPr>
              <a:t> </a:t>
            </a:r>
            <a:r>
              <a:rPr lang="en-US" altLang="en-US" sz="2000" b="1" dirty="0" err="1" smtClean="0">
                <a:solidFill>
                  <a:srgbClr val="C00000"/>
                </a:solidFill>
              </a:rPr>
              <a:t>berbentuk</a:t>
            </a:r>
            <a:r>
              <a:rPr lang="en-US" altLang="en-US" sz="2000" b="1" dirty="0" smtClean="0">
                <a:solidFill>
                  <a:srgbClr val="C00000"/>
                </a:solidFill>
              </a:rPr>
              <a:t>  </a:t>
            </a:r>
            <a:r>
              <a:rPr lang="en-US" altLang="en-US" sz="2000" b="1" dirty="0" err="1" smtClean="0">
                <a:solidFill>
                  <a:srgbClr val="C00000"/>
                </a:solidFill>
              </a:rPr>
              <a:t>lisan</a:t>
            </a:r>
            <a:r>
              <a:rPr lang="en-US" altLang="en-US" sz="2000" b="1" dirty="0" smtClean="0">
                <a:solidFill>
                  <a:srgbClr val="C00000"/>
                </a:solidFill>
              </a:rPr>
              <a:t>  </a:t>
            </a:r>
            <a:r>
              <a:rPr lang="en-US" altLang="en-US" sz="2000" b="1" dirty="0" smtClean="0"/>
              <a:t>yang </a:t>
            </a:r>
            <a:r>
              <a:rPr lang="en-US" altLang="en-US" sz="2000" b="1" dirty="0" err="1" smtClean="0"/>
              <a:t>boleh</a:t>
            </a:r>
            <a:r>
              <a:rPr lang="en-US" altLang="en-US" sz="2000" b="1" dirty="0" smtClean="0"/>
              <a:t> </a:t>
            </a:r>
            <a:r>
              <a:rPr lang="en-US" altLang="en-US" sz="2000" b="1" dirty="0" err="1" smtClean="0"/>
              <a:t>dilaksanakan</a:t>
            </a:r>
            <a:r>
              <a:rPr lang="en-US" altLang="en-US" sz="2000" b="1" dirty="0" smtClean="0"/>
              <a:t> </a:t>
            </a:r>
            <a:r>
              <a:rPr lang="en-US" altLang="en-US" sz="2000" b="1" dirty="0" err="1" smtClean="0"/>
              <a:t>secara</a:t>
            </a:r>
            <a:r>
              <a:rPr lang="en-US" altLang="en-US" sz="2000" b="1" dirty="0" smtClean="0"/>
              <a:t> </a:t>
            </a:r>
            <a:r>
              <a:rPr lang="en-US" altLang="en-US" sz="2000" b="1" dirty="0" err="1" smtClean="0"/>
              <a:t>formatif</a:t>
            </a:r>
            <a:r>
              <a:rPr lang="en-US" altLang="en-US" sz="2000" b="1" dirty="0" smtClean="0"/>
              <a:t> </a:t>
            </a:r>
            <a:r>
              <a:rPr lang="en-US" altLang="en-US" sz="2000" b="1" dirty="0" err="1" smtClean="0"/>
              <a:t>dalam</a:t>
            </a:r>
            <a:r>
              <a:rPr lang="en-US" altLang="en-US" sz="2000" b="1" dirty="0" smtClean="0"/>
              <a:t> </a:t>
            </a:r>
            <a:r>
              <a:rPr lang="en-US" altLang="en-US" sz="2000" b="1" dirty="0" err="1" smtClean="0"/>
              <a:t>p&amp;p</a:t>
            </a:r>
            <a:r>
              <a:rPr lang="en-US" altLang="en-US" sz="2000" b="1" dirty="0" smtClean="0"/>
              <a:t>. </a:t>
            </a:r>
            <a:r>
              <a:rPr lang="en-US" altLang="en-US" sz="2000" b="1" dirty="0" err="1" smtClean="0"/>
              <a:t>Kaedah</a:t>
            </a:r>
            <a:r>
              <a:rPr lang="en-US" altLang="en-US" sz="2000" b="1" dirty="0" smtClean="0"/>
              <a:t> </a:t>
            </a:r>
            <a:r>
              <a:rPr lang="en-US" altLang="en-US" sz="2000" b="1" dirty="0" err="1" smtClean="0"/>
              <a:t>ini</a:t>
            </a:r>
            <a:r>
              <a:rPr lang="en-US" altLang="en-US" sz="2000" b="1" dirty="0" smtClean="0"/>
              <a:t> </a:t>
            </a:r>
            <a:r>
              <a:rPr lang="en-US" altLang="en-US" sz="2000" b="1" dirty="0" err="1" smtClean="0"/>
              <a:t>melibatkan</a:t>
            </a:r>
            <a:r>
              <a:rPr lang="en-US" altLang="en-US" sz="2000" b="1" dirty="0" smtClean="0"/>
              <a:t> </a:t>
            </a:r>
            <a:r>
              <a:rPr lang="en-US" altLang="en-US" sz="2000" b="1" dirty="0" err="1" smtClean="0"/>
              <a:t>murid</a:t>
            </a:r>
            <a:r>
              <a:rPr lang="en-US" altLang="en-US" sz="2000" b="1" dirty="0" smtClean="0"/>
              <a:t> </a:t>
            </a:r>
            <a:r>
              <a:rPr lang="en-US" altLang="en-US" sz="2000" b="1" dirty="0" err="1" smtClean="0">
                <a:solidFill>
                  <a:srgbClr val="C00000"/>
                </a:solidFill>
              </a:rPr>
              <a:t>secara</a:t>
            </a:r>
            <a:r>
              <a:rPr lang="en-US" altLang="en-US" sz="2000" b="1" dirty="0" smtClean="0">
                <a:solidFill>
                  <a:srgbClr val="C00000"/>
                </a:solidFill>
              </a:rPr>
              <a:t> </a:t>
            </a:r>
            <a:r>
              <a:rPr lang="en-US" altLang="en-US" sz="2000" b="1" dirty="0" err="1" smtClean="0">
                <a:solidFill>
                  <a:srgbClr val="C00000"/>
                </a:solidFill>
              </a:rPr>
              <a:t>individu</a:t>
            </a:r>
            <a:r>
              <a:rPr lang="en-US" altLang="en-US" sz="2000" b="1" dirty="0" smtClean="0">
                <a:solidFill>
                  <a:srgbClr val="C00000"/>
                </a:solidFill>
              </a:rPr>
              <a:t> </a:t>
            </a:r>
            <a:r>
              <a:rPr lang="en-US" altLang="en-US" sz="2000" b="1" dirty="0" err="1" smtClean="0">
                <a:solidFill>
                  <a:srgbClr val="C00000"/>
                </a:solidFill>
              </a:rPr>
              <a:t>atau</a:t>
            </a:r>
            <a:r>
              <a:rPr lang="en-US" altLang="en-US" sz="2000" b="1" dirty="0" smtClean="0">
                <a:solidFill>
                  <a:srgbClr val="C00000"/>
                </a:solidFill>
              </a:rPr>
              <a:t> </a:t>
            </a:r>
            <a:r>
              <a:rPr lang="en-US" altLang="en-US" sz="2000" b="1" dirty="0" err="1" smtClean="0">
                <a:solidFill>
                  <a:srgbClr val="C00000"/>
                </a:solidFill>
              </a:rPr>
              <a:t>berkumpulan</a:t>
            </a:r>
            <a:r>
              <a:rPr lang="en-US" altLang="en-US" sz="2000" b="1" dirty="0" smtClean="0">
                <a:solidFill>
                  <a:srgbClr val="C00000"/>
                </a:solidFill>
              </a:rPr>
              <a:t> </a:t>
            </a:r>
            <a:r>
              <a:rPr lang="en-US" altLang="en-US" sz="2000" b="1" dirty="0" err="1" smtClean="0"/>
              <a:t>bagi</a:t>
            </a:r>
            <a:r>
              <a:rPr lang="en-US" altLang="en-US" sz="2000" b="1" dirty="0" smtClean="0"/>
              <a:t> </a:t>
            </a:r>
            <a:r>
              <a:rPr lang="en-US" altLang="en-US" sz="2000" b="1" dirty="0" err="1" smtClean="0"/>
              <a:t>mempersembahkan</a:t>
            </a:r>
            <a:r>
              <a:rPr lang="en-US" altLang="en-US" sz="2000" b="1" dirty="0" smtClean="0"/>
              <a:t> </a:t>
            </a:r>
            <a:r>
              <a:rPr lang="en-US" altLang="en-US" sz="2000" b="1" dirty="0" err="1" smtClean="0"/>
              <a:t>hasil</a:t>
            </a:r>
            <a:r>
              <a:rPr lang="en-US" altLang="en-US" sz="2000" b="1" dirty="0" smtClean="0"/>
              <a:t> </a:t>
            </a:r>
            <a:r>
              <a:rPr lang="en-US" altLang="en-US" sz="2000" b="1" dirty="0" err="1" smtClean="0"/>
              <a:t>kerja</a:t>
            </a:r>
            <a:r>
              <a:rPr lang="en-US" altLang="en-US" sz="2000" b="1" dirty="0" smtClean="0"/>
              <a:t> </a:t>
            </a:r>
            <a:r>
              <a:rPr lang="en-US" altLang="en-US" sz="2000" b="1" dirty="0" err="1" smtClean="0"/>
              <a:t>mereka</a:t>
            </a:r>
            <a:r>
              <a:rPr lang="en-US" altLang="en-US" sz="2000" b="1" dirty="0" smtClean="0"/>
              <a:t> </a:t>
            </a:r>
            <a:r>
              <a:rPr lang="en-US" altLang="en-US" sz="2000" b="1" dirty="0" err="1" smtClean="0"/>
              <a:t>secara</a:t>
            </a:r>
            <a:r>
              <a:rPr lang="en-US" altLang="en-US" sz="2000" b="1" dirty="0" smtClean="0"/>
              <a:t> </a:t>
            </a:r>
            <a:r>
              <a:rPr lang="en-US" altLang="en-US" sz="2000" b="1" dirty="0" err="1" smtClean="0"/>
              <a:t>kreatif</a:t>
            </a:r>
            <a:r>
              <a:rPr lang="en-US" altLang="en-US" sz="2000" b="1" dirty="0" smtClean="0"/>
              <a:t> </a:t>
            </a:r>
            <a:r>
              <a:rPr lang="en-US" altLang="en-US" sz="2000" b="1" dirty="0" err="1" smtClean="0"/>
              <a:t>dengan</a:t>
            </a:r>
            <a:r>
              <a:rPr lang="en-US" altLang="en-US" sz="2000" b="1" dirty="0" smtClean="0"/>
              <a:t> </a:t>
            </a:r>
            <a:r>
              <a:rPr lang="en-US" altLang="en-US" sz="2000" b="1" dirty="0" err="1" smtClean="0"/>
              <a:t>berbantukan</a:t>
            </a:r>
            <a:r>
              <a:rPr lang="en-US" altLang="en-US" sz="2000" b="1" dirty="0" smtClean="0"/>
              <a:t> </a:t>
            </a:r>
            <a:r>
              <a:rPr lang="en-US" altLang="en-US" sz="2000" b="1" dirty="0" err="1" smtClean="0"/>
              <a:t>komputer</a:t>
            </a:r>
            <a:r>
              <a:rPr lang="en-US" altLang="en-US" sz="2000" b="1" dirty="0" smtClean="0"/>
              <a:t>. </a:t>
            </a:r>
            <a:r>
              <a:rPr lang="en-US" altLang="en-US" sz="2000" b="1" dirty="0" err="1" smtClean="0"/>
              <a:t>Kriteria</a:t>
            </a:r>
            <a:r>
              <a:rPr lang="en-US" altLang="en-US" sz="2000" b="1" dirty="0" smtClean="0"/>
              <a:t> </a:t>
            </a:r>
            <a:r>
              <a:rPr lang="en-US" altLang="en-US" sz="2000" b="1" dirty="0" err="1" smtClean="0"/>
              <a:t>seperti</a:t>
            </a:r>
            <a:r>
              <a:rPr lang="en-US" altLang="en-US" sz="2000" b="1" dirty="0" smtClean="0"/>
              <a:t> </a:t>
            </a:r>
            <a:r>
              <a:rPr lang="en-US" altLang="en-US" sz="2000" b="1" dirty="0" err="1" smtClean="0"/>
              <a:t>reka</a:t>
            </a:r>
            <a:r>
              <a:rPr lang="en-US" altLang="en-US" sz="2000" b="1" dirty="0" smtClean="0"/>
              <a:t> </a:t>
            </a:r>
            <a:r>
              <a:rPr lang="en-US" altLang="en-US" sz="2000" b="1" dirty="0" err="1" smtClean="0"/>
              <a:t>bentuk</a:t>
            </a:r>
            <a:r>
              <a:rPr lang="en-US" altLang="en-US" sz="2000" b="1" dirty="0" smtClean="0"/>
              <a:t> visual, </a:t>
            </a:r>
            <a:r>
              <a:rPr lang="en-US" altLang="en-US" sz="2000" b="1" dirty="0" err="1" smtClean="0"/>
              <a:t>kandungan</a:t>
            </a:r>
            <a:r>
              <a:rPr lang="en-US" altLang="en-US" sz="2000" b="1" dirty="0" smtClean="0"/>
              <a:t>, </a:t>
            </a:r>
            <a:r>
              <a:rPr lang="en-US" altLang="en-US" sz="2000" b="1" dirty="0" err="1" smtClean="0"/>
              <a:t>bunyi</a:t>
            </a:r>
            <a:r>
              <a:rPr lang="en-US" altLang="en-US" sz="2000" b="1" dirty="0" smtClean="0"/>
              <a:t> </a:t>
            </a:r>
            <a:r>
              <a:rPr lang="en-US" altLang="en-US" sz="2000" b="1" dirty="0" err="1" smtClean="0"/>
              <a:t>dan</a:t>
            </a:r>
            <a:r>
              <a:rPr lang="en-US" altLang="en-US" sz="2000" b="1" dirty="0" smtClean="0"/>
              <a:t> </a:t>
            </a:r>
            <a:r>
              <a:rPr lang="en-US" altLang="en-US" sz="2000" b="1" dirty="0" err="1" smtClean="0"/>
              <a:t>cara</a:t>
            </a:r>
            <a:r>
              <a:rPr lang="en-US" altLang="en-US" sz="2000" b="1" dirty="0" smtClean="0"/>
              <a:t> </a:t>
            </a:r>
            <a:r>
              <a:rPr lang="en-US" altLang="en-US" sz="2000" b="1" dirty="0" err="1" smtClean="0"/>
              <a:t>penyampaian</a:t>
            </a:r>
            <a:r>
              <a:rPr lang="en-US" altLang="en-US" sz="2000" b="1" dirty="0" smtClean="0"/>
              <a:t> </a:t>
            </a:r>
            <a:r>
              <a:rPr lang="en-US" altLang="en-US" sz="2000" b="1" dirty="0" err="1" smtClean="0"/>
              <a:t>perlu</a:t>
            </a:r>
            <a:r>
              <a:rPr lang="en-US" altLang="en-US" sz="2000" b="1" dirty="0" smtClean="0"/>
              <a:t> </a:t>
            </a:r>
            <a:r>
              <a:rPr lang="en-US" altLang="en-US" sz="2000" b="1" dirty="0" err="1" smtClean="0"/>
              <a:t>diambilkira</a:t>
            </a:r>
            <a:r>
              <a:rPr lang="en-US" altLang="en-US" sz="2000" b="1" dirty="0" smtClean="0"/>
              <a:t> </a:t>
            </a:r>
            <a:r>
              <a:rPr lang="en-US" altLang="en-US" sz="2000" b="1" dirty="0" err="1" smtClean="0"/>
              <a:t>dalam</a:t>
            </a:r>
            <a:r>
              <a:rPr lang="en-US" altLang="en-US" sz="2000" b="1" dirty="0" smtClean="0"/>
              <a:t> </a:t>
            </a:r>
            <a:r>
              <a:rPr lang="en-US" altLang="en-US" sz="2000" b="1" dirty="0" err="1" smtClean="0"/>
              <a:t>persembahan</a:t>
            </a:r>
            <a:r>
              <a:rPr lang="en-US" altLang="en-US" sz="2000" b="1" dirty="0" smtClean="0"/>
              <a:t>.</a:t>
            </a:r>
            <a:endParaRPr lang="en-US" altLang="en-US" sz="2000" b="1" dirty="0" smtClean="0"/>
          </a:p>
        </p:txBody>
      </p:sp>
      <p:sp>
        <p:nvSpPr>
          <p:cNvPr id="45060" name="Slide Number Placeholder 3"/>
          <p:cNvSpPr>
            <a:spLocks noGrp="1"/>
          </p:cNvSpPr>
          <p:nvPr>
            <p:ph type="sldNum" sz="quarter" idx="4294967295"/>
          </p:nvPr>
        </p:nvSpPr>
        <p:spPr>
          <a:xfrm>
            <a:off x="7010400" y="6356350"/>
            <a:ext cx="2133600" cy="365125"/>
          </a:xfrm>
        </p:spPr>
        <p:txBody>
          <a:bodyPr/>
          <a:lstStyle/>
          <a:p>
            <a:pPr>
              <a:defRPr/>
            </a:pPr>
            <a:fld id="{0C9882FC-6022-438B-AC55-BAFB600B034D}" type="slidenum">
              <a:rPr lang="en-MY"/>
              <a:pPr>
                <a:defRPr/>
              </a:pPr>
              <a:t>54</a:t>
            </a:fld>
            <a:endParaRPr lang="en-MY"/>
          </a:p>
        </p:txBody>
      </p:sp>
      <p:sp>
        <p:nvSpPr>
          <p:cNvPr id="5" name="Rectangle 2"/>
          <p:cNvSpPr txBox="1">
            <a:spLocks noChangeArrowheads="1"/>
          </p:cNvSpPr>
          <p:nvPr/>
        </p:nvSpPr>
        <p:spPr>
          <a:xfrm>
            <a:off x="683568" y="332656"/>
            <a:ext cx="8229600" cy="5842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sv-SE" sz="3200" b="1" dirty="0" smtClean="0">
                <a:effectLst>
                  <a:outerShdw blurRad="38100" dist="38100" dir="2700000" algn="tl">
                    <a:srgbClr val="000000">
                      <a:alpha val="43137"/>
                    </a:srgbClr>
                  </a:outerShdw>
                </a:effectLst>
                <a:latin typeface="+mj-lt"/>
                <a:ea typeface="+mj-ea"/>
                <a:cs typeface="+mj-cs"/>
              </a:rPr>
              <a:t>PENTAKSIRAN</a:t>
            </a:r>
            <a:endParaRPr kumimoji="0" lang="sv-SE"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6" name="Rectangle 5"/>
          <p:cNvSpPr/>
          <p:nvPr/>
        </p:nvSpPr>
        <p:spPr>
          <a:xfrm>
            <a:off x="3347864" y="908720"/>
            <a:ext cx="2837572"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PERSEMBAHAN</a:t>
            </a:r>
          </a:p>
        </p:txBody>
      </p:sp>
      <p:sp>
        <p:nvSpPr>
          <p:cNvPr id="7" name="Rectangle 6"/>
          <p:cNvSpPr/>
          <p:nvPr/>
        </p:nvSpPr>
        <p:spPr>
          <a:xfrm>
            <a:off x="1187624" y="3789040"/>
            <a:ext cx="3816424" cy="1477328"/>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r>
              <a:rPr lang="en-US" altLang="en-US" b="1" dirty="0" smtClean="0"/>
              <a:t>Guru </a:t>
            </a:r>
            <a:r>
              <a:rPr lang="en-US" altLang="en-US" b="1" dirty="0" err="1" smtClean="0"/>
              <a:t>menerangkan</a:t>
            </a:r>
            <a:r>
              <a:rPr lang="en-US" altLang="en-US" b="1" dirty="0" smtClean="0"/>
              <a:t> </a:t>
            </a:r>
            <a:r>
              <a:rPr lang="en-US" altLang="en-US" b="1" dirty="0" err="1" smtClean="0"/>
              <a:t>keperluan</a:t>
            </a:r>
            <a:r>
              <a:rPr lang="en-US" altLang="en-US" b="1" dirty="0" smtClean="0"/>
              <a:t> yang </a:t>
            </a:r>
            <a:r>
              <a:rPr lang="en-US" altLang="en-US" b="1" dirty="0" err="1" smtClean="0"/>
              <a:t>perlu</a:t>
            </a:r>
            <a:r>
              <a:rPr lang="en-US" altLang="en-US" b="1" dirty="0" smtClean="0"/>
              <a:t> </a:t>
            </a:r>
            <a:r>
              <a:rPr lang="en-US" altLang="en-US" b="1" dirty="0" err="1" smtClean="0"/>
              <a:t>ada</a:t>
            </a:r>
            <a:r>
              <a:rPr lang="en-US" altLang="en-US" b="1" dirty="0" smtClean="0"/>
              <a:t> </a:t>
            </a:r>
            <a:r>
              <a:rPr lang="en-US" altLang="en-US" b="1" dirty="0" err="1" smtClean="0"/>
              <a:t>dalam</a:t>
            </a:r>
            <a:r>
              <a:rPr lang="en-US" altLang="en-US" b="1" dirty="0" smtClean="0"/>
              <a:t> </a:t>
            </a:r>
            <a:r>
              <a:rPr lang="en-US" altLang="en-US" b="1" dirty="0" err="1" smtClean="0"/>
              <a:t>persembahan</a:t>
            </a:r>
            <a:r>
              <a:rPr lang="en-US" altLang="en-US" b="1" dirty="0" smtClean="0"/>
              <a:t> </a:t>
            </a:r>
            <a:r>
              <a:rPr lang="en-US" altLang="en-US" b="1" dirty="0" err="1" smtClean="0"/>
              <a:t>seperti</a:t>
            </a:r>
            <a:r>
              <a:rPr lang="en-US" altLang="en-US" b="1" dirty="0" smtClean="0"/>
              <a:t> </a:t>
            </a:r>
            <a:r>
              <a:rPr lang="en-US" altLang="en-US" b="1" dirty="0" err="1" smtClean="0"/>
              <a:t>tajuk</a:t>
            </a:r>
            <a:r>
              <a:rPr lang="en-US" altLang="en-US" b="1" dirty="0" smtClean="0"/>
              <a:t>, </a:t>
            </a:r>
            <a:r>
              <a:rPr lang="en-US" altLang="en-US" b="1" dirty="0" err="1" smtClean="0"/>
              <a:t>kandungan</a:t>
            </a:r>
            <a:r>
              <a:rPr lang="en-US" altLang="en-US" b="1" dirty="0" smtClean="0"/>
              <a:t>, </a:t>
            </a:r>
            <a:r>
              <a:rPr lang="en-US" altLang="en-US" b="1" dirty="0" err="1" smtClean="0"/>
              <a:t>reka</a:t>
            </a:r>
            <a:r>
              <a:rPr lang="en-US" altLang="en-US" b="1" dirty="0" smtClean="0"/>
              <a:t> </a:t>
            </a:r>
            <a:r>
              <a:rPr lang="en-US" altLang="en-US" b="1" dirty="0" err="1" smtClean="0"/>
              <a:t>bentuk</a:t>
            </a:r>
            <a:r>
              <a:rPr lang="en-US" altLang="en-US" b="1" dirty="0" smtClean="0"/>
              <a:t> visual, </a:t>
            </a:r>
            <a:r>
              <a:rPr lang="en-US" altLang="en-US" b="1" dirty="0" err="1" smtClean="0"/>
              <a:t>bilangan</a:t>
            </a:r>
            <a:r>
              <a:rPr lang="en-US" altLang="en-US" b="1" dirty="0" smtClean="0"/>
              <a:t> </a:t>
            </a:r>
            <a:r>
              <a:rPr lang="en-US" altLang="en-US" b="1" dirty="0" err="1" smtClean="0"/>
              <a:t>slaid</a:t>
            </a:r>
            <a:r>
              <a:rPr lang="en-US" altLang="en-US" b="1" dirty="0" smtClean="0"/>
              <a:t> </a:t>
            </a:r>
            <a:r>
              <a:rPr lang="en-US" altLang="en-US" b="1" dirty="0" err="1" smtClean="0"/>
              <a:t>dan</a:t>
            </a:r>
            <a:r>
              <a:rPr lang="en-US" altLang="en-US" b="1" dirty="0" smtClean="0"/>
              <a:t> </a:t>
            </a:r>
            <a:r>
              <a:rPr lang="en-US" altLang="en-US" b="1" dirty="0" err="1" smtClean="0"/>
              <a:t>perisian</a:t>
            </a:r>
            <a:r>
              <a:rPr lang="en-US" altLang="en-US" b="1" dirty="0" smtClean="0"/>
              <a:t> yang </a:t>
            </a:r>
            <a:r>
              <a:rPr lang="en-US" altLang="en-US" b="1" dirty="0" err="1" smtClean="0"/>
              <a:t>akan</a:t>
            </a:r>
            <a:r>
              <a:rPr lang="en-US" altLang="en-US" b="1" dirty="0" smtClean="0"/>
              <a:t> </a:t>
            </a:r>
            <a:r>
              <a:rPr lang="en-US" altLang="en-US" b="1" dirty="0" err="1" smtClean="0"/>
              <a:t>digunakan</a:t>
            </a:r>
            <a:r>
              <a:rPr lang="en-US" altLang="en-US" b="1" dirty="0" smtClean="0"/>
              <a:t>.</a:t>
            </a:r>
            <a:endParaRPr lang="en-US" altLang="en-US" b="1" dirty="0" smtClean="0"/>
          </a:p>
        </p:txBody>
      </p:sp>
      <p:pic>
        <p:nvPicPr>
          <p:cNvPr id="34818" name="Picture 2" descr="http://thumbs.dreamstime.com/z/businessman-doing-presentation-clipart-picture-male-cartoon-character-35916626.jpg"/>
          <p:cNvPicPr>
            <a:picLocks noChangeAspect="1" noChangeArrowheads="1"/>
          </p:cNvPicPr>
          <p:nvPr/>
        </p:nvPicPr>
        <p:blipFill>
          <a:blip r:embed="rId2" cstate="print"/>
          <a:srcRect/>
          <a:stretch>
            <a:fillRect/>
          </a:stretch>
        </p:blipFill>
        <p:spPr bwMode="auto">
          <a:xfrm>
            <a:off x="5364088" y="3501008"/>
            <a:ext cx="3175288" cy="2448272"/>
          </a:xfrm>
          <a:prstGeom prst="rect">
            <a:avLst/>
          </a:prstGeom>
          <a:noFill/>
        </p:spPr>
      </p:pic>
      <p:sp>
        <p:nvSpPr>
          <p:cNvPr id="8" name="Rectangle 7"/>
          <p:cNvSpPr/>
          <p:nvPr/>
        </p:nvSpPr>
        <p:spPr>
          <a:xfrm>
            <a:off x="5220072" y="5589240"/>
            <a:ext cx="3672408" cy="4320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Tree>
    <p:extLst>
      <p:ext uri="{BB962C8B-B14F-4D97-AF65-F5344CB8AC3E}">
        <p14:creationId xmlns:p14="http://schemas.microsoft.com/office/powerpoint/2010/main" xmlns="" val="267455840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981554" y="1556792"/>
            <a:ext cx="7478878" cy="4525963"/>
          </a:xfrm>
          <a:ln>
            <a:solidFill>
              <a:schemeClr val="tx1"/>
            </a:solidFill>
          </a:ln>
        </p:spPr>
      </p:pic>
      <p:sp>
        <p:nvSpPr>
          <p:cNvPr id="6" name="Rectangle 2"/>
          <p:cNvSpPr txBox="1">
            <a:spLocks noChangeArrowheads="1"/>
          </p:cNvSpPr>
          <p:nvPr/>
        </p:nvSpPr>
        <p:spPr>
          <a:xfrm>
            <a:off x="683568" y="332656"/>
            <a:ext cx="8229600" cy="5842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sv-SE" sz="3200" b="1" dirty="0" smtClean="0">
                <a:effectLst>
                  <a:outerShdw blurRad="38100" dist="38100" dir="2700000" algn="tl">
                    <a:srgbClr val="000000">
                      <a:alpha val="43137"/>
                    </a:srgbClr>
                  </a:outerShdw>
                </a:effectLst>
                <a:latin typeface="+mj-lt"/>
                <a:ea typeface="+mj-ea"/>
                <a:cs typeface="+mj-cs"/>
              </a:rPr>
              <a:t>PENTAKSIRAN</a:t>
            </a:r>
            <a:endParaRPr kumimoji="0" lang="sv-SE"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7" name="Rectangle 6"/>
          <p:cNvSpPr/>
          <p:nvPr/>
        </p:nvSpPr>
        <p:spPr>
          <a:xfrm>
            <a:off x="1781886" y="908720"/>
            <a:ext cx="5969840"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SENARAI SEMAK - PERSEMBAHAN</a:t>
            </a:r>
          </a:p>
        </p:txBody>
      </p:sp>
    </p:spTree>
    <p:extLst>
      <p:ext uri="{BB962C8B-B14F-4D97-AF65-F5344CB8AC3E}">
        <p14:creationId xmlns:p14="http://schemas.microsoft.com/office/powerpoint/2010/main" xmlns="" val="115382422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Content Placeholder 2"/>
          <p:cNvSpPr>
            <a:spLocks noGrp="1"/>
          </p:cNvSpPr>
          <p:nvPr>
            <p:ph idx="1"/>
          </p:nvPr>
        </p:nvSpPr>
        <p:spPr>
          <a:xfrm>
            <a:off x="1115616" y="1700809"/>
            <a:ext cx="7488832" cy="1728192"/>
          </a:xfrm>
        </p:spPr>
        <p:txBody>
          <a:bodyPr>
            <a:normAutofit/>
          </a:bodyPr>
          <a:lstStyle/>
          <a:p>
            <a:pPr algn="just" eaLnBrk="1" hangingPunct="1"/>
            <a:r>
              <a:rPr lang="en-US" altLang="en-US" sz="2600" b="1" dirty="0" err="1" smtClean="0">
                <a:solidFill>
                  <a:schemeClr val="tx2"/>
                </a:solidFill>
              </a:rPr>
              <a:t>Anekdot</a:t>
            </a:r>
            <a:r>
              <a:rPr lang="en-US" altLang="en-US" sz="2600" b="1" dirty="0" smtClean="0">
                <a:solidFill>
                  <a:schemeClr val="tx2"/>
                </a:solidFill>
              </a:rPr>
              <a:t> </a:t>
            </a:r>
            <a:r>
              <a:rPr lang="en-US" altLang="en-US" sz="2600" b="1" dirty="0" err="1" smtClean="0">
                <a:solidFill>
                  <a:schemeClr val="tx2"/>
                </a:solidFill>
              </a:rPr>
              <a:t>merujuk</a:t>
            </a:r>
            <a:r>
              <a:rPr lang="en-US" altLang="en-US" sz="2600" b="1" dirty="0" smtClean="0">
                <a:solidFill>
                  <a:schemeClr val="tx2"/>
                </a:solidFill>
              </a:rPr>
              <a:t> </a:t>
            </a:r>
            <a:r>
              <a:rPr lang="en-US" altLang="en-US" sz="2600" b="1" dirty="0" err="1" smtClean="0">
                <a:solidFill>
                  <a:schemeClr val="tx2"/>
                </a:solidFill>
              </a:rPr>
              <a:t>kepada</a:t>
            </a:r>
            <a:r>
              <a:rPr lang="en-US" altLang="en-US" sz="2600" b="1" dirty="0" smtClean="0">
                <a:solidFill>
                  <a:schemeClr val="tx2"/>
                </a:solidFill>
              </a:rPr>
              <a:t> </a:t>
            </a:r>
            <a:r>
              <a:rPr lang="en-US" altLang="en-US" sz="2600" b="1" dirty="0" err="1" smtClean="0">
                <a:solidFill>
                  <a:srgbClr val="FF0000"/>
                </a:solidFill>
              </a:rPr>
              <a:t>penceritaan</a:t>
            </a:r>
            <a:r>
              <a:rPr lang="en-US" altLang="en-US" sz="2600" b="1" dirty="0" smtClean="0">
                <a:solidFill>
                  <a:srgbClr val="FF0000"/>
                </a:solidFill>
              </a:rPr>
              <a:t> </a:t>
            </a:r>
            <a:r>
              <a:rPr lang="en-US" altLang="en-US" sz="2600" b="1" dirty="0" err="1" smtClean="0">
                <a:solidFill>
                  <a:srgbClr val="FF0000"/>
                </a:solidFill>
              </a:rPr>
              <a:t>semula</a:t>
            </a:r>
            <a:r>
              <a:rPr lang="en-US" altLang="en-US" sz="2600" b="1" dirty="0" smtClean="0">
                <a:solidFill>
                  <a:srgbClr val="FF0000"/>
                </a:solidFill>
              </a:rPr>
              <a:t> </a:t>
            </a:r>
            <a:r>
              <a:rPr lang="en-US" altLang="en-US" sz="2600" b="1" dirty="0" err="1" smtClean="0">
                <a:solidFill>
                  <a:schemeClr val="tx2"/>
                </a:solidFill>
              </a:rPr>
              <a:t>suatu</a:t>
            </a:r>
            <a:r>
              <a:rPr lang="en-US" altLang="en-US" sz="2600" b="1" dirty="0" smtClean="0">
                <a:solidFill>
                  <a:schemeClr val="tx2"/>
                </a:solidFill>
              </a:rPr>
              <a:t> </a:t>
            </a:r>
            <a:r>
              <a:rPr lang="en-US" altLang="en-US" sz="2600" b="1" dirty="0" err="1" smtClean="0">
                <a:solidFill>
                  <a:schemeClr val="tx2"/>
                </a:solidFill>
              </a:rPr>
              <a:t>pembelajaran</a:t>
            </a:r>
            <a:r>
              <a:rPr lang="en-US" altLang="en-US" sz="2600" b="1" dirty="0" smtClean="0">
                <a:solidFill>
                  <a:schemeClr val="tx2"/>
                </a:solidFill>
              </a:rPr>
              <a:t> TMK yang </a:t>
            </a:r>
            <a:r>
              <a:rPr lang="en-US" altLang="en-US" sz="2600" b="1" dirty="0" err="1" smtClean="0">
                <a:solidFill>
                  <a:schemeClr val="tx2"/>
                </a:solidFill>
              </a:rPr>
              <a:t>telah</a:t>
            </a:r>
            <a:r>
              <a:rPr lang="en-US" altLang="en-US" sz="2600" b="1" dirty="0" smtClean="0">
                <a:solidFill>
                  <a:schemeClr val="tx2"/>
                </a:solidFill>
              </a:rPr>
              <a:t> </a:t>
            </a:r>
            <a:r>
              <a:rPr lang="en-US" altLang="en-US" sz="2600" b="1" dirty="0" err="1" smtClean="0">
                <a:solidFill>
                  <a:schemeClr val="tx2"/>
                </a:solidFill>
              </a:rPr>
              <a:t>dipelajari</a:t>
            </a:r>
            <a:r>
              <a:rPr lang="en-US" altLang="en-US" sz="2600" b="1" dirty="0" smtClean="0">
                <a:solidFill>
                  <a:schemeClr val="tx2"/>
                </a:solidFill>
              </a:rPr>
              <a:t> </a:t>
            </a:r>
            <a:r>
              <a:rPr lang="en-US" altLang="en-US" sz="2600" b="1" dirty="0" err="1" smtClean="0">
                <a:solidFill>
                  <a:schemeClr val="tx2"/>
                </a:solidFill>
              </a:rPr>
              <a:t>dan</a:t>
            </a:r>
            <a:r>
              <a:rPr lang="en-US" altLang="en-US" sz="2600" b="1" dirty="0" smtClean="0">
                <a:solidFill>
                  <a:schemeClr val="tx2"/>
                </a:solidFill>
              </a:rPr>
              <a:t> </a:t>
            </a:r>
            <a:r>
              <a:rPr lang="en-US" altLang="en-US" sz="2600" b="1" dirty="0" err="1" smtClean="0">
                <a:solidFill>
                  <a:schemeClr val="tx2"/>
                </a:solidFill>
              </a:rPr>
              <a:t>ia</a:t>
            </a:r>
            <a:r>
              <a:rPr lang="en-US" altLang="en-US" sz="2600" b="1" dirty="0" smtClean="0">
                <a:solidFill>
                  <a:schemeClr val="tx2"/>
                </a:solidFill>
              </a:rPr>
              <a:t> </a:t>
            </a:r>
            <a:r>
              <a:rPr lang="en-US" altLang="en-US" sz="2600" b="1" dirty="0" err="1" smtClean="0">
                <a:solidFill>
                  <a:schemeClr val="tx2"/>
                </a:solidFill>
              </a:rPr>
              <a:t>boleh</a:t>
            </a:r>
            <a:r>
              <a:rPr lang="en-US" altLang="en-US" sz="2600" b="1" dirty="0" smtClean="0">
                <a:solidFill>
                  <a:schemeClr val="tx2"/>
                </a:solidFill>
              </a:rPr>
              <a:t> </a:t>
            </a:r>
            <a:r>
              <a:rPr lang="en-US" altLang="en-US" sz="2600" b="1" dirty="0" err="1" smtClean="0">
                <a:solidFill>
                  <a:schemeClr val="tx2"/>
                </a:solidFill>
              </a:rPr>
              <a:t>dinyatakan</a:t>
            </a:r>
            <a:r>
              <a:rPr lang="en-US" altLang="en-US" sz="2600" b="1" dirty="0" smtClean="0">
                <a:solidFill>
                  <a:schemeClr val="tx2"/>
                </a:solidFill>
              </a:rPr>
              <a:t> </a:t>
            </a:r>
            <a:r>
              <a:rPr lang="en-US" altLang="en-US" sz="2600" b="1" dirty="0" err="1" smtClean="0">
                <a:solidFill>
                  <a:schemeClr val="tx2"/>
                </a:solidFill>
              </a:rPr>
              <a:t>dalam</a:t>
            </a:r>
            <a:r>
              <a:rPr lang="en-US" altLang="en-US" sz="2600" b="1" dirty="0" smtClean="0">
                <a:solidFill>
                  <a:schemeClr val="tx2"/>
                </a:solidFill>
              </a:rPr>
              <a:t> </a:t>
            </a:r>
            <a:r>
              <a:rPr lang="en-US" altLang="en-US" sz="2600" b="1" dirty="0" err="1" smtClean="0">
                <a:solidFill>
                  <a:schemeClr val="tx2"/>
                </a:solidFill>
              </a:rPr>
              <a:t>bentuk</a:t>
            </a:r>
            <a:r>
              <a:rPr lang="en-US" altLang="en-US" sz="2600" b="1" dirty="0" smtClean="0">
                <a:solidFill>
                  <a:schemeClr val="tx2"/>
                </a:solidFill>
              </a:rPr>
              <a:t> </a:t>
            </a:r>
            <a:r>
              <a:rPr lang="en-US" altLang="en-US" sz="2600" b="1" dirty="0" err="1" smtClean="0">
                <a:solidFill>
                  <a:schemeClr val="tx2"/>
                </a:solidFill>
              </a:rPr>
              <a:t>lisan</a:t>
            </a:r>
            <a:r>
              <a:rPr lang="en-US" altLang="en-US" sz="2600" b="1" dirty="0" smtClean="0">
                <a:solidFill>
                  <a:schemeClr val="tx2"/>
                </a:solidFill>
              </a:rPr>
              <a:t> </a:t>
            </a:r>
            <a:r>
              <a:rPr lang="en-US" altLang="en-US" sz="2600" b="1" dirty="0" err="1" smtClean="0">
                <a:solidFill>
                  <a:schemeClr val="tx2"/>
                </a:solidFill>
              </a:rPr>
              <a:t>atau</a:t>
            </a:r>
            <a:r>
              <a:rPr lang="en-US" altLang="en-US" sz="2600" b="1" dirty="0" smtClean="0">
                <a:solidFill>
                  <a:schemeClr val="tx2"/>
                </a:solidFill>
              </a:rPr>
              <a:t> </a:t>
            </a:r>
            <a:r>
              <a:rPr lang="en-US" altLang="en-US" sz="2600" b="1" dirty="0" err="1" smtClean="0">
                <a:solidFill>
                  <a:schemeClr val="tx2"/>
                </a:solidFill>
              </a:rPr>
              <a:t>bertulis</a:t>
            </a:r>
            <a:r>
              <a:rPr lang="en-US" altLang="en-US" sz="2600" b="1" dirty="0" smtClean="0">
                <a:solidFill>
                  <a:schemeClr val="tx2"/>
                </a:solidFill>
              </a:rPr>
              <a:t>.</a:t>
            </a:r>
          </a:p>
          <a:p>
            <a:pPr algn="just" eaLnBrk="1" hangingPunct="1"/>
            <a:endParaRPr lang="en-US" altLang="en-US" sz="2600" b="1" dirty="0" smtClean="0">
              <a:solidFill>
                <a:schemeClr val="tx2"/>
              </a:solidFill>
            </a:endParaRPr>
          </a:p>
        </p:txBody>
      </p:sp>
      <p:sp>
        <p:nvSpPr>
          <p:cNvPr id="46084" name="Slide Number Placeholder 3"/>
          <p:cNvSpPr>
            <a:spLocks noGrp="1"/>
          </p:cNvSpPr>
          <p:nvPr>
            <p:ph type="sldNum" sz="quarter" idx="4294967295"/>
          </p:nvPr>
        </p:nvSpPr>
        <p:spPr>
          <a:xfrm>
            <a:off x="7010400" y="6356350"/>
            <a:ext cx="2133600" cy="365125"/>
          </a:xfrm>
        </p:spPr>
        <p:txBody>
          <a:bodyPr/>
          <a:lstStyle/>
          <a:p>
            <a:pPr>
              <a:defRPr/>
            </a:pPr>
            <a:fld id="{891438BC-E858-49D2-BE90-641AF5CCA9D2}" type="slidenum">
              <a:rPr lang="en-MY"/>
              <a:pPr>
                <a:defRPr/>
              </a:pPr>
              <a:t>56</a:t>
            </a:fld>
            <a:endParaRPr lang="en-MY"/>
          </a:p>
        </p:txBody>
      </p:sp>
      <p:sp>
        <p:nvSpPr>
          <p:cNvPr id="5" name="Rectangle 2"/>
          <p:cNvSpPr txBox="1">
            <a:spLocks noChangeArrowheads="1"/>
          </p:cNvSpPr>
          <p:nvPr/>
        </p:nvSpPr>
        <p:spPr>
          <a:xfrm>
            <a:off x="683568" y="332656"/>
            <a:ext cx="8229600" cy="5842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sv-SE" sz="3200" b="1" dirty="0" smtClean="0">
                <a:effectLst>
                  <a:outerShdw blurRad="38100" dist="38100" dir="2700000" algn="tl">
                    <a:srgbClr val="000000">
                      <a:alpha val="43137"/>
                    </a:srgbClr>
                  </a:outerShdw>
                </a:effectLst>
                <a:latin typeface="+mj-lt"/>
                <a:ea typeface="+mj-ea"/>
                <a:cs typeface="+mj-cs"/>
              </a:rPr>
              <a:t>PENTAKSIRAN</a:t>
            </a:r>
            <a:endParaRPr kumimoji="0" lang="sv-SE"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6" name="Rectangle 5"/>
          <p:cNvSpPr/>
          <p:nvPr/>
        </p:nvSpPr>
        <p:spPr>
          <a:xfrm>
            <a:off x="3837415" y="908720"/>
            <a:ext cx="1858779"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ANEKDOT</a:t>
            </a:r>
          </a:p>
        </p:txBody>
      </p:sp>
      <p:pic>
        <p:nvPicPr>
          <p:cNvPr id="32770" name="Picture 2" descr="http://school.discoveryeducation.com/clipart/images/presentation-boy-color.gif"/>
          <p:cNvPicPr>
            <a:picLocks noChangeAspect="1" noChangeArrowheads="1"/>
          </p:cNvPicPr>
          <p:nvPr/>
        </p:nvPicPr>
        <p:blipFill>
          <a:blip r:embed="rId2" cstate="print"/>
          <a:srcRect/>
          <a:stretch>
            <a:fillRect/>
          </a:stretch>
        </p:blipFill>
        <p:spPr bwMode="auto">
          <a:xfrm>
            <a:off x="6084168" y="3212976"/>
            <a:ext cx="2745432" cy="2440385"/>
          </a:xfrm>
          <a:prstGeom prst="rect">
            <a:avLst/>
          </a:prstGeom>
          <a:noFill/>
        </p:spPr>
      </p:pic>
      <p:sp>
        <p:nvSpPr>
          <p:cNvPr id="7" name="Rectangle 6"/>
          <p:cNvSpPr/>
          <p:nvPr/>
        </p:nvSpPr>
        <p:spPr>
          <a:xfrm>
            <a:off x="1331640" y="3573016"/>
            <a:ext cx="4572000" cy="2031325"/>
          </a:xfrm>
          <a:prstGeom prst="rect">
            <a:avLst/>
          </a:prstGeom>
        </p:spPr>
        <p:style>
          <a:lnRef idx="1">
            <a:schemeClr val="accent3"/>
          </a:lnRef>
          <a:fillRef idx="3">
            <a:schemeClr val="accent3"/>
          </a:fillRef>
          <a:effectRef idx="2">
            <a:schemeClr val="accent3"/>
          </a:effectRef>
          <a:fontRef idx="minor">
            <a:schemeClr val="lt1"/>
          </a:fontRef>
        </p:style>
        <p:txBody>
          <a:bodyPr>
            <a:spAutoFit/>
          </a:bodyPr>
          <a:lstStyle/>
          <a:p>
            <a:pPr algn="just"/>
            <a:r>
              <a:rPr lang="en-US" altLang="en-US" b="1" dirty="0" err="1" smtClean="0">
                <a:solidFill>
                  <a:schemeClr val="bg1"/>
                </a:solidFill>
              </a:rPr>
              <a:t>Dilaksanakan</a:t>
            </a:r>
            <a:r>
              <a:rPr lang="en-US" altLang="en-US" b="1" dirty="0" smtClean="0">
                <a:solidFill>
                  <a:schemeClr val="bg1"/>
                </a:solidFill>
              </a:rPr>
              <a:t> </a:t>
            </a:r>
            <a:r>
              <a:rPr lang="en-US" altLang="en-US" b="1" dirty="0" err="1" smtClean="0">
                <a:solidFill>
                  <a:schemeClr val="bg1"/>
                </a:solidFill>
              </a:rPr>
              <a:t>dengan</a:t>
            </a:r>
            <a:r>
              <a:rPr lang="en-US" altLang="en-US" b="1" dirty="0" smtClean="0">
                <a:solidFill>
                  <a:schemeClr val="bg1"/>
                </a:solidFill>
              </a:rPr>
              <a:t> </a:t>
            </a:r>
            <a:r>
              <a:rPr lang="en-US" altLang="en-US" b="1" dirty="0" err="1" smtClean="0">
                <a:solidFill>
                  <a:schemeClr val="bg1"/>
                </a:solidFill>
              </a:rPr>
              <a:t>murid</a:t>
            </a:r>
            <a:r>
              <a:rPr lang="en-US" altLang="en-US" b="1" dirty="0" smtClean="0">
                <a:solidFill>
                  <a:schemeClr val="bg1"/>
                </a:solidFill>
              </a:rPr>
              <a:t> </a:t>
            </a:r>
            <a:r>
              <a:rPr lang="en-US" altLang="en-US" b="1" dirty="0" err="1" smtClean="0">
                <a:solidFill>
                  <a:schemeClr val="bg1"/>
                </a:solidFill>
              </a:rPr>
              <a:t>menceritakan</a:t>
            </a:r>
            <a:r>
              <a:rPr lang="en-US" altLang="en-US" b="1" dirty="0" smtClean="0">
                <a:solidFill>
                  <a:schemeClr val="bg1"/>
                </a:solidFill>
              </a:rPr>
              <a:t> </a:t>
            </a:r>
            <a:r>
              <a:rPr lang="en-US" altLang="en-US" b="1" dirty="0" err="1" smtClean="0">
                <a:solidFill>
                  <a:schemeClr val="bg1"/>
                </a:solidFill>
              </a:rPr>
              <a:t>kembali</a:t>
            </a:r>
            <a:r>
              <a:rPr lang="en-US" altLang="en-US" b="1" dirty="0" smtClean="0">
                <a:solidFill>
                  <a:schemeClr val="bg1"/>
                </a:solidFill>
              </a:rPr>
              <a:t> </a:t>
            </a:r>
            <a:r>
              <a:rPr lang="en-US" altLang="en-US" b="1" dirty="0" err="1" smtClean="0">
                <a:solidFill>
                  <a:schemeClr val="bg1"/>
                </a:solidFill>
              </a:rPr>
              <a:t>suatu</a:t>
            </a:r>
            <a:r>
              <a:rPr lang="en-US" altLang="en-US" b="1" dirty="0" smtClean="0">
                <a:solidFill>
                  <a:schemeClr val="bg1"/>
                </a:solidFill>
              </a:rPr>
              <a:t> </a:t>
            </a:r>
            <a:r>
              <a:rPr lang="en-US" altLang="en-US" b="1" dirty="0" err="1" smtClean="0">
                <a:solidFill>
                  <a:schemeClr val="bg1"/>
                </a:solidFill>
              </a:rPr>
              <a:t>pembelajaran</a:t>
            </a:r>
            <a:r>
              <a:rPr lang="en-US" altLang="en-US" b="1" dirty="0" smtClean="0">
                <a:solidFill>
                  <a:schemeClr val="bg1"/>
                </a:solidFill>
              </a:rPr>
              <a:t> yang </a:t>
            </a:r>
            <a:r>
              <a:rPr lang="en-US" altLang="en-US" b="1" dirty="0" err="1" smtClean="0">
                <a:solidFill>
                  <a:schemeClr val="bg1"/>
                </a:solidFill>
              </a:rPr>
              <a:t>telah</a:t>
            </a:r>
            <a:r>
              <a:rPr lang="en-US" altLang="en-US" b="1" dirty="0" smtClean="0">
                <a:solidFill>
                  <a:schemeClr val="bg1"/>
                </a:solidFill>
              </a:rPr>
              <a:t> </a:t>
            </a:r>
            <a:r>
              <a:rPr lang="en-US" altLang="en-US" b="1" dirty="0" err="1" smtClean="0">
                <a:solidFill>
                  <a:schemeClr val="bg1"/>
                </a:solidFill>
              </a:rPr>
              <a:t>dipelajari</a:t>
            </a:r>
            <a:r>
              <a:rPr lang="en-US" altLang="en-US" b="1" dirty="0" smtClean="0">
                <a:solidFill>
                  <a:schemeClr val="bg1"/>
                </a:solidFill>
              </a:rPr>
              <a:t>.  </a:t>
            </a:r>
          </a:p>
          <a:p>
            <a:pPr algn="just"/>
            <a:endParaRPr lang="en-US" altLang="en-US" b="1" dirty="0" smtClean="0">
              <a:solidFill>
                <a:schemeClr val="bg1"/>
              </a:solidFill>
            </a:endParaRPr>
          </a:p>
          <a:p>
            <a:pPr algn="just"/>
            <a:r>
              <a:rPr lang="en-US" altLang="en-US" b="1" dirty="0" smtClean="0">
                <a:solidFill>
                  <a:schemeClr val="bg1"/>
                </a:solidFill>
              </a:rPr>
              <a:t>Guru </a:t>
            </a:r>
            <a:r>
              <a:rPr lang="en-US" altLang="en-US" b="1" dirty="0" err="1" smtClean="0">
                <a:solidFill>
                  <a:schemeClr val="bg1"/>
                </a:solidFill>
              </a:rPr>
              <a:t>menggunakan</a:t>
            </a:r>
            <a:r>
              <a:rPr lang="en-US" altLang="en-US" b="1" dirty="0" smtClean="0">
                <a:solidFill>
                  <a:schemeClr val="bg1"/>
                </a:solidFill>
              </a:rPr>
              <a:t> </a:t>
            </a:r>
            <a:r>
              <a:rPr lang="en-US" altLang="en-US" b="1" dirty="0" err="1" smtClean="0">
                <a:solidFill>
                  <a:schemeClr val="bg1"/>
                </a:solidFill>
              </a:rPr>
              <a:t>senarai</a:t>
            </a:r>
            <a:r>
              <a:rPr lang="en-US" altLang="en-US" b="1" dirty="0" smtClean="0">
                <a:solidFill>
                  <a:schemeClr val="bg1"/>
                </a:solidFill>
              </a:rPr>
              <a:t> </a:t>
            </a:r>
            <a:r>
              <a:rPr lang="en-US" altLang="en-US" b="1" dirty="0" err="1" smtClean="0">
                <a:solidFill>
                  <a:schemeClr val="bg1"/>
                </a:solidFill>
              </a:rPr>
              <a:t>semak</a:t>
            </a:r>
            <a:r>
              <a:rPr lang="en-US" altLang="en-US" b="1" dirty="0" smtClean="0">
                <a:solidFill>
                  <a:schemeClr val="bg1"/>
                </a:solidFill>
              </a:rPr>
              <a:t> </a:t>
            </a:r>
            <a:r>
              <a:rPr lang="en-US" altLang="en-US" b="1" dirty="0" err="1" smtClean="0">
                <a:solidFill>
                  <a:schemeClr val="bg1"/>
                </a:solidFill>
              </a:rPr>
              <a:t>untuk</a:t>
            </a:r>
            <a:r>
              <a:rPr lang="en-US" altLang="en-US" b="1" dirty="0" smtClean="0">
                <a:solidFill>
                  <a:schemeClr val="bg1"/>
                </a:solidFill>
              </a:rPr>
              <a:t> </a:t>
            </a:r>
            <a:r>
              <a:rPr lang="en-US" altLang="en-US" b="1" dirty="0" err="1" smtClean="0">
                <a:solidFill>
                  <a:schemeClr val="bg1"/>
                </a:solidFill>
              </a:rPr>
              <a:t>menyemak</a:t>
            </a:r>
            <a:r>
              <a:rPr lang="en-US" altLang="en-US" b="1" dirty="0" smtClean="0">
                <a:solidFill>
                  <a:schemeClr val="bg1"/>
                </a:solidFill>
              </a:rPr>
              <a:t> </a:t>
            </a:r>
            <a:r>
              <a:rPr lang="en-US" altLang="en-US" b="1" dirty="0" err="1" smtClean="0">
                <a:solidFill>
                  <a:schemeClr val="bg1"/>
                </a:solidFill>
              </a:rPr>
              <a:t>isi</a:t>
            </a:r>
            <a:r>
              <a:rPr lang="en-US" altLang="en-US" b="1" dirty="0" smtClean="0">
                <a:solidFill>
                  <a:schemeClr val="bg1"/>
                </a:solidFill>
              </a:rPr>
              <a:t> </a:t>
            </a:r>
            <a:r>
              <a:rPr lang="en-US" altLang="en-US" b="1" dirty="0" err="1" smtClean="0">
                <a:solidFill>
                  <a:schemeClr val="bg1"/>
                </a:solidFill>
              </a:rPr>
              <a:t>penting</a:t>
            </a:r>
            <a:r>
              <a:rPr lang="en-US" altLang="en-US" b="1" dirty="0" smtClean="0">
                <a:solidFill>
                  <a:schemeClr val="bg1"/>
                </a:solidFill>
              </a:rPr>
              <a:t> yang </a:t>
            </a:r>
            <a:r>
              <a:rPr lang="en-US" altLang="en-US" b="1" dirty="0" err="1" smtClean="0">
                <a:solidFill>
                  <a:schemeClr val="bg1"/>
                </a:solidFill>
              </a:rPr>
              <a:t>dinyatakan</a:t>
            </a:r>
            <a:r>
              <a:rPr lang="en-US" altLang="en-US" b="1" dirty="0" smtClean="0">
                <a:solidFill>
                  <a:schemeClr val="bg1"/>
                </a:solidFill>
              </a:rPr>
              <a:t> </a:t>
            </a:r>
            <a:r>
              <a:rPr lang="en-US" altLang="en-US" b="1" dirty="0" err="1" smtClean="0">
                <a:solidFill>
                  <a:schemeClr val="bg1"/>
                </a:solidFill>
              </a:rPr>
              <a:t>oleh</a:t>
            </a:r>
            <a:r>
              <a:rPr lang="en-US" altLang="en-US" b="1" dirty="0" smtClean="0">
                <a:solidFill>
                  <a:schemeClr val="bg1"/>
                </a:solidFill>
              </a:rPr>
              <a:t> </a:t>
            </a:r>
            <a:r>
              <a:rPr lang="en-US" altLang="en-US" b="1" dirty="0" err="1" smtClean="0">
                <a:solidFill>
                  <a:schemeClr val="bg1"/>
                </a:solidFill>
              </a:rPr>
              <a:t>murid</a:t>
            </a:r>
            <a:r>
              <a:rPr lang="en-US" altLang="en-US" b="1" dirty="0" smtClean="0">
                <a:solidFill>
                  <a:schemeClr val="bg1"/>
                </a:solidFill>
              </a:rPr>
              <a:t>.</a:t>
            </a:r>
            <a:endParaRPr lang="en-US" altLang="en-US" b="1" dirty="0" smtClean="0">
              <a:solidFill>
                <a:schemeClr val="bg1"/>
              </a:solidFill>
            </a:endParaRPr>
          </a:p>
        </p:txBody>
      </p:sp>
    </p:spTree>
    <p:extLst>
      <p:ext uri="{BB962C8B-B14F-4D97-AF65-F5344CB8AC3E}">
        <p14:creationId xmlns:p14="http://schemas.microsoft.com/office/powerpoint/2010/main" xmlns="" val="183917770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899591" y="1844824"/>
            <a:ext cx="7920881" cy="4104456"/>
          </a:xfrm>
          <a:ln>
            <a:solidFill>
              <a:schemeClr val="tx1"/>
            </a:solidFill>
          </a:ln>
        </p:spPr>
      </p:pic>
      <p:sp>
        <p:nvSpPr>
          <p:cNvPr id="5" name="Rectangle 2"/>
          <p:cNvSpPr txBox="1">
            <a:spLocks noChangeArrowheads="1"/>
          </p:cNvSpPr>
          <p:nvPr/>
        </p:nvSpPr>
        <p:spPr>
          <a:xfrm>
            <a:off x="683568" y="332656"/>
            <a:ext cx="8229600" cy="5842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sv-SE" sz="3200" b="1" dirty="0" smtClean="0">
                <a:effectLst>
                  <a:outerShdw blurRad="38100" dist="38100" dir="2700000" algn="tl">
                    <a:srgbClr val="000000">
                      <a:alpha val="43137"/>
                    </a:srgbClr>
                  </a:outerShdw>
                </a:effectLst>
                <a:latin typeface="+mj-lt"/>
                <a:ea typeface="+mj-ea"/>
                <a:cs typeface="+mj-cs"/>
              </a:rPr>
              <a:t>PENTAKSIRAN</a:t>
            </a:r>
            <a:endParaRPr kumimoji="0" lang="sv-SE"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6" name="Rectangle 5"/>
          <p:cNvSpPr/>
          <p:nvPr/>
        </p:nvSpPr>
        <p:spPr>
          <a:xfrm>
            <a:off x="2195736" y="1052736"/>
            <a:ext cx="4991046"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SENARAI SEMAK - ANEKDOT</a:t>
            </a:r>
          </a:p>
        </p:txBody>
      </p:sp>
    </p:spTree>
    <p:extLst>
      <p:ext uri="{BB962C8B-B14F-4D97-AF65-F5344CB8AC3E}">
        <p14:creationId xmlns:p14="http://schemas.microsoft.com/office/powerpoint/2010/main" xmlns="" val="37669468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Slide Number Placeholder 3"/>
          <p:cNvSpPr>
            <a:spLocks noGrp="1"/>
          </p:cNvSpPr>
          <p:nvPr>
            <p:ph type="sldNum" sz="quarter" idx="4294967295"/>
          </p:nvPr>
        </p:nvSpPr>
        <p:spPr>
          <a:xfrm>
            <a:off x="7010400" y="6356350"/>
            <a:ext cx="2133600" cy="365125"/>
          </a:xfrm>
        </p:spPr>
        <p:txBody>
          <a:bodyPr/>
          <a:lstStyle/>
          <a:p>
            <a:pPr>
              <a:defRPr/>
            </a:pPr>
            <a:fld id="{D3B55814-5324-4271-B18B-6C567F37797E}" type="slidenum">
              <a:rPr lang="en-MY"/>
              <a:pPr>
                <a:defRPr/>
              </a:pPr>
              <a:t>58</a:t>
            </a:fld>
            <a:endParaRPr lang="en-MY"/>
          </a:p>
        </p:txBody>
      </p:sp>
      <p:sp>
        <p:nvSpPr>
          <p:cNvPr id="5" name="Rectangle 2"/>
          <p:cNvSpPr txBox="1">
            <a:spLocks noChangeArrowheads="1"/>
          </p:cNvSpPr>
          <p:nvPr/>
        </p:nvSpPr>
        <p:spPr>
          <a:xfrm>
            <a:off x="683568" y="332656"/>
            <a:ext cx="8229600" cy="5842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sv-SE" sz="3200" b="1" dirty="0" smtClean="0">
                <a:effectLst>
                  <a:outerShdw blurRad="38100" dist="38100" dir="2700000" algn="tl">
                    <a:srgbClr val="000000">
                      <a:alpha val="43137"/>
                    </a:srgbClr>
                  </a:outerShdw>
                </a:effectLst>
                <a:latin typeface="+mj-lt"/>
                <a:ea typeface="+mj-ea"/>
                <a:cs typeface="+mj-cs"/>
              </a:rPr>
              <a:t>PENTAKSIRAN</a:t>
            </a:r>
            <a:endParaRPr kumimoji="0" lang="sv-SE"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6" name="Rectangle 5"/>
          <p:cNvSpPr/>
          <p:nvPr/>
        </p:nvSpPr>
        <p:spPr>
          <a:xfrm>
            <a:off x="3275856" y="908720"/>
            <a:ext cx="2955874"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KUIZ DAN UJIAN</a:t>
            </a:r>
          </a:p>
        </p:txBody>
      </p:sp>
      <p:sp>
        <p:nvSpPr>
          <p:cNvPr id="7" name="Rectangle 6"/>
          <p:cNvSpPr/>
          <p:nvPr/>
        </p:nvSpPr>
        <p:spPr>
          <a:xfrm>
            <a:off x="1043608" y="2132856"/>
            <a:ext cx="3240360" cy="378565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n-US" altLang="en-US" sz="2000" b="1" dirty="0" err="1" smtClean="0"/>
              <a:t>merujuk</a:t>
            </a:r>
            <a:r>
              <a:rPr lang="en-US" altLang="en-US" sz="2000" b="1" dirty="0" smtClean="0"/>
              <a:t> </a:t>
            </a:r>
            <a:r>
              <a:rPr lang="en-US" altLang="en-US" sz="2000" b="1" dirty="0" err="1" smtClean="0"/>
              <a:t>kepada</a:t>
            </a:r>
            <a:r>
              <a:rPr lang="en-US" altLang="en-US" sz="2000" b="1" dirty="0" smtClean="0"/>
              <a:t> </a:t>
            </a:r>
            <a:r>
              <a:rPr lang="en-US" altLang="en-US" sz="2000" b="1" dirty="0" err="1" smtClean="0"/>
              <a:t>soalan</a:t>
            </a:r>
            <a:r>
              <a:rPr lang="en-US" altLang="en-US" sz="2000" b="1" dirty="0" smtClean="0"/>
              <a:t> </a:t>
            </a:r>
            <a:r>
              <a:rPr lang="en-US" altLang="en-US" sz="2000" b="1" dirty="0" err="1" smtClean="0"/>
              <a:t>lisan</a:t>
            </a:r>
            <a:r>
              <a:rPr lang="en-US" altLang="en-US" sz="2000" b="1" dirty="0" smtClean="0"/>
              <a:t> </a:t>
            </a:r>
            <a:r>
              <a:rPr lang="en-US" altLang="en-US" sz="2000" b="1" dirty="0" err="1" smtClean="0"/>
              <a:t>atau</a:t>
            </a:r>
            <a:r>
              <a:rPr lang="en-US" altLang="en-US" sz="2000" b="1" dirty="0" smtClean="0"/>
              <a:t> </a:t>
            </a:r>
            <a:r>
              <a:rPr lang="en-US" altLang="en-US" sz="2000" b="1" dirty="0" err="1" smtClean="0"/>
              <a:t>bertulis</a:t>
            </a:r>
            <a:r>
              <a:rPr lang="en-US" altLang="en-US" sz="2000" b="1" dirty="0" smtClean="0"/>
              <a:t> yang </a:t>
            </a:r>
            <a:r>
              <a:rPr lang="en-US" altLang="en-US" sz="2000" b="1" dirty="0" err="1" smtClean="0"/>
              <a:t>digunakan</a:t>
            </a:r>
            <a:r>
              <a:rPr lang="en-US" altLang="en-US" sz="2000" b="1" dirty="0" smtClean="0"/>
              <a:t> </a:t>
            </a:r>
            <a:r>
              <a:rPr lang="en-US" altLang="en-US" sz="2000" b="1" dirty="0" err="1" smtClean="0"/>
              <a:t>untuk</a:t>
            </a:r>
            <a:r>
              <a:rPr lang="en-US" altLang="en-US" sz="2000" b="1" dirty="0" smtClean="0"/>
              <a:t> </a:t>
            </a:r>
            <a:r>
              <a:rPr lang="en-US" altLang="en-US" sz="2000" b="1" dirty="0" err="1" smtClean="0"/>
              <a:t>menguji</a:t>
            </a:r>
            <a:r>
              <a:rPr lang="en-US" altLang="en-US" sz="2000" b="1" dirty="0" smtClean="0"/>
              <a:t> </a:t>
            </a:r>
            <a:r>
              <a:rPr lang="en-US" altLang="en-US" sz="2000" b="1" dirty="0" err="1" smtClean="0"/>
              <a:t>pengetahuan</a:t>
            </a:r>
            <a:r>
              <a:rPr lang="en-US" altLang="en-US" sz="2000" b="1" dirty="0" smtClean="0"/>
              <a:t> </a:t>
            </a:r>
            <a:r>
              <a:rPr lang="en-US" altLang="en-US" sz="2000" b="1" dirty="0" err="1" smtClean="0"/>
              <a:t>atau</a:t>
            </a:r>
            <a:r>
              <a:rPr lang="en-US" altLang="en-US" sz="2000" b="1" dirty="0" smtClean="0"/>
              <a:t> </a:t>
            </a:r>
            <a:r>
              <a:rPr lang="en-US" altLang="en-US" sz="2000" b="1" dirty="0" err="1" smtClean="0"/>
              <a:t>kefahaman</a:t>
            </a:r>
            <a:r>
              <a:rPr lang="en-US" altLang="en-US" sz="2000" b="1" dirty="0" smtClean="0"/>
              <a:t> </a:t>
            </a:r>
            <a:r>
              <a:rPr lang="en-US" altLang="en-US" sz="2000" b="1" dirty="0" err="1" smtClean="0"/>
              <a:t>murid</a:t>
            </a:r>
            <a:r>
              <a:rPr lang="en-US" altLang="en-US" sz="2000" b="1" dirty="0" smtClean="0"/>
              <a:t> </a:t>
            </a:r>
            <a:r>
              <a:rPr lang="en-US" altLang="en-US" sz="2000" b="1" dirty="0" err="1" smtClean="0"/>
              <a:t>mengenai</a:t>
            </a:r>
            <a:r>
              <a:rPr lang="en-US" altLang="en-US" sz="2000" b="1" dirty="0" smtClean="0"/>
              <a:t> </a:t>
            </a:r>
            <a:r>
              <a:rPr lang="en-US" altLang="en-US" sz="2000" b="1" dirty="0" err="1" smtClean="0"/>
              <a:t>satu</a:t>
            </a:r>
            <a:r>
              <a:rPr lang="en-US" altLang="en-US" sz="2000" b="1" dirty="0" smtClean="0"/>
              <a:t> </a:t>
            </a:r>
            <a:r>
              <a:rPr lang="en-US" altLang="en-US" sz="2000" b="1" dirty="0" err="1" smtClean="0"/>
              <a:t>topik</a:t>
            </a:r>
            <a:r>
              <a:rPr lang="en-US" altLang="en-US" sz="2000" b="1" dirty="0" smtClean="0"/>
              <a:t> </a:t>
            </a:r>
            <a:r>
              <a:rPr lang="en-US" altLang="en-US" sz="2000" b="1" dirty="0" err="1" smtClean="0"/>
              <a:t>pembelajaran</a:t>
            </a:r>
            <a:r>
              <a:rPr lang="en-US" altLang="en-US" sz="2000" b="1" dirty="0" smtClean="0"/>
              <a:t> yang </a:t>
            </a:r>
            <a:r>
              <a:rPr lang="en-US" altLang="en-US" sz="2000" b="1" dirty="0" err="1" smtClean="0"/>
              <a:t>telah</a:t>
            </a:r>
            <a:r>
              <a:rPr lang="en-US" altLang="en-US" sz="2000" b="1" dirty="0" smtClean="0"/>
              <a:t> </a:t>
            </a:r>
            <a:r>
              <a:rPr lang="en-US" altLang="en-US" sz="2000" b="1" dirty="0" err="1" smtClean="0"/>
              <a:t>dipelajari</a:t>
            </a:r>
            <a:r>
              <a:rPr lang="en-US" altLang="en-US" sz="2000" b="1" dirty="0" smtClean="0"/>
              <a:t>.</a:t>
            </a:r>
          </a:p>
          <a:p>
            <a:endParaRPr lang="en-US" altLang="en-US" sz="2000" b="1" dirty="0" smtClean="0"/>
          </a:p>
          <a:p>
            <a:r>
              <a:rPr lang="en-US" altLang="en-US" sz="2000" b="1" dirty="0" err="1" smtClean="0"/>
              <a:t>ciri-ciri</a:t>
            </a:r>
            <a:r>
              <a:rPr lang="en-US" altLang="en-US" sz="2000" b="1" dirty="0" smtClean="0"/>
              <a:t> </a:t>
            </a:r>
            <a:r>
              <a:rPr lang="en-US" altLang="en-US" sz="2000" b="1" dirty="0" err="1" smtClean="0"/>
              <a:t>umum</a:t>
            </a:r>
            <a:r>
              <a:rPr lang="en-US" altLang="en-US" sz="2000" b="1" dirty="0" smtClean="0"/>
              <a:t> </a:t>
            </a:r>
            <a:r>
              <a:rPr lang="en-US" altLang="en-US" sz="2000" b="1" dirty="0" err="1" smtClean="0"/>
              <a:t>bagi</a:t>
            </a:r>
            <a:r>
              <a:rPr lang="en-US" altLang="en-US" sz="2000" b="1" dirty="0" smtClean="0"/>
              <a:t> </a:t>
            </a:r>
            <a:r>
              <a:rPr lang="en-US" altLang="en-US" sz="2000" b="1" dirty="0" err="1" smtClean="0"/>
              <a:t>kuiz</a:t>
            </a:r>
            <a:r>
              <a:rPr lang="en-US" altLang="en-US" sz="2000" b="1" dirty="0" smtClean="0"/>
              <a:t> </a:t>
            </a:r>
            <a:r>
              <a:rPr lang="en-US" altLang="en-US" sz="2000" b="1" dirty="0" err="1" smtClean="0"/>
              <a:t>ialah</a:t>
            </a:r>
            <a:r>
              <a:rPr lang="en-US" altLang="en-US" sz="2000" b="1" dirty="0" smtClean="0"/>
              <a:t> </a:t>
            </a:r>
            <a:r>
              <a:rPr lang="en-US" altLang="en-US" sz="2000" b="1" dirty="0" err="1" smtClean="0"/>
              <a:t>ia</a:t>
            </a:r>
            <a:r>
              <a:rPr lang="en-US" altLang="en-US" sz="2000" b="1" dirty="0" smtClean="0"/>
              <a:t> </a:t>
            </a:r>
            <a:r>
              <a:rPr lang="en-US" altLang="en-US" sz="2000" b="1" dirty="0" err="1" smtClean="0"/>
              <a:t>dijalankan</a:t>
            </a:r>
            <a:r>
              <a:rPr lang="en-US" altLang="en-US" sz="2000" b="1" dirty="0" smtClean="0"/>
              <a:t> </a:t>
            </a:r>
            <a:r>
              <a:rPr lang="en-US" altLang="en-US" sz="2000" b="1" dirty="0" err="1" smtClean="0"/>
              <a:t>secara</a:t>
            </a:r>
            <a:r>
              <a:rPr lang="en-US" altLang="en-US" sz="2000" b="1" dirty="0" smtClean="0"/>
              <a:t> </a:t>
            </a:r>
            <a:r>
              <a:rPr lang="en-US" altLang="en-US" sz="2000" b="1" dirty="0" err="1" smtClean="0"/>
              <a:t>tidak</a:t>
            </a:r>
            <a:r>
              <a:rPr lang="en-US" altLang="en-US" sz="2000" b="1" dirty="0" smtClean="0"/>
              <a:t> formal </a:t>
            </a:r>
            <a:r>
              <a:rPr lang="en-US" altLang="en-US" sz="2000" b="1" dirty="0" err="1" smtClean="0"/>
              <a:t>dan</a:t>
            </a:r>
            <a:r>
              <a:rPr lang="en-US" altLang="en-US" sz="2000" b="1" dirty="0" smtClean="0"/>
              <a:t> </a:t>
            </a:r>
            <a:r>
              <a:rPr lang="en-US" altLang="en-US" sz="2000" b="1" dirty="0" err="1" smtClean="0"/>
              <a:t>dalam</a:t>
            </a:r>
            <a:r>
              <a:rPr lang="en-US" altLang="en-US" sz="2000" b="1" dirty="0" smtClean="0"/>
              <a:t> </a:t>
            </a:r>
            <a:r>
              <a:rPr lang="en-US" altLang="en-US" sz="2000" b="1" dirty="0" err="1" smtClean="0"/>
              <a:t>tempoh</a:t>
            </a:r>
            <a:r>
              <a:rPr lang="en-US" altLang="en-US" sz="2000" b="1" dirty="0" smtClean="0"/>
              <a:t> </a:t>
            </a:r>
            <a:r>
              <a:rPr lang="en-US" altLang="en-US" sz="2000" b="1" dirty="0" err="1" smtClean="0"/>
              <a:t>masa</a:t>
            </a:r>
            <a:r>
              <a:rPr lang="en-US" altLang="en-US" sz="2000" b="1" dirty="0" smtClean="0"/>
              <a:t> yang </a:t>
            </a:r>
            <a:r>
              <a:rPr lang="en-US" altLang="en-US" sz="2000" b="1" dirty="0" err="1" smtClean="0"/>
              <a:t>singkat</a:t>
            </a:r>
            <a:r>
              <a:rPr lang="en-US" altLang="en-US" sz="2000" b="1" dirty="0" smtClean="0"/>
              <a:t>.</a:t>
            </a:r>
            <a:endParaRPr lang="en-MY" sz="2000" dirty="0"/>
          </a:p>
        </p:txBody>
      </p:sp>
      <p:sp>
        <p:nvSpPr>
          <p:cNvPr id="8" name="Rectangle 7"/>
          <p:cNvSpPr/>
          <p:nvPr/>
        </p:nvSpPr>
        <p:spPr>
          <a:xfrm>
            <a:off x="5076056" y="2204864"/>
            <a:ext cx="3312368"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n-US" altLang="en-US" sz="2000" b="1" dirty="0" err="1" smtClean="0"/>
              <a:t>merupakan</a:t>
            </a:r>
            <a:r>
              <a:rPr lang="en-US" altLang="en-US" sz="2000" b="1" dirty="0" smtClean="0"/>
              <a:t> </a:t>
            </a:r>
            <a:r>
              <a:rPr lang="en-US" altLang="en-US" sz="2000" b="1" dirty="0" err="1" smtClean="0"/>
              <a:t>gabungan</a:t>
            </a:r>
            <a:r>
              <a:rPr lang="en-US" altLang="en-US" sz="2000" b="1" dirty="0" smtClean="0"/>
              <a:t> </a:t>
            </a:r>
            <a:r>
              <a:rPr lang="en-US" altLang="en-US" sz="2000" b="1" dirty="0" err="1" smtClean="0"/>
              <a:t>pelbagai</a:t>
            </a:r>
            <a:r>
              <a:rPr lang="en-US" altLang="en-US" sz="2000" b="1" dirty="0" smtClean="0"/>
              <a:t> </a:t>
            </a:r>
            <a:r>
              <a:rPr lang="en-US" altLang="en-US" sz="2000" b="1" dirty="0" err="1" smtClean="0"/>
              <a:t>bentuk</a:t>
            </a:r>
            <a:r>
              <a:rPr lang="en-US" altLang="en-US" sz="2000" b="1" dirty="0" smtClean="0"/>
              <a:t> </a:t>
            </a:r>
            <a:r>
              <a:rPr lang="en-US" altLang="en-US" sz="2000" b="1" dirty="0" err="1" smtClean="0"/>
              <a:t>soalan</a:t>
            </a:r>
            <a:r>
              <a:rPr lang="en-US" altLang="en-US" sz="2000" b="1" dirty="0" smtClean="0"/>
              <a:t> </a:t>
            </a:r>
            <a:r>
              <a:rPr lang="en-US" altLang="en-US" sz="2000" b="1" dirty="0" err="1" smtClean="0"/>
              <a:t>bagi</a:t>
            </a:r>
            <a:r>
              <a:rPr lang="en-US" altLang="en-US" sz="2000" b="1" dirty="0" smtClean="0"/>
              <a:t> </a:t>
            </a:r>
            <a:r>
              <a:rPr lang="en-US" altLang="en-US" sz="2000" b="1" dirty="0" err="1" smtClean="0"/>
              <a:t>beberapa</a:t>
            </a:r>
            <a:r>
              <a:rPr lang="en-US" altLang="en-US" sz="2000" b="1" dirty="0" smtClean="0"/>
              <a:t> </a:t>
            </a:r>
            <a:r>
              <a:rPr lang="en-US" altLang="en-US" sz="2000" b="1" dirty="0" err="1" smtClean="0"/>
              <a:t>topik</a:t>
            </a:r>
            <a:r>
              <a:rPr lang="en-US" altLang="en-US" sz="2000" b="1" dirty="0" smtClean="0"/>
              <a:t> </a:t>
            </a:r>
            <a:r>
              <a:rPr lang="en-US" altLang="en-US" sz="2000" b="1" dirty="0" err="1" smtClean="0"/>
              <a:t>pembelajaran</a:t>
            </a:r>
            <a:r>
              <a:rPr lang="en-US" altLang="en-US" sz="2000" b="1" dirty="0" smtClean="0"/>
              <a:t> </a:t>
            </a:r>
            <a:r>
              <a:rPr lang="en-US" altLang="en-US" sz="2000" b="1" dirty="0" err="1" smtClean="0"/>
              <a:t>secara</a:t>
            </a:r>
            <a:r>
              <a:rPr lang="en-US" altLang="en-US" sz="2000" b="1" dirty="0" smtClean="0"/>
              <a:t> </a:t>
            </a:r>
            <a:r>
              <a:rPr lang="en-US" altLang="en-US" sz="2000" b="1" dirty="0" err="1" smtClean="0"/>
              <a:t>bertulis</a:t>
            </a:r>
            <a:r>
              <a:rPr lang="en-US" altLang="en-US" sz="2000" b="1" dirty="0" smtClean="0"/>
              <a:t>. </a:t>
            </a:r>
          </a:p>
          <a:p>
            <a:endParaRPr lang="en-US" altLang="en-US" sz="2000" b="1" dirty="0" smtClean="0"/>
          </a:p>
          <a:p>
            <a:r>
              <a:rPr lang="en-US" altLang="en-US" sz="2000" b="1" dirty="0" err="1" smtClean="0"/>
              <a:t>bagi</a:t>
            </a:r>
            <a:r>
              <a:rPr lang="en-US" altLang="en-US" sz="2000" b="1" dirty="0" smtClean="0"/>
              <a:t> </a:t>
            </a:r>
            <a:r>
              <a:rPr lang="en-US" altLang="en-US" sz="2000" b="1" dirty="0" err="1" smtClean="0"/>
              <a:t>ujian</a:t>
            </a:r>
            <a:r>
              <a:rPr lang="en-US" altLang="en-US" sz="2000" b="1" dirty="0" smtClean="0"/>
              <a:t> pula </a:t>
            </a:r>
            <a:r>
              <a:rPr lang="en-US" altLang="en-US" sz="2000" b="1" dirty="0" err="1" smtClean="0"/>
              <a:t>ia</a:t>
            </a:r>
            <a:r>
              <a:rPr lang="en-US" altLang="en-US" sz="2000" b="1" dirty="0" smtClean="0"/>
              <a:t> </a:t>
            </a:r>
            <a:r>
              <a:rPr lang="en-US" altLang="en-US" sz="2000" b="1" dirty="0" err="1" smtClean="0"/>
              <a:t>berbentuk</a:t>
            </a:r>
            <a:r>
              <a:rPr lang="en-US" altLang="en-US" sz="2000" b="1" dirty="0" smtClean="0"/>
              <a:t> formal </a:t>
            </a:r>
            <a:r>
              <a:rPr lang="en-US" altLang="en-US" sz="2000" b="1" dirty="0" err="1" smtClean="0"/>
              <a:t>dan</a:t>
            </a:r>
            <a:r>
              <a:rPr lang="en-US" altLang="en-US" sz="2000" b="1" dirty="0" smtClean="0"/>
              <a:t> </a:t>
            </a:r>
            <a:r>
              <a:rPr lang="en-US" altLang="en-US" sz="2000" b="1" dirty="0" err="1" smtClean="0"/>
              <a:t>sistematik</a:t>
            </a:r>
            <a:r>
              <a:rPr lang="en-US" altLang="en-US" sz="2000" b="1" dirty="0" smtClean="0"/>
              <a:t>.</a:t>
            </a:r>
            <a:endParaRPr lang="en-MY" altLang="en-US" sz="2000" b="1" dirty="0" smtClean="0"/>
          </a:p>
        </p:txBody>
      </p:sp>
      <p:sp>
        <p:nvSpPr>
          <p:cNvPr id="9" name="Rectangle 8"/>
          <p:cNvSpPr/>
          <p:nvPr/>
        </p:nvSpPr>
        <p:spPr>
          <a:xfrm>
            <a:off x="4716016" y="4725144"/>
            <a:ext cx="4104456" cy="923330"/>
          </a:xfrm>
          <a:prstGeom prst="rect">
            <a:avLst/>
          </a:prstGeom>
        </p:spPr>
        <p:txBody>
          <a:bodyPr wrap="square">
            <a:spAutoFit/>
          </a:bodyPr>
          <a:lstStyle/>
          <a:p>
            <a:pPr algn="just"/>
            <a:r>
              <a:rPr lang="en-US" altLang="en-US" b="1" i="1" dirty="0" err="1" smtClean="0">
                <a:solidFill>
                  <a:schemeClr val="tx2"/>
                </a:solidFill>
              </a:rPr>
              <a:t>Kuiz</a:t>
            </a:r>
            <a:r>
              <a:rPr lang="en-US" altLang="en-US" b="1" i="1" dirty="0" smtClean="0">
                <a:solidFill>
                  <a:schemeClr val="tx2"/>
                </a:solidFill>
              </a:rPr>
              <a:t> </a:t>
            </a:r>
            <a:r>
              <a:rPr lang="en-US" altLang="en-US" b="1" i="1" dirty="0" err="1" smtClean="0">
                <a:solidFill>
                  <a:schemeClr val="tx2"/>
                </a:solidFill>
              </a:rPr>
              <a:t>dan</a:t>
            </a:r>
            <a:r>
              <a:rPr lang="en-US" altLang="en-US" b="1" i="1" dirty="0" smtClean="0">
                <a:solidFill>
                  <a:schemeClr val="tx2"/>
                </a:solidFill>
              </a:rPr>
              <a:t> </a:t>
            </a:r>
            <a:r>
              <a:rPr lang="en-US" altLang="en-US" b="1" i="1" dirty="0" err="1" smtClean="0">
                <a:solidFill>
                  <a:schemeClr val="tx2"/>
                </a:solidFill>
              </a:rPr>
              <a:t>ujian</a:t>
            </a:r>
            <a:r>
              <a:rPr lang="en-US" altLang="en-US" b="1" i="1" dirty="0" smtClean="0">
                <a:solidFill>
                  <a:schemeClr val="tx2"/>
                </a:solidFill>
              </a:rPr>
              <a:t> </a:t>
            </a:r>
            <a:r>
              <a:rPr lang="en-US" altLang="en-US" b="1" i="1" dirty="0" err="1" smtClean="0">
                <a:solidFill>
                  <a:schemeClr val="tx2"/>
                </a:solidFill>
              </a:rPr>
              <a:t>digunakan</a:t>
            </a:r>
            <a:r>
              <a:rPr lang="en-US" altLang="en-US" b="1" i="1" dirty="0" smtClean="0">
                <a:solidFill>
                  <a:schemeClr val="tx2"/>
                </a:solidFill>
              </a:rPr>
              <a:t> </a:t>
            </a:r>
            <a:r>
              <a:rPr lang="en-US" altLang="en-US" b="1" i="1" dirty="0" err="1" smtClean="0">
                <a:solidFill>
                  <a:schemeClr val="tx2"/>
                </a:solidFill>
              </a:rPr>
              <a:t>untuk</a:t>
            </a:r>
            <a:r>
              <a:rPr lang="en-US" altLang="en-US" b="1" i="1" dirty="0" smtClean="0">
                <a:solidFill>
                  <a:schemeClr val="tx2"/>
                </a:solidFill>
              </a:rPr>
              <a:t> </a:t>
            </a:r>
            <a:r>
              <a:rPr lang="en-US" altLang="en-US" b="1" i="1" dirty="0" err="1" smtClean="0">
                <a:solidFill>
                  <a:schemeClr val="tx2"/>
                </a:solidFill>
              </a:rPr>
              <a:t>menilai</a:t>
            </a:r>
            <a:r>
              <a:rPr lang="en-US" altLang="en-US" b="1" i="1" dirty="0" smtClean="0">
                <a:solidFill>
                  <a:schemeClr val="tx2"/>
                </a:solidFill>
              </a:rPr>
              <a:t> </a:t>
            </a:r>
            <a:r>
              <a:rPr lang="en-US" altLang="en-US" b="1" i="1" dirty="0" err="1" smtClean="0">
                <a:solidFill>
                  <a:schemeClr val="tx2"/>
                </a:solidFill>
              </a:rPr>
              <a:t>tahap</a:t>
            </a:r>
            <a:r>
              <a:rPr lang="en-US" altLang="en-US" b="1" i="1" dirty="0" smtClean="0">
                <a:solidFill>
                  <a:schemeClr val="tx2"/>
                </a:solidFill>
              </a:rPr>
              <a:t> </a:t>
            </a:r>
            <a:r>
              <a:rPr lang="en-US" altLang="en-US" b="1" i="1" dirty="0" err="1" smtClean="0">
                <a:solidFill>
                  <a:schemeClr val="tx2"/>
                </a:solidFill>
              </a:rPr>
              <a:t>pengetahuan</a:t>
            </a:r>
            <a:r>
              <a:rPr lang="en-US" altLang="en-US" b="1" i="1" dirty="0" smtClean="0">
                <a:solidFill>
                  <a:schemeClr val="tx2"/>
                </a:solidFill>
              </a:rPr>
              <a:t>, </a:t>
            </a:r>
            <a:r>
              <a:rPr lang="en-US" altLang="en-US" b="1" i="1" dirty="0" err="1" smtClean="0">
                <a:solidFill>
                  <a:schemeClr val="tx2"/>
                </a:solidFill>
              </a:rPr>
              <a:t>kemahiran</a:t>
            </a:r>
            <a:r>
              <a:rPr lang="en-US" altLang="en-US" b="1" i="1" dirty="0" smtClean="0">
                <a:solidFill>
                  <a:schemeClr val="tx2"/>
                </a:solidFill>
              </a:rPr>
              <a:t> </a:t>
            </a:r>
            <a:r>
              <a:rPr lang="en-US" altLang="en-US" b="1" i="1" dirty="0" err="1" smtClean="0">
                <a:solidFill>
                  <a:schemeClr val="tx2"/>
                </a:solidFill>
              </a:rPr>
              <a:t>dan</a:t>
            </a:r>
            <a:r>
              <a:rPr lang="en-US" altLang="en-US" b="1" i="1" dirty="0" smtClean="0">
                <a:solidFill>
                  <a:schemeClr val="tx2"/>
                </a:solidFill>
              </a:rPr>
              <a:t> </a:t>
            </a:r>
            <a:r>
              <a:rPr lang="en-US" altLang="en-US" b="1" i="1" dirty="0" err="1" smtClean="0">
                <a:solidFill>
                  <a:schemeClr val="tx2"/>
                </a:solidFill>
              </a:rPr>
              <a:t>nilai</a:t>
            </a:r>
            <a:r>
              <a:rPr lang="en-US" altLang="en-US" b="1" i="1" dirty="0" smtClean="0">
                <a:solidFill>
                  <a:schemeClr val="tx2"/>
                </a:solidFill>
              </a:rPr>
              <a:t> </a:t>
            </a:r>
            <a:r>
              <a:rPr lang="en-US" altLang="en-US" b="1" i="1" dirty="0" err="1" smtClean="0">
                <a:solidFill>
                  <a:schemeClr val="tx2"/>
                </a:solidFill>
              </a:rPr>
              <a:t>dalam</a:t>
            </a:r>
            <a:r>
              <a:rPr lang="en-US" altLang="en-US" b="1" i="1" dirty="0" smtClean="0">
                <a:solidFill>
                  <a:schemeClr val="tx2"/>
                </a:solidFill>
              </a:rPr>
              <a:t> standard </a:t>
            </a:r>
            <a:r>
              <a:rPr lang="en-US" altLang="en-US" b="1" i="1" dirty="0" err="1" smtClean="0">
                <a:solidFill>
                  <a:schemeClr val="tx2"/>
                </a:solidFill>
              </a:rPr>
              <a:t>pembelajaran</a:t>
            </a:r>
            <a:r>
              <a:rPr lang="en-US" altLang="en-US" b="1" i="1" dirty="0" smtClean="0">
                <a:solidFill>
                  <a:schemeClr val="tx2"/>
                </a:solidFill>
              </a:rPr>
              <a:t> TMK.</a:t>
            </a:r>
          </a:p>
        </p:txBody>
      </p:sp>
      <p:sp>
        <p:nvSpPr>
          <p:cNvPr id="11" name="Rectangle 10"/>
          <p:cNvSpPr/>
          <p:nvPr/>
        </p:nvSpPr>
        <p:spPr>
          <a:xfrm>
            <a:off x="1092179" y="1609636"/>
            <a:ext cx="879022" cy="523220"/>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lgn="ctr">
              <a:defRPr/>
            </a:pPr>
            <a:r>
              <a:rPr lang="en-US" sz="2800" b="1" dirty="0" smtClean="0"/>
              <a:t>KUIZ</a:t>
            </a:r>
          </a:p>
        </p:txBody>
      </p:sp>
      <p:sp>
        <p:nvSpPr>
          <p:cNvPr id="12" name="Rectangle 11"/>
          <p:cNvSpPr/>
          <p:nvPr/>
        </p:nvSpPr>
        <p:spPr>
          <a:xfrm>
            <a:off x="5145066" y="1700808"/>
            <a:ext cx="1083118" cy="523220"/>
          </a:xfrm>
          <a:prstGeom prst="rect">
            <a:avLst/>
          </a:prstGeom>
        </p:spPr>
        <p:style>
          <a:lnRef idx="1">
            <a:schemeClr val="accent4"/>
          </a:lnRef>
          <a:fillRef idx="3">
            <a:schemeClr val="accent4"/>
          </a:fillRef>
          <a:effectRef idx="2">
            <a:schemeClr val="accent4"/>
          </a:effectRef>
          <a:fontRef idx="minor">
            <a:schemeClr val="lt1"/>
          </a:fontRef>
        </p:style>
        <p:txBody>
          <a:bodyPr wrap="none">
            <a:spAutoFit/>
          </a:bodyPr>
          <a:lstStyle/>
          <a:p>
            <a:pPr algn="ctr">
              <a:defRPr/>
            </a:pPr>
            <a:r>
              <a:rPr lang="en-US" sz="2800" b="1" dirty="0" smtClean="0"/>
              <a:t>UJIAN</a:t>
            </a:r>
          </a:p>
        </p:txBody>
      </p:sp>
    </p:spTree>
    <p:extLst>
      <p:ext uri="{BB962C8B-B14F-4D97-AF65-F5344CB8AC3E}">
        <p14:creationId xmlns:p14="http://schemas.microsoft.com/office/powerpoint/2010/main" xmlns="" val="220072385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187624" y="1628800"/>
            <a:ext cx="7085355" cy="4032448"/>
          </a:xfrm>
          <a:ln>
            <a:solidFill>
              <a:schemeClr val="tx1"/>
            </a:solidFill>
          </a:ln>
        </p:spPr>
      </p:pic>
      <p:sp>
        <p:nvSpPr>
          <p:cNvPr id="5" name="Rectangle 2"/>
          <p:cNvSpPr txBox="1">
            <a:spLocks noChangeArrowheads="1"/>
          </p:cNvSpPr>
          <p:nvPr/>
        </p:nvSpPr>
        <p:spPr>
          <a:xfrm>
            <a:off x="683568" y="332656"/>
            <a:ext cx="8229600" cy="5842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sv-SE" sz="3200" b="1" dirty="0" smtClean="0">
                <a:effectLst>
                  <a:outerShdw blurRad="38100" dist="38100" dir="2700000" algn="tl">
                    <a:srgbClr val="000000">
                      <a:alpha val="43137"/>
                    </a:srgbClr>
                  </a:outerShdw>
                </a:effectLst>
                <a:latin typeface="+mj-lt"/>
                <a:ea typeface="+mj-ea"/>
                <a:cs typeface="+mj-cs"/>
              </a:rPr>
              <a:t>PENTAKSIRAN</a:t>
            </a:r>
            <a:endParaRPr kumimoji="0" lang="sv-SE"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6" name="Rectangle 5"/>
          <p:cNvSpPr/>
          <p:nvPr/>
        </p:nvSpPr>
        <p:spPr>
          <a:xfrm>
            <a:off x="2871708" y="908720"/>
            <a:ext cx="3764172"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CONTOH KUIZ/UJIAN</a:t>
            </a:r>
          </a:p>
        </p:txBody>
      </p:sp>
    </p:spTree>
    <p:extLst>
      <p:ext uri="{BB962C8B-B14F-4D97-AF65-F5344CB8AC3E}">
        <p14:creationId xmlns:p14="http://schemas.microsoft.com/office/powerpoint/2010/main" xmlns="" val="22342488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23"/>
          <p:cNvSpPr/>
          <p:nvPr/>
        </p:nvSpPr>
        <p:spPr bwMode="auto">
          <a:xfrm>
            <a:off x="3581400" y="2819400"/>
            <a:ext cx="1828800" cy="914400"/>
          </a:xfrm>
          <a:prstGeom prst="ellipse">
            <a:avLst/>
          </a:prstGeom>
          <a:solidFill>
            <a:srgbClr val="FF5050"/>
          </a:solidFill>
          <a:ln w="9525" cap="flat" cmpd="sng" algn="ctr">
            <a:solidFill>
              <a:schemeClr val="tx1"/>
            </a:solidFill>
            <a:prstDash val="solid"/>
            <a:round/>
            <a:headEnd type="none" w="med" len="med"/>
            <a:tailEnd type="none" w="med" len="med"/>
          </a:ln>
          <a:effectLst/>
          <a:scene3d>
            <a:camera prst="perspectiveRelaxedModerately"/>
            <a:lightRig rig="threePt" dir="t"/>
          </a:scene3d>
          <a:sp3d>
            <a:bevelT w="38100"/>
          </a:sp3d>
        </p:spPr>
        <p:txBody>
          <a:bodyPr anchor="ctr"/>
          <a:lstStyle/>
          <a:p>
            <a:pPr algn="ctr">
              <a:defRPr/>
            </a:pPr>
            <a:r>
              <a:rPr lang="en-MY" sz="1400" b="1" dirty="0" smtClean="0">
                <a:solidFill>
                  <a:schemeClr val="accent2">
                    <a:lumMod val="75000"/>
                  </a:schemeClr>
                </a:solidFill>
                <a:latin typeface="Arial" charset="0"/>
              </a:rPr>
              <a:t>Mata </a:t>
            </a:r>
            <a:r>
              <a:rPr lang="en-MY" sz="1400" b="1" dirty="0" err="1" smtClean="0">
                <a:solidFill>
                  <a:schemeClr val="accent2">
                    <a:lumMod val="75000"/>
                  </a:schemeClr>
                </a:solidFill>
                <a:latin typeface="Arial" charset="0"/>
              </a:rPr>
              <a:t>Pelajaran</a:t>
            </a:r>
            <a:endParaRPr lang="en-MY" sz="1400" b="1" dirty="0">
              <a:solidFill>
                <a:schemeClr val="accent2">
                  <a:lumMod val="75000"/>
                </a:schemeClr>
              </a:solidFill>
              <a:latin typeface="Arial" charset="0"/>
            </a:endParaRPr>
          </a:p>
        </p:txBody>
      </p:sp>
      <p:grpSp>
        <p:nvGrpSpPr>
          <p:cNvPr id="3" name="Group 15"/>
          <p:cNvGrpSpPr/>
          <p:nvPr/>
        </p:nvGrpSpPr>
        <p:grpSpPr>
          <a:xfrm rot="21214544">
            <a:off x="2341540" y="1231224"/>
            <a:ext cx="4304685" cy="4026994"/>
            <a:chOff x="2241087" y="1295869"/>
            <a:chExt cx="4938697" cy="4620106"/>
          </a:xfrm>
          <a:effectLst>
            <a:outerShdw blurRad="50800" dist="177800" dir="4800000" algn="ctr" rotWithShape="0">
              <a:schemeClr val="bg1">
                <a:lumMod val="65000"/>
                <a:alpha val="98000"/>
              </a:schemeClr>
            </a:outerShdw>
          </a:effectLst>
          <a:scene3d>
            <a:camera prst="orthographicFront">
              <a:rot lat="18599993" lon="0" rev="0"/>
            </a:camera>
            <a:lightRig rig="threePt" dir="t"/>
          </a:scene3d>
        </p:grpSpPr>
        <p:sp>
          <p:nvSpPr>
            <p:cNvPr id="8" name="Notched Right Arrow 7"/>
            <p:cNvSpPr/>
            <p:nvPr/>
          </p:nvSpPr>
          <p:spPr bwMode="auto">
            <a:xfrm rot="20990082">
              <a:off x="2241087" y="2595211"/>
              <a:ext cx="1600200" cy="2425767"/>
            </a:xfrm>
            <a:prstGeom prst="notchedRightArrow">
              <a:avLst/>
            </a:prstGeom>
            <a:solidFill>
              <a:srgbClr val="00B050"/>
            </a:solidFill>
            <a:ln w="9525" cap="flat" cmpd="sng" algn="ctr">
              <a:solidFill>
                <a:schemeClr val="tx1"/>
              </a:solidFill>
              <a:prstDash val="solid"/>
              <a:round/>
              <a:headEnd type="none" w="med" len="med"/>
              <a:tailEnd type="none" w="med" len="med"/>
            </a:ln>
            <a:effectLst/>
            <a:sp3d>
              <a:bevelT w="139700"/>
              <a:bevelB w="25400"/>
            </a:sp3d>
          </p:spPr>
          <p:txBody>
            <a:bodyPr/>
            <a:lstStyle/>
            <a:p>
              <a:pPr algn="r">
                <a:defRPr/>
              </a:pPr>
              <a:endParaRPr lang="en-MY">
                <a:latin typeface="Arial" charset="0"/>
              </a:endParaRPr>
            </a:p>
          </p:txBody>
        </p:sp>
        <p:sp>
          <p:nvSpPr>
            <p:cNvPr id="11" name="Notched Right Arrow 10"/>
            <p:cNvSpPr/>
            <p:nvPr/>
          </p:nvSpPr>
          <p:spPr bwMode="auto">
            <a:xfrm rot="16603859">
              <a:off x="3715425" y="3902991"/>
              <a:ext cx="1600200" cy="2425767"/>
            </a:xfrm>
            <a:prstGeom prst="notchedRightArrow">
              <a:avLst/>
            </a:prstGeom>
            <a:solidFill>
              <a:schemeClr val="accent5">
                <a:lumMod val="75000"/>
              </a:schemeClr>
            </a:solidFill>
            <a:ln w="9525" cap="flat" cmpd="sng" algn="ctr">
              <a:solidFill>
                <a:schemeClr val="tx1"/>
              </a:solidFill>
              <a:prstDash val="solid"/>
              <a:round/>
              <a:headEnd type="none" w="med" len="med"/>
              <a:tailEnd type="none" w="med" len="med"/>
            </a:ln>
            <a:effectLst/>
            <a:sp3d>
              <a:bevelT w="139700"/>
              <a:bevelB w="25400"/>
            </a:sp3d>
          </p:spPr>
          <p:txBody>
            <a:bodyPr/>
            <a:lstStyle/>
            <a:p>
              <a:pPr algn="r">
                <a:defRPr/>
              </a:pPr>
              <a:endParaRPr lang="en-MY">
                <a:latin typeface="Arial" charset="0"/>
              </a:endParaRPr>
            </a:p>
          </p:txBody>
        </p:sp>
        <p:sp>
          <p:nvSpPr>
            <p:cNvPr id="12" name="Notched Right Arrow 11"/>
            <p:cNvSpPr/>
            <p:nvPr/>
          </p:nvSpPr>
          <p:spPr bwMode="auto">
            <a:xfrm rot="12641009">
              <a:off x="5536114" y="2981686"/>
              <a:ext cx="1600200" cy="2425767"/>
            </a:xfrm>
            <a:prstGeom prst="notchedRightArrow">
              <a:avLst/>
            </a:prstGeom>
            <a:solidFill>
              <a:schemeClr val="accent5">
                <a:lumMod val="75000"/>
              </a:schemeClr>
            </a:solidFill>
            <a:ln w="9525" cap="flat" cmpd="sng" algn="ctr">
              <a:solidFill>
                <a:schemeClr val="tx1"/>
              </a:solidFill>
              <a:prstDash val="solid"/>
              <a:round/>
              <a:headEnd type="none" w="med" len="med"/>
              <a:tailEnd type="none" w="med" len="med"/>
            </a:ln>
            <a:effectLst/>
            <a:sp3d>
              <a:bevelT w="139700"/>
              <a:bevelB w="25400"/>
            </a:sp3d>
          </p:spPr>
          <p:txBody>
            <a:bodyPr/>
            <a:lstStyle/>
            <a:p>
              <a:pPr algn="r">
                <a:defRPr/>
              </a:pPr>
              <a:endParaRPr lang="en-MY">
                <a:latin typeface="Arial" charset="0"/>
              </a:endParaRPr>
            </a:p>
          </p:txBody>
        </p:sp>
        <p:sp>
          <p:nvSpPr>
            <p:cNvPr id="13" name="Notched Right Arrow 12"/>
            <p:cNvSpPr/>
            <p:nvPr/>
          </p:nvSpPr>
          <p:spPr bwMode="auto">
            <a:xfrm rot="3938749">
              <a:off x="3130592" y="883085"/>
              <a:ext cx="1600200" cy="2425767"/>
            </a:xfrm>
            <a:prstGeom prst="notchedRightArrow">
              <a:avLst/>
            </a:prstGeom>
            <a:solidFill>
              <a:srgbClr val="00B050"/>
            </a:solidFill>
            <a:ln w="9525" cap="flat" cmpd="sng" algn="ctr">
              <a:solidFill>
                <a:schemeClr val="tx1"/>
              </a:solidFill>
              <a:prstDash val="solid"/>
              <a:round/>
              <a:headEnd type="none" w="med" len="med"/>
              <a:tailEnd type="none" w="med" len="med"/>
            </a:ln>
            <a:effectLst/>
            <a:sp3d>
              <a:bevelT w="139700"/>
              <a:bevelB w="25400"/>
            </a:sp3d>
          </p:spPr>
          <p:txBody>
            <a:bodyPr/>
            <a:lstStyle/>
            <a:p>
              <a:pPr algn="r">
                <a:defRPr/>
              </a:pPr>
              <a:endParaRPr lang="en-MY">
                <a:latin typeface="Arial" charset="0"/>
              </a:endParaRPr>
            </a:p>
          </p:txBody>
        </p:sp>
        <p:sp>
          <p:nvSpPr>
            <p:cNvPr id="14" name="Notched Right Arrow 13"/>
            <p:cNvSpPr/>
            <p:nvPr/>
          </p:nvSpPr>
          <p:spPr bwMode="auto">
            <a:xfrm rot="7820442">
              <a:off x="5166801" y="1166512"/>
              <a:ext cx="1600200" cy="2425767"/>
            </a:xfrm>
            <a:prstGeom prst="notchedRightArrow">
              <a:avLst/>
            </a:prstGeom>
            <a:solidFill>
              <a:srgbClr val="FFC000"/>
            </a:solidFill>
            <a:ln w="9525" cap="flat" cmpd="sng" algn="ctr">
              <a:solidFill>
                <a:schemeClr val="tx1"/>
              </a:solidFill>
              <a:prstDash val="solid"/>
              <a:round/>
              <a:headEnd type="none" w="med" len="med"/>
              <a:tailEnd type="none" w="med" len="med"/>
            </a:ln>
            <a:effectLst/>
            <a:sp3d>
              <a:bevelT w="139700"/>
              <a:bevelB w="25400"/>
            </a:sp3d>
          </p:spPr>
          <p:txBody>
            <a:bodyPr/>
            <a:lstStyle/>
            <a:p>
              <a:pPr algn="r">
                <a:defRPr/>
              </a:pPr>
              <a:endParaRPr lang="en-MY">
                <a:latin typeface="Arial" charset="0"/>
              </a:endParaRPr>
            </a:p>
          </p:txBody>
        </p:sp>
      </p:grpSp>
      <p:grpSp>
        <p:nvGrpSpPr>
          <p:cNvPr id="4" name="Group 34"/>
          <p:cNvGrpSpPr>
            <a:grpSpLocks/>
          </p:cNvGrpSpPr>
          <p:nvPr/>
        </p:nvGrpSpPr>
        <p:grpSpPr bwMode="auto">
          <a:xfrm>
            <a:off x="5105400" y="2514600"/>
            <a:ext cx="4111255" cy="3084559"/>
            <a:chOff x="5105400" y="2514600"/>
            <a:chExt cx="4111464" cy="3084777"/>
          </a:xfrm>
        </p:grpSpPr>
        <p:sp>
          <p:nvSpPr>
            <p:cNvPr id="17430" name="Line Callout 1 (Accent Bar) 17"/>
            <p:cNvSpPr>
              <a:spLocks/>
            </p:cNvSpPr>
            <p:nvPr/>
          </p:nvSpPr>
          <p:spPr bwMode="auto">
            <a:xfrm>
              <a:off x="7010400" y="2514600"/>
              <a:ext cx="1905000" cy="762000"/>
            </a:xfrm>
            <a:prstGeom prst="accentCallout1">
              <a:avLst>
                <a:gd name="adj1" fmla="val 18750"/>
                <a:gd name="adj2" fmla="val -8333"/>
                <a:gd name="adj3" fmla="val 109384"/>
                <a:gd name="adj4" fmla="val -61398"/>
              </a:avLst>
            </a:prstGeom>
            <a:noFill/>
            <a:ln w="38100" algn="ctr">
              <a:solidFill>
                <a:schemeClr val="tx1"/>
              </a:solidFill>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a:lstStyle/>
            <a:p>
              <a:pPr algn="r"/>
              <a:endParaRPr lang="en-MY">
                <a:latin typeface="Arial" charset="0"/>
              </a:endParaRPr>
            </a:p>
          </p:txBody>
        </p:sp>
        <p:sp>
          <p:nvSpPr>
            <p:cNvPr id="17431" name="TextBox 19"/>
            <p:cNvSpPr txBox="1">
              <a:spLocks noChangeArrowheads="1"/>
            </p:cNvSpPr>
            <p:nvPr/>
          </p:nvSpPr>
          <p:spPr bwMode="auto">
            <a:xfrm>
              <a:off x="6934200" y="2667000"/>
              <a:ext cx="2282664" cy="369358"/>
            </a:xfrm>
            <a:prstGeom prst="rect">
              <a:avLst/>
            </a:prstGeom>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1">
              <a:schemeClr val="accent1"/>
            </a:lnRef>
            <a:fillRef idx="2">
              <a:schemeClr val="accent1"/>
            </a:fillRef>
            <a:effectRef idx="1">
              <a:schemeClr val="accent1"/>
            </a:effectRef>
            <a:fontRef idx="minor">
              <a:schemeClr val="dk1"/>
            </a:fontRef>
          </p:style>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MY" b="1" dirty="0" err="1"/>
                <a:t>Dunia</a:t>
              </a:r>
              <a:r>
                <a:rPr lang="en-MY" b="1" dirty="0"/>
                <a:t> </a:t>
              </a:r>
              <a:r>
                <a:rPr lang="en-MY" b="1" dirty="0" err="1"/>
                <a:t>Pangkalan</a:t>
              </a:r>
              <a:r>
                <a:rPr lang="en-MY" b="1" dirty="0"/>
                <a:t> Data</a:t>
              </a:r>
            </a:p>
          </p:txBody>
        </p:sp>
        <p:sp>
          <p:nvSpPr>
            <p:cNvPr id="17432" name="Line Callout 1 (Accent Bar) 20"/>
            <p:cNvSpPr>
              <a:spLocks/>
            </p:cNvSpPr>
            <p:nvPr/>
          </p:nvSpPr>
          <p:spPr bwMode="auto">
            <a:xfrm>
              <a:off x="5181600" y="4953000"/>
              <a:ext cx="2057400" cy="609600"/>
            </a:xfrm>
            <a:prstGeom prst="accentCallout1">
              <a:avLst>
                <a:gd name="adj1" fmla="val 18750"/>
                <a:gd name="adj2" fmla="val -8333"/>
                <a:gd name="adj3" fmla="val -152435"/>
                <a:gd name="adj4" fmla="val -33139"/>
              </a:avLst>
            </a:prstGeom>
            <a:noFill/>
            <a:ln w="38100" algn="ctr">
              <a:solidFill>
                <a:schemeClr val="tx1"/>
              </a:solidFill>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a:lstStyle/>
            <a:p>
              <a:pPr algn="r"/>
              <a:endParaRPr lang="en-MY">
                <a:latin typeface="Arial" charset="0"/>
              </a:endParaRPr>
            </a:p>
          </p:txBody>
        </p:sp>
        <p:sp>
          <p:nvSpPr>
            <p:cNvPr id="17433" name="TextBox 21"/>
            <p:cNvSpPr txBox="1">
              <a:spLocks noChangeArrowheads="1"/>
            </p:cNvSpPr>
            <p:nvPr/>
          </p:nvSpPr>
          <p:spPr bwMode="auto">
            <a:xfrm>
              <a:off x="5105400" y="4953000"/>
              <a:ext cx="2240727" cy="646377"/>
            </a:xfrm>
            <a:prstGeom prst="rect">
              <a:avLst/>
            </a:prstGeom>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1">
              <a:schemeClr val="accent1"/>
            </a:lnRef>
            <a:fillRef idx="2">
              <a:schemeClr val="accent1"/>
            </a:fillRef>
            <a:effectRef idx="1">
              <a:schemeClr val="accent1"/>
            </a:effectRef>
            <a:fontRef idx="minor">
              <a:schemeClr val="dk1"/>
            </a:fontRef>
          </p:style>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MY" b="1" dirty="0" err="1"/>
                <a:t>Sistem</a:t>
              </a:r>
              <a:r>
                <a:rPr lang="en-MY" b="1" dirty="0"/>
                <a:t> </a:t>
              </a:r>
              <a:r>
                <a:rPr lang="en-MY" b="1" dirty="0" err="1"/>
                <a:t>Komputer</a:t>
              </a:r>
              <a:r>
                <a:rPr lang="en-MY" b="1" dirty="0"/>
                <a:t> </a:t>
              </a:r>
              <a:r>
                <a:rPr lang="en-MY" b="1" dirty="0" err="1"/>
                <a:t>dan</a:t>
              </a:r>
              <a:endParaRPr lang="en-MY" b="1" dirty="0"/>
            </a:p>
            <a:p>
              <a:pPr eaLnBrk="1" hangingPunct="1"/>
              <a:r>
                <a:rPr lang="en-MY" b="1" dirty="0" err="1"/>
                <a:t>Dunia</a:t>
              </a:r>
              <a:r>
                <a:rPr lang="en-MY" b="1" dirty="0"/>
                <a:t> Internet</a:t>
              </a:r>
            </a:p>
          </p:txBody>
        </p:sp>
      </p:grpSp>
      <p:grpSp>
        <p:nvGrpSpPr>
          <p:cNvPr id="5" name="Group 35"/>
          <p:cNvGrpSpPr>
            <a:grpSpLocks/>
          </p:cNvGrpSpPr>
          <p:nvPr/>
        </p:nvGrpSpPr>
        <p:grpSpPr bwMode="auto">
          <a:xfrm>
            <a:off x="6172202" y="1371600"/>
            <a:ext cx="1678408" cy="609600"/>
            <a:chOff x="6172200" y="1371600"/>
            <a:chExt cx="1678551" cy="609600"/>
          </a:xfrm>
        </p:grpSpPr>
        <p:sp>
          <p:nvSpPr>
            <p:cNvPr id="17428" name="Line Callout 1 (Accent Bar) 24"/>
            <p:cNvSpPr>
              <a:spLocks/>
            </p:cNvSpPr>
            <p:nvPr/>
          </p:nvSpPr>
          <p:spPr bwMode="auto">
            <a:xfrm>
              <a:off x="6172200" y="1371600"/>
              <a:ext cx="1371600" cy="609600"/>
            </a:xfrm>
            <a:prstGeom prst="accentCallout1">
              <a:avLst>
                <a:gd name="adj1" fmla="val 67449"/>
                <a:gd name="adj2" fmla="val -9199"/>
                <a:gd name="adj3" fmla="val 176787"/>
                <a:gd name="adj4" fmla="val -53917"/>
              </a:avLst>
            </a:prstGeom>
            <a:noFill/>
            <a:ln w="38100" algn="ctr">
              <a:solidFill>
                <a:schemeClr val="tx1"/>
              </a:solidFill>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a:lstStyle/>
            <a:p>
              <a:pPr algn="r"/>
              <a:endParaRPr lang="en-MY">
                <a:latin typeface="Arial" charset="0"/>
              </a:endParaRPr>
            </a:p>
          </p:txBody>
        </p:sp>
        <p:sp>
          <p:nvSpPr>
            <p:cNvPr id="17429" name="TextBox 25"/>
            <p:cNvSpPr txBox="1">
              <a:spLocks noChangeArrowheads="1"/>
            </p:cNvSpPr>
            <p:nvPr/>
          </p:nvSpPr>
          <p:spPr bwMode="auto">
            <a:xfrm>
              <a:off x="6172200" y="1447800"/>
              <a:ext cx="1678551" cy="369332"/>
            </a:xfrm>
            <a:prstGeom prst="rect">
              <a:avLst/>
            </a:prstGeom>
            <a:solidFill>
              <a:srgbClr val="FFFF00"/>
            </a:solidFill>
            <a:ln>
              <a:solidFill>
                <a:schemeClr val="tx1"/>
              </a:solid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MY" b="1" dirty="0" err="1"/>
                <a:t>Pengaturcaraan</a:t>
              </a:r>
              <a:endParaRPr lang="en-MY" b="1" dirty="0"/>
            </a:p>
          </p:txBody>
        </p:sp>
      </p:grpSp>
      <p:grpSp>
        <p:nvGrpSpPr>
          <p:cNvPr id="6" name="Group 32"/>
          <p:cNvGrpSpPr>
            <a:grpSpLocks/>
          </p:cNvGrpSpPr>
          <p:nvPr/>
        </p:nvGrpSpPr>
        <p:grpSpPr bwMode="auto">
          <a:xfrm>
            <a:off x="914400" y="1371600"/>
            <a:ext cx="1755481" cy="914400"/>
            <a:chOff x="914400" y="1371600"/>
            <a:chExt cx="1754735" cy="914400"/>
          </a:xfrm>
        </p:grpSpPr>
        <p:sp>
          <p:nvSpPr>
            <p:cNvPr id="17426" name="Line Callout 1 (Accent Bar) 27"/>
            <p:cNvSpPr>
              <a:spLocks/>
            </p:cNvSpPr>
            <p:nvPr/>
          </p:nvSpPr>
          <p:spPr bwMode="auto">
            <a:xfrm flipH="1">
              <a:off x="1143000" y="1371600"/>
              <a:ext cx="1447800" cy="914400"/>
            </a:xfrm>
            <a:prstGeom prst="accentCallout1">
              <a:avLst>
                <a:gd name="adj1" fmla="val 56412"/>
                <a:gd name="adj2" fmla="val -11616"/>
                <a:gd name="adj3" fmla="val 120292"/>
                <a:gd name="adj4" fmla="val -72782"/>
              </a:avLst>
            </a:prstGeom>
            <a:noFill/>
            <a:ln w="38100" algn="ctr">
              <a:solidFill>
                <a:schemeClr val="tx1"/>
              </a:solidFill>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a:lstStyle/>
            <a:p>
              <a:pPr algn="r"/>
              <a:endParaRPr lang="en-MY">
                <a:latin typeface="Arial" charset="0"/>
              </a:endParaRPr>
            </a:p>
          </p:txBody>
        </p:sp>
        <p:sp>
          <p:nvSpPr>
            <p:cNvPr id="17427" name="TextBox 28"/>
            <p:cNvSpPr txBox="1">
              <a:spLocks noChangeArrowheads="1"/>
            </p:cNvSpPr>
            <p:nvPr/>
          </p:nvSpPr>
          <p:spPr bwMode="auto">
            <a:xfrm>
              <a:off x="914400" y="1600200"/>
              <a:ext cx="1754735" cy="369332"/>
            </a:xfrm>
            <a:prstGeom prst="rect">
              <a:avLst/>
            </a:prstGeom>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1">
              <a:schemeClr val="accent3"/>
            </a:lnRef>
            <a:fillRef idx="2">
              <a:schemeClr val="accent3"/>
            </a:fillRef>
            <a:effectRef idx="1">
              <a:schemeClr val="accent3"/>
            </a:effectRef>
            <a:fontRef idx="minor">
              <a:schemeClr val="dk1"/>
            </a:fontRef>
          </p:style>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MY" b="1" dirty="0" err="1"/>
                <a:t>Dunia</a:t>
              </a:r>
              <a:r>
                <a:rPr lang="en-MY" b="1" dirty="0"/>
                <a:t> </a:t>
              </a:r>
              <a:r>
                <a:rPr lang="en-MY" b="1" dirty="0" err="1"/>
                <a:t>Komputer</a:t>
              </a:r>
              <a:endParaRPr lang="en-MY" b="1" dirty="0"/>
            </a:p>
          </p:txBody>
        </p:sp>
      </p:grpSp>
      <p:grpSp>
        <p:nvGrpSpPr>
          <p:cNvPr id="7" name="Group 33"/>
          <p:cNvGrpSpPr>
            <a:grpSpLocks/>
          </p:cNvGrpSpPr>
          <p:nvPr/>
        </p:nvGrpSpPr>
        <p:grpSpPr bwMode="auto">
          <a:xfrm>
            <a:off x="381000" y="2819400"/>
            <a:ext cx="1679772" cy="762000"/>
            <a:chOff x="381000" y="2819400"/>
            <a:chExt cx="1679685" cy="762000"/>
          </a:xfrm>
        </p:grpSpPr>
        <p:sp>
          <p:nvSpPr>
            <p:cNvPr id="17424" name="Line Callout 1 (Accent Bar) 29"/>
            <p:cNvSpPr>
              <a:spLocks/>
            </p:cNvSpPr>
            <p:nvPr/>
          </p:nvSpPr>
          <p:spPr bwMode="auto">
            <a:xfrm flipH="1">
              <a:off x="381000" y="2819400"/>
              <a:ext cx="1600200" cy="762000"/>
            </a:xfrm>
            <a:prstGeom prst="accentCallout1">
              <a:avLst>
                <a:gd name="adj1" fmla="val 54593"/>
                <a:gd name="adj2" fmla="val -9815"/>
                <a:gd name="adj3" fmla="val 79773"/>
                <a:gd name="adj4" fmla="val -62824"/>
              </a:avLst>
            </a:prstGeom>
            <a:noFill/>
            <a:ln w="38100" algn="ctr">
              <a:solidFill>
                <a:schemeClr val="tx1"/>
              </a:solidFill>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a:lstStyle/>
            <a:p>
              <a:pPr algn="r"/>
              <a:endParaRPr lang="en-MY">
                <a:latin typeface="Arial" charset="0"/>
              </a:endParaRPr>
            </a:p>
          </p:txBody>
        </p:sp>
        <p:sp>
          <p:nvSpPr>
            <p:cNvPr id="17425" name="TextBox 30"/>
            <p:cNvSpPr txBox="1">
              <a:spLocks noChangeArrowheads="1"/>
            </p:cNvSpPr>
            <p:nvPr/>
          </p:nvSpPr>
          <p:spPr bwMode="auto">
            <a:xfrm>
              <a:off x="762000" y="2895600"/>
              <a:ext cx="1298685" cy="646331"/>
            </a:xfrm>
            <a:prstGeom prst="rect">
              <a:avLst/>
            </a:prstGeom>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1">
              <a:schemeClr val="accent3"/>
            </a:lnRef>
            <a:fillRef idx="2">
              <a:schemeClr val="accent3"/>
            </a:fillRef>
            <a:effectRef idx="1">
              <a:schemeClr val="accent3"/>
            </a:effectRef>
            <a:fontRef idx="minor">
              <a:schemeClr val="dk1"/>
            </a:fontRef>
          </p:style>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MY" b="1" dirty="0" err="1"/>
                <a:t>Eksplorasi</a:t>
              </a:r>
              <a:r>
                <a:rPr lang="en-MY" b="1" dirty="0"/>
                <a:t> </a:t>
              </a:r>
            </a:p>
            <a:p>
              <a:pPr eaLnBrk="1" hangingPunct="1"/>
              <a:r>
                <a:rPr lang="en-MY" b="1" dirty="0"/>
                <a:t>Multimedia</a:t>
              </a:r>
            </a:p>
          </p:txBody>
        </p:sp>
      </p:grpSp>
      <p:graphicFrame>
        <p:nvGraphicFramePr>
          <p:cNvPr id="32" name="Table 31"/>
          <p:cNvGraphicFramePr>
            <a:graphicFrameLocks noGrp="1"/>
          </p:cNvGraphicFramePr>
          <p:nvPr/>
        </p:nvGraphicFramePr>
        <p:xfrm>
          <a:off x="923627" y="4648200"/>
          <a:ext cx="2208213" cy="1371678"/>
        </p:xfrm>
        <a:graphic>
          <a:graphicData uri="http://schemas.openxmlformats.org/drawingml/2006/table">
            <a:tbl>
              <a:tblPr firstRow="1" bandRow="1">
                <a:tableStyleId>{5C22544A-7EE6-4342-B048-85BDC9FD1C3A}</a:tableStyleId>
              </a:tblPr>
              <a:tblGrid>
                <a:gridCol w="380945"/>
                <a:gridCol w="1827268"/>
              </a:tblGrid>
              <a:tr h="370946">
                <a:tc>
                  <a:txBody>
                    <a:bodyPr/>
                    <a:lstStyle/>
                    <a:p>
                      <a:endParaRPr lang="en-MY" sz="2400" b="1" dirty="0"/>
                    </a:p>
                  </a:txBody>
                  <a:tcPr marL="91427" marR="91427" marT="45733" marB="4573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33CC33"/>
                    </a:solidFill>
                  </a:tcPr>
                </a:tc>
                <a:tc>
                  <a:txBody>
                    <a:bodyPr/>
                    <a:lstStyle/>
                    <a:p>
                      <a:r>
                        <a:rPr lang="en-MY" sz="2400" b="1" dirty="0" err="1" smtClean="0">
                          <a:solidFill>
                            <a:schemeClr val="tx1"/>
                          </a:solidFill>
                        </a:rPr>
                        <a:t>Tahun</a:t>
                      </a:r>
                      <a:r>
                        <a:rPr lang="en-MY" sz="2400" b="1" dirty="0" smtClean="0">
                          <a:solidFill>
                            <a:schemeClr val="tx1"/>
                          </a:solidFill>
                        </a:rPr>
                        <a:t> 4</a:t>
                      </a:r>
                      <a:endParaRPr lang="en-MY" sz="2400" b="1" dirty="0">
                        <a:solidFill>
                          <a:schemeClr val="tx1"/>
                        </a:solidFill>
                      </a:endParaRPr>
                    </a:p>
                  </a:txBody>
                  <a:tcPr marL="91427" marR="91427" marT="45733" marB="45733">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r>
              <a:tr h="370946">
                <a:tc>
                  <a:txBody>
                    <a:bodyPr/>
                    <a:lstStyle/>
                    <a:p>
                      <a:endParaRPr lang="en-MY" sz="2400" b="1" dirty="0"/>
                    </a:p>
                  </a:txBody>
                  <a:tcPr marL="91427" marR="91427" marT="45733" marB="4573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r>
                        <a:rPr lang="en-MY" sz="2400" b="1" dirty="0" err="1" smtClean="0">
                          <a:solidFill>
                            <a:schemeClr val="tx1"/>
                          </a:solidFill>
                        </a:rPr>
                        <a:t>Tahun</a:t>
                      </a:r>
                      <a:r>
                        <a:rPr lang="en-MY" sz="2400" b="1" dirty="0" smtClean="0">
                          <a:solidFill>
                            <a:schemeClr val="tx1"/>
                          </a:solidFill>
                        </a:rPr>
                        <a:t> 5</a:t>
                      </a:r>
                      <a:endParaRPr lang="en-MY" sz="2400" b="1" dirty="0">
                        <a:solidFill>
                          <a:schemeClr val="tx1"/>
                        </a:solidFill>
                      </a:endParaRPr>
                    </a:p>
                  </a:txBody>
                  <a:tcPr marL="91427" marR="91427" marT="45733" marB="45733">
                    <a:lnL w="12700" cap="flat" cmpd="sng" algn="ctr">
                      <a:no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r>
              <a:tr h="370946">
                <a:tc>
                  <a:txBody>
                    <a:bodyPr/>
                    <a:lstStyle/>
                    <a:p>
                      <a:endParaRPr lang="en-MY" sz="2400" b="1" dirty="0"/>
                    </a:p>
                  </a:txBody>
                  <a:tcPr marL="91427" marR="91427" marT="45733" marB="4573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r>
                        <a:rPr lang="en-MY" sz="2400" b="1" dirty="0" err="1" smtClean="0">
                          <a:solidFill>
                            <a:schemeClr val="tx1"/>
                          </a:solidFill>
                        </a:rPr>
                        <a:t>Tahun</a:t>
                      </a:r>
                      <a:r>
                        <a:rPr lang="en-MY" sz="2400" b="1" dirty="0" smtClean="0">
                          <a:solidFill>
                            <a:schemeClr val="tx1"/>
                          </a:solidFill>
                        </a:rPr>
                        <a:t> 6</a:t>
                      </a:r>
                      <a:endParaRPr lang="en-MY" sz="2400" b="1" dirty="0">
                        <a:solidFill>
                          <a:schemeClr val="tx1"/>
                        </a:solidFill>
                      </a:endParaRPr>
                    </a:p>
                  </a:txBody>
                  <a:tcPr marL="91427" marR="91427" marT="45733" marB="45733">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25" name="Title 1"/>
          <p:cNvSpPr>
            <a:spLocks noGrp="1"/>
          </p:cNvSpPr>
          <p:nvPr>
            <p:ph type="title"/>
          </p:nvPr>
        </p:nvSpPr>
        <p:spPr>
          <a:xfrm>
            <a:off x="2267744" y="14001"/>
            <a:ext cx="6419056" cy="1143000"/>
          </a:xfrm>
          <a:scene3d>
            <a:camera prst="orthographicFront"/>
            <a:lightRig rig="threePt" dir="t"/>
          </a:scene3d>
          <a:sp3d>
            <a:bevelT/>
          </a:sp3d>
        </p:spPr>
        <p:txBody>
          <a:bodyPr>
            <a:normAutofit/>
          </a:bodyPr>
          <a:lstStyle/>
          <a:p>
            <a:r>
              <a:rPr lang="en-MY" sz="3600" b="1" dirty="0" smtClean="0">
                <a:latin typeface="Khmer UI" pitchFamily="34" charset="0"/>
                <a:cs typeface="Khmer UI" pitchFamily="34" charset="0"/>
              </a:rPr>
              <a:t>FOKUS TMK TAHAP II</a:t>
            </a:r>
            <a:endParaRPr lang="en-US" sz="3600" b="1" dirty="0">
              <a:latin typeface="Khmer UI" pitchFamily="34" charset="0"/>
              <a:cs typeface="Khmer UI" pitchFamily="34" charset="0"/>
            </a:endParaRPr>
          </a:p>
        </p:txBody>
      </p:sp>
    </p:spTree>
    <p:extLst>
      <p:ext uri="{BB962C8B-B14F-4D97-AF65-F5344CB8AC3E}">
        <p14:creationId xmlns:p14="http://schemas.microsoft.com/office/powerpoint/2010/main" xmlns="" val="162559198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3"/>
                                        </p:tgtEl>
                                      </p:cBhvr>
                                    </p:animEffect>
                                    <p:animScale>
                                      <p:cBhvr>
                                        <p:cTn id="7" dur="250" autoRev="1" fill="hold"/>
                                        <p:tgtEl>
                                          <p:spTgt spid="3"/>
                                        </p:tgtEl>
                                      </p:cBhvr>
                                      <p:by x="105000" y="105000"/>
                                    </p:animScale>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3"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259632" y="1700808"/>
            <a:ext cx="7192379" cy="4172533"/>
          </a:xfrm>
          <a:ln>
            <a:solidFill>
              <a:schemeClr val="tx1"/>
            </a:solidFill>
          </a:ln>
        </p:spPr>
      </p:pic>
      <p:sp>
        <p:nvSpPr>
          <p:cNvPr id="6" name="Rectangle 2"/>
          <p:cNvSpPr txBox="1">
            <a:spLocks noChangeArrowheads="1"/>
          </p:cNvSpPr>
          <p:nvPr/>
        </p:nvSpPr>
        <p:spPr>
          <a:xfrm>
            <a:off x="683568" y="332656"/>
            <a:ext cx="8229600" cy="5842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sv-SE" sz="3200" b="1" dirty="0" smtClean="0">
                <a:effectLst>
                  <a:outerShdw blurRad="38100" dist="38100" dir="2700000" algn="tl">
                    <a:srgbClr val="000000">
                      <a:alpha val="43137"/>
                    </a:srgbClr>
                  </a:outerShdw>
                </a:effectLst>
                <a:latin typeface="+mj-lt"/>
                <a:ea typeface="+mj-ea"/>
                <a:cs typeface="+mj-cs"/>
              </a:rPr>
              <a:t>PENTAKSIRAN</a:t>
            </a:r>
            <a:endParaRPr kumimoji="0" lang="sv-SE"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7" name="Rectangle 6"/>
          <p:cNvSpPr/>
          <p:nvPr/>
        </p:nvSpPr>
        <p:spPr>
          <a:xfrm>
            <a:off x="2871708" y="908720"/>
            <a:ext cx="3764172"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CONTOH KUIZ/UJIAN</a:t>
            </a:r>
          </a:p>
        </p:txBody>
      </p:sp>
    </p:spTree>
    <p:extLst>
      <p:ext uri="{BB962C8B-B14F-4D97-AF65-F5344CB8AC3E}">
        <p14:creationId xmlns:p14="http://schemas.microsoft.com/office/powerpoint/2010/main" xmlns="" val="22032324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Content Placeholder 2"/>
          <p:cNvSpPr>
            <a:spLocks noGrp="1"/>
          </p:cNvSpPr>
          <p:nvPr>
            <p:ph idx="1"/>
          </p:nvPr>
        </p:nvSpPr>
        <p:spPr>
          <a:xfrm>
            <a:off x="1259632" y="1772816"/>
            <a:ext cx="7488832" cy="731912"/>
          </a:xfrm>
        </p:spPr>
        <p:txBody>
          <a:bodyPr>
            <a:noAutofit/>
          </a:bodyPr>
          <a:lstStyle/>
          <a:p>
            <a:pPr algn="just" eaLnBrk="1" hangingPunct="1"/>
            <a:r>
              <a:rPr lang="en-US" altLang="en-US" sz="2400" b="1" dirty="0" smtClean="0">
                <a:solidFill>
                  <a:schemeClr val="tx2"/>
                </a:solidFill>
              </a:rPr>
              <a:t>Portfolio </a:t>
            </a:r>
            <a:r>
              <a:rPr lang="en-US" altLang="en-US" sz="2400" b="1" dirty="0" err="1" smtClean="0">
                <a:solidFill>
                  <a:schemeClr val="tx2"/>
                </a:solidFill>
              </a:rPr>
              <a:t>merupakan</a:t>
            </a:r>
            <a:r>
              <a:rPr lang="en-US" altLang="en-US" sz="2400" b="1" dirty="0" smtClean="0">
                <a:solidFill>
                  <a:schemeClr val="tx2"/>
                </a:solidFill>
              </a:rPr>
              <a:t> </a:t>
            </a:r>
            <a:r>
              <a:rPr lang="en-US" altLang="en-US" sz="2400" b="1" dirty="0" err="1" smtClean="0">
                <a:solidFill>
                  <a:schemeClr val="tx2"/>
                </a:solidFill>
              </a:rPr>
              <a:t>koleksi</a:t>
            </a:r>
            <a:r>
              <a:rPr lang="en-US" altLang="en-US" sz="2400" b="1" dirty="0" smtClean="0">
                <a:solidFill>
                  <a:schemeClr val="tx2"/>
                </a:solidFill>
              </a:rPr>
              <a:t> </a:t>
            </a:r>
            <a:r>
              <a:rPr lang="en-US" altLang="en-US" sz="2400" b="1" dirty="0" err="1" smtClean="0">
                <a:solidFill>
                  <a:schemeClr val="tx2"/>
                </a:solidFill>
              </a:rPr>
              <a:t>hasil</a:t>
            </a:r>
            <a:r>
              <a:rPr lang="en-US" altLang="en-US" sz="2400" b="1" dirty="0" smtClean="0">
                <a:solidFill>
                  <a:schemeClr val="tx2"/>
                </a:solidFill>
              </a:rPr>
              <a:t> </a:t>
            </a:r>
            <a:r>
              <a:rPr lang="en-US" altLang="en-US" sz="2400" b="1" dirty="0" err="1" smtClean="0">
                <a:solidFill>
                  <a:schemeClr val="tx2"/>
                </a:solidFill>
              </a:rPr>
              <a:t>kerja</a:t>
            </a:r>
            <a:r>
              <a:rPr lang="en-US" altLang="en-US" sz="2400" b="1" dirty="0" smtClean="0">
                <a:solidFill>
                  <a:schemeClr val="tx2"/>
                </a:solidFill>
              </a:rPr>
              <a:t> </a:t>
            </a:r>
            <a:r>
              <a:rPr lang="en-US" altLang="en-US" sz="2400" b="1" dirty="0" err="1" smtClean="0">
                <a:solidFill>
                  <a:schemeClr val="tx2"/>
                </a:solidFill>
              </a:rPr>
              <a:t>murid</a:t>
            </a:r>
            <a:r>
              <a:rPr lang="en-US" altLang="en-US" sz="2400" b="1" dirty="0" smtClean="0">
                <a:solidFill>
                  <a:schemeClr val="tx2"/>
                </a:solidFill>
              </a:rPr>
              <a:t> </a:t>
            </a:r>
            <a:r>
              <a:rPr lang="en-US" altLang="en-US" sz="2400" b="1" dirty="0" err="1" smtClean="0">
                <a:solidFill>
                  <a:schemeClr val="tx2"/>
                </a:solidFill>
              </a:rPr>
              <a:t>berbentuk</a:t>
            </a:r>
            <a:r>
              <a:rPr lang="en-US" altLang="en-US" sz="2400" b="1" dirty="0" smtClean="0">
                <a:solidFill>
                  <a:schemeClr val="tx2"/>
                </a:solidFill>
              </a:rPr>
              <a:t> </a:t>
            </a:r>
            <a:r>
              <a:rPr lang="en-US" altLang="en-US" sz="2400" b="1" dirty="0" err="1" smtClean="0">
                <a:solidFill>
                  <a:schemeClr val="tx2"/>
                </a:solidFill>
              </a:rPr>
              <a:t>dokumentasi</a:t>
            </a:r>
            <a:r>
              <a:rPr lang="en-US" altLang="en-US" sz="2400" b="1" dirty="0" smtClean="0">
                <a:solidFill>
                  <a:schemeClr val="tx2"/>
                </a:solidFill>
              </a:rPr>
              <a:t> </a:t>
            </a:r>
            <a:r>
              <a:rPr lang="en-US" altLang="en-US" sz="2400" b="1" dirty="0" err="1" smtClean="0">
                <a:solidFill>
                  <a:schemeClr val="tx2"/>
                </a:solidFill>
              </a:rPr>
              <a:t>berstruktur</a:t>
            </a:r>
            <a:r>
              <a:rPr lang="en-US" altLang="en-US" sz="2400" b="1" dirty="0" smtClean="0">
                <a:solidFill>
                  <a:schemeClr val="tx2"/>
                </a:solidFill>
              </a:rPr>
              <a:t> yang </a:t>
            </a:r>
            <a:r>
              <a:rPr lang="en-US" altLang="en-US" sz="2400" b="1" dirty="0" err="1" smtClean="0">
                <a:solidFill>
                  <a:schemeClr val="tx2"/>
                </a:solidFill>
              </a:rPr>
              <a:t>digunakan</a:t>
            </a:r>
            <a:r>
              <a:rPr lang="en-US" altLang="en-US" sz="2400" b="1" dirty="0" smtClean="0">
                <a:solidFill>
                  <a:schemeClr val="tx2"/>
                </a:solidFill>
              </a:rPr>
              <a:t> </a:t>
            </a:r>
            <a:r>
              <a:rPr lang="en-US" altLang="en-US" sz="2400" b="1" dirty="0" err="1" smtClean="0">
                <a:solidFill>
                  <a:schemeClr val="tx2"/>
                </a:solidFill>
              </a:rPr>
              <a:t>sebagai</a:t>
            </a:r>
            <a:r>
              <a:rPr lang="en-US" altLang="en-US" sz="2400" b="1" dirty="0" smtClean="0">
                <a:solidFill>
                  <a:schemeClr val="tx2"/>
                </a:solidFill>
              </a:rPr>
              <a:t> </a:t>
            </a:r>
            <a:r>
              <a:rPr lang="en-US" altLang="en-US" sz="2400" b="1" dirty="0" err="1" smtClean="0">
                <a:solidFill>
                  <a:schemeClr val="tx2"/>
                </a:solidFill>
              </a:rPr>
              <a:t>salah</a:t>
            </a:r>
            <a:r>
              <a:rPr lang="en-US" altLang="en-US" sz="2400" b="1" dirty="0" smtClean="0">
                <a:solidFill>
                  <a:schemeClr val="tx2"/>
                </a:solidFill>
              </a:rPr>
              <a:t> </a:t>
            </a:r>
            <a:r>
              <a:rPr lang="en-US" altLang="en-US" sz="2400" b="1" dirty="0" err="1" smtClean="0">
                <a:solidFill>
                  <a:schemeClr val="tx2"/>
                </a:solidFill>
              </a:rPr>
              <a:t>satu</a:t>
            </a:r>
            <a:r>
              <a:rPr lang="en-US" altLang="en-US" sz="2400" b="1" dirty="0" smtClean="0">
                <a:solidFill>
                  <a:schemeClr val="tx2"/>
                </a:solidFill>
              </a:rPr>
              <a:t> </a:t>
            </a:r>
            <a:r>
              <a:rPr lang="en-US" altLang="en-US" sz="2400" b="1" dirty="0" err="1" smtClean="0">
                <a:solidFill>
                  <a:schemeClr val="tx2"/>
                </a:solidFill>
              </a:rPr>
              <a:t>cara</a:t>
            </a:r>
            <a:r>
              <a:rPr lang="en-US" altLang="en-US" sz="2400" b="1" dirty="0" smtClean="0">
                <a:solidFill>
                  <a:schemeClr val="tx2"/>
                </a:solidFill>
              </a:rPr>
              <a:t> </a:t>
            </a:r>
            <a:r>
              <a:rPr lang="en-US" altLang="en-US" sz="2400" b="1" dirty="0" err="1" smtClean="0">
                <a:solidFill>
                  <a:schemeClr val="tx2"/>
                </a:solidFill>
              </a:rPr>
              <a:t>pentaksiran</a:t>
            </a:r>
            <a:r>
              <a:rPr lang="en-US" altLang="en-US" sz="2400" b="1" dirty="0" smtClean="0">
                <a:solidFill>
                  <a:schemeClr val="tx2"/>
                </a:solidFill>
              </a:rPr>
              <a:t> </a:t>
            </a:r>
            <a:r>
              <a:rPr lang="en-US" altLang="en-US" sz="2400" b="1" dirty="0" err="1" smtClean="0">
                <a:solidFill>
                  <a:schemeClr val="tx2"/>
                </a:solidFill>
              </a:rPr>
              <a:t>di</a:t>
            </a:r>
            <a:r>
              <a:rPr lang="en-US" altLang="en-US" sz="2400" b="1" dirty="0" smtClean="0">
                <a:solidFill>
                  <a:schemeClr val="tx2"/>
                </a:solidFill>
              </a:rPr>
              <a:t> </a:t>
            </a:r>
            <a:r>
              <a:rPr lang="en-US" altLang="en-US" sz="2400" b="1" dirty="0" err="1" smtClean="0">
                <a:solidFill>
                  <a:schemeClr val="tx2"/>
                </a:solidFill>
              </a:rPr>
              <a:t>bilik</a:t>
            </a:r>
            <a:r>
              <a:rPr lang="en-US" altLang="en-US" sz="2400" b="1" dirty="0" smtClean="0">
                <a:solidFill>
                  <a:schemeClr val="tx2"/>
                </a:solidFill>
              </a:rPr>
              <a:t> </a:t>
            </a:r>
            <a:r>
              <a:rPr lang="en-US" altLang="en-US" sz="2400" b="1" dirty="0" err="1" smtClean="0">
                <a:solidFill>
                  <a:schemeClr val="tx2"/>
                </a:solidFill>
              </a:rPr>
              <a:t>darjah</a:t>
            </a:r>
            <a:r>
              <a:rPr lang="en-US" altLang="en-US" sz="2400" b="1" dirty="0" smtClean="0">
                <a:solidFill>
                  <a:schemeClr val="tx2"/>
                </a:solidFill>
              </a:rPr>
              <a:t>. </a:t>
            </a:r>
          </a:p>
        </p:txBody>
      </p:sp>
      <p:sp>
        <p:nvSpPr>
          <p:cNvPr id="48132" name="Slide Number Placeholder 3"/>
          <p:cNvSpPr>
            <a:spLocks noGrp="1"/>
          </p:cNvSpPr>
          <p:nvPr>
            <p:ph type="sldNum" sz="quarter" idx="4294967295"/>
          </p:nvPr>
        </p:nvSpPr>
        <p:spPr>
          <a:xfrm>
            <a:off x="7010400" y="6356350"/>
            <a:ext cx="2133600" cy="365125"/>
          </a:xfrm>
        </p:spPr>
        <p:txBody>
          <a:bodyPr/>
          <a:lstStyle/>
          <a:p>
            <a:pPr>
              <a:defRPr/>
            </a:pPr>
            <a:fld id="{7341E4D3-7F8A-4FEA-A88C-761375B2EA4C}" type="slidenum">
              <a:rPr lang="en-MY"/>
              <a:pPr>
                <a:defRPr/>
              </a:pPr>
              <a:t>61</a:t>
            </a:fld>
            <a:endParaRPr lang="en-MY"/>
          </a:p>
        </p:txBody>
      </p:sp>
      <p:sp>
        <p:nvSpPr>
          <p:cNvPr id="5" name="Rectangle 2"/>
          <p:cNvSpPr txBox="1">
            <a:spLocks noChangeArrowheads="1"/>
          </p:cNvSpPr>
          <p:nvPr/>
        </p:nvSpPr>
        <p:spPr>
          <a:xfrm>
            <a:off x="683568" y="332656"/>
            <a:ext cx="8229600" cy="5842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sv-SE" sz="3200" b="1" dirty="0" smtClean="0">
                <a:effectLst>
                  <a:outerShdw blurRad="38100" dist="38100" dir="2700000" algn="tl">
                    <a:srgbClr val="000000">
                      <a:alpha val="43137"/>
                    </a:srgbClr>
                  </a:outerShdw>
                </a:effectLst>
                <a:latin typeface="+mj-lt"/>
                <a:ea typeface="+mj-ea"/>
                <a:cs typeface="+mj-cs"/>
              </a:rPr>
              <a:t>PENTAKSIRAN</a:t>
            </a:r>
            <a:endParaRPr kumimoji="0" lang="sv-SE"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6" name="Rectangle 5"/>
          <p:cNvSpPr/>
          <p:nvPr/>
        </p:nvSpPr>
        <p:spPr>
          <a:xfrm>
            <a:off x="3687157" y="908720"/>
            <a:ext cx="2133276"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PORTFOLIO</a:t>
            </a:r>
          </a:p>
        </p:txBody>
      </p:sp>
      <p:sp>
        <p:nvSpPr>
          <p:cNvPr id="10" name="Rectangle 9"/>
          <p:cNvSpPr/>
          <p:nvPr/>
        </p:nvSpPr>
        <p:spPr>
          <a:xfrm>
            <a:off x="971600" y="4022065"/>
            <a:ext cx="1872208" cy="1631216"/>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a:spAutoFit/>
          </a:bodyPr>
          <a:lstStyle/>
          <a:p>
            <a:r>
              <a:rPr lang="en-US" altLang="en-US" sz="2000" dirty="0" err="1" smtClean="0"/>
              <a:t>tugasan</a:t>
            </a:r>
            <a:r>
              <a:rPr lang="en-US" altLang="en-US" sz="2000" dirty="0" smtClean="0"/>
              <a:t> </a:t>
            </a:r>
            <a:r>
              <a:rPr lang="en-US" altLang="en-US" sz="2000" dirty="0" err="1" smtClean="0"/>
              <a:t>harian</a:t>
            </a:r>
            <a:r>
              <a:rPr lang="en-US" altLang="en-US" sz="2000" dirty="0" smtClean="0"/>
              <a:t> yang </a:t>
            </a:r>
            <a:r>
              <a:rPr lang="en-US" altLang="en-US" sz="2000" dirty="0" err="1" smtClean="0"/>
              <a:t>dikumpul</a:t>
            </a:r>
            <a:r>
              <a:rPr lang="en-US" altLang="en-US" sz="2000" dirty="0" smtClean="0"/>
              <a:t> </a:t>
            </a:r>
            <a:r>
              <a:rPr lang="en-US" altLang="en-US" sz="2000" dirty="0" err="1" smtClean="0"/>
              <a:t>dalam</a:t>
            </a:r>
            <a:r>
              <a:rPr lang="en-US" altLang="en-US" sz="2000" dirty="0" smtClean="0"/>
              <a:t> </a:t>
            </a:r>
            <a:r>
              <a:rPr lang="en-US" altLang="en-US" sz="2000" dirty="0" err="1" smtClean="0"/>
              <a:t>satu</a:t>
            </a:r>
            <a:r>
              <a:rPr lang="en-US" altLang="en-US" sz="2000" dirty="0" smtClean="0"/>
              <a:t> </a:t>
            </a:r>
            <a:r>
              <a:rPr lang="en-US" altLang="en-US" sz="2000" dirty="0" err="1" smtClean="0"/>
              <a:t>jangka</a:t>
            </a:r>
            <a:r>
              <a:rPr lang="en-US" altLang="en-US" sz="2000" dirty="0" smtClean="0"/>
              <a:t> </a:t>
            </a:r>
            <a:r>
              <a:rPr lang="en-US" altLang="en-US" sz="2000" dirty="0" err="1" smtClean="0"/>
              <a:t>waktu</a:t>
            </a:r>
            <a:r>
              <a:rPr lang="en-US" altLang="en-US" sz="2000" dirty="0" smtClean="0"/>
              <a:t> </a:t>
            </a:r>
            <a:r>
              <a:rPr lang="en-US" altLang="en-US" sz="2000" dirty="0" err="1" smtClean="0"/>
              <a:t>pembelajaran</a:t>
            </a:r>
            <a:r>
              <a:rPr lang="en-US" altLang="en-US" sz="2000" dirty="0" smtClean="0"/>
              <a:t>.</a:t>
            </a:r>
            <a:endParaRPr lang="en-MY" altLang="en-US" sz="2000" b="1" dirty="0" smtClean="0"/>
          </a:p>
        </p:txBody>
      </p:sp>
      <p:sp>
        <p:nvSpPr>
          <p:cNvPr id="11" name="Rectangle 10"/>
          <p:cNvSpPr/>
          <p:nvPr/>
        </p:nvSpPr>
        <p:spPr>
          <a:xfrm>
            <a:off x="971600" y="3229977"/>
            <a:ext cx="1872208" cy="707886"/>
          </a:xfrm>
          <a:prstGeom prst="rect">
            <a:avLst/>
          </a:prstGeom>
        </p:spPr>
        <p:style>
          <a:lnRef idx="1">
            <a:schemeClr val="accent4"/>
          </a:lnRef>
          <a:fillRef idx="3">
            <a:schemeClr val="accent4"/>
          </a:fillRef>
          <a:effectRef idx="2">
            <a:schemeClr val="accent4"/>
          </a:effectRef>
          <a:fontRef idx="minor">
            <a:schemeClr val="lt1"/>
          </a:fontRef>
        </p:style>
        <p:txBody>
          <a:bodyPr wrap="square">
            <a:spAutoFit/>
          </a:bodyPr>
          <a:lstStyle/>
          <a:p>
            <a:pPr algn="ctr">
              <a:defRPr/>
            </a:pPr>
            <a:r>
              <a:rPr lang="en-US" sz="2000" b="1" dirty="0" smtClean="0"/>
              <a:t>PORTFOLIO KERJA HARIAN</a:t>
            </a:r>
          </a:p>
        </p:txBody>
      </p:sp>
      <p:sp>
        <p:nvSpPr>
          <p:cNvPr id="12" name="Rectangle 11"/>
          <p:cNvSpPr/>
          <p:nvPr/>
        </p:nvSpPr>
        <p:spPr>
          <a:xfrm>
            <a:off x="3707904" y="3229977"/>
            <a:ext cx="2010676" cy="707886"/>
          </a:xfrm>
          <a:prstGeom prst="rect">
            <a:avLst/>
          </a:prstGeom>
        </p:spPr>
        <p:style>
          <a:lnRef idx="1">
            <a:schemeClr val="accent4"/>
          </a:lnRef>
          <a:fillRef idx="3">
            <a:schemeClr val="accent4"/>
          </a:fillRef>
          <a:effectRef idx="2">
            <a:schemeClr val="accent4"/>
          </a:effectRef>
          <a:fontRef idx="minor">
            <a:schemeClr val="lt1"/>
          </a:fontRef>
        </p:style>
        <p:txBody>
          <a:bodyPr wrap="square">
            <a:spAutoFit/>
          </a:bodyPr>
          <a:lstStyle/>
          <a:p>
            <a:pPr algn="ctr">
              <a:defRPr/>
            </a:pPr>
            <a:r>
              <a:rPr lang="en-US" sz="2000" b="1" dirty="0" smtClean="0"/>
              <a:t>PORTFOLIO  DOKUMENTARI</a:t>
            </a:r>
          </a:p>
        </p:txBody>
      </p:sp>
      <p:sp>
        <p:nvSpPr>
          <p:cNvPr id="13" name="Rectangle 12"/>
          <p:cNvSpPr/>
          <p:nvPr/>
        </p:nvSpPr>
        <p:spPr>
          <a:xfrm>
            <a:off x="6660232" y="3229977"/>
            <a:ext cx="2160240" cy="707886"/>
          </a:xfrm>
          <a:prstGeom prst="rect">
            <a:avLst/>
          </a:prstGeom>
        </p:spPr>
        <p:style>
          <a:lnRef idx="1">
            <a:schemeClr val="accent4"/>
          </a:lnRef>
          <a:fillRef idx="3">
            <a:schemeClr val="accent4"/>
          </a:fillRef>
          <a:effectRef idx="2">
            <a:schemeClr val="accent4"/>
          </a:effectRef>
          <a:fontRef idx="minor">
            <a:schemeClr val="lt1"/>
          </a:fontRef>
        </p:style>
        <p:txBody>
          <a:bodyPr wrap="square">
            <a:spAutoFit/>
          </a:bodyPr>
          <a:lstStyle/>
          <a:p>
            <a:pPr algn="ctr">
              <a:defRPr/>
            </a:pPr>
            <a:r>
              <a:rPr lang="en-US" sz="2000" b="1" dirty="0" smtClean="0"/>
              <a:t>PORTFOLIO</a:t>
            </a:r>
          </a:p>
          <a:p>
            <a:pPr algn="ctr">
              <a:defRPr/>
            </a:pPr>
            <a:r>
              <a:rPr lang="en-US" sz="2000" b="1" dirty="0" smtClean="0"/>
              <a:t> HASIL TERBAIK</a:t>
            </a:r>
          </a:p>
        </p:txBody>
      </p:sp>
      <p:sp>
        <p:nvSpPr>
          <p:cNvPr id="14" name="Rectangle 13"/>
          <p:cNvSpPr/>
          <p:nvPr/>
        </p:nvSpPr>
        <p:spPr>
          <a:xfrm>
            <a:off x="3131840" y="4026257"/>
            <a:ext cx="3240360" cy="224676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a:spAutoFit/>
          </a:bodyPr>
          <a:lstStyle/>
          <a:p>
            <a:r>
              <a:rPr lang="en-US" altLang="en-US" sz="2000" dirty="0" err="1" smtClean="0"/>
              <a:t>bahan</a:t>
            </a:r>
            <a:r>
              <a:rPr lang="en-US" altLang="en-US" sz="2000" dirty="0" smtClean="0"/>
              <a:t> </a:t>
            </a:r>
            <a:r>
              <a:rPr lang="en-US" altLang="en-US" sz="2000" dirty="0" err="1" smtClean="0"/>
              <a:t>pembelajaran</a:t>
            </a:r>
            <a:r>
              <a:rPr lang="en-US" altLang="en-US" sz="2000" dirty="0" smtClean="0"/>
              <a:t> yang </a:t>
            </a:r>
            <a:r>
              <a:rPr lang="en-US" altLang="en-US" sz="2000" dirty="0" err="1" smtClean="0"/>
              <a:t>dikumpul</a:t>
            </a:r>
            <a:r>
              <a:rPr lang="en-US" altLang="en-US" sz="2000" dirty="0" smtClean="0"/>
              <a:t> </a:t>
            </a:r>
            <a:r>
              <a:rPr lang="en-US" altLang="en-US" sz="2000" dirty="0" err="1" smtClean="0"/>
              <a:t>selaras</a:t>
            </a:r>
            <a:r>
              <a:rPr lang="en-US" altLang="en-US" sz="2000" dirty="0" smtClean="0"/>
              <a:t> </a:t>
            </a:r>
            <a:r>
              <a:rPr lang="en-US" altLang="en-US" sz="2000" dirty="0" err="1" smtClean="0"/>
              <a:t>dengan</a:t>
            </a:r>
            <a:r>
              <a:rPr lang="en-US" altLang="en-US" sz="2000" dirty="0" smtClean="0"/>
              <a:t> </a:t>
            </a:r>
            <a:r>
              <a:rPr lang="en-US" altLang="en-US" sz="2000" dirty="0" err="1" smtClean="0"/>
              <a:t>objektif</a:t>
            </a:r>
            <a:r>
              <a:rPr lang="en-US" altLang="en-US" sz="2000" dirty="0" smtClean="0"/>
              <a:t> </a:t>
            </a:r>
            <a:r>
              <a:rPr lang="en-US" altLang="en-US" sz="2000" dirty="0" err="1" smtClean="0"/>
              <a:t>untuk</a:t>
            </a:r>
            <a:r>
              <a:rPr lang="en-US" altLang="en-US" sz="2000" dirty="0" smtClean="0"/>
              <a:t> </a:t>
            </a:r>
            <a:r>
              <a:rPr lang="en-US" altLang="en-US" sz="2000" dirty="0" err="1" smtClean="0"/>
              <a:t>sesuatu</a:t>
            </a:r>
            <a:r>
              <a:rPr lang="en-US" altLang="en-US" sz="2000" dirty="0" smtClean="0"/>
              <a:t> </a:t>
            </a:r>
            <a:r>
              <a:rPr lang="en-US" altLang="en-US" sz="2000" dirty="0" err="1" smtClean="0"/>
              <a:t>tugasan</a:t>
            </a:r>
            <a:r>
              <a:rPr lang="en-US" altLang="en-US" sz="2000" dirty="0" smtClean="0"/>
              <a:t> </a:t>
            </a:r>
            <a:r>
              <a:rPr lang="en-US" altLang="en-US" sz="2000" dirty="0" err="1" smtClean="0"/>
              <a:t>tertentu</a:t>
            </a:r>
            <a:r>
              <a:rPr lang="en-US" altLang="en-US" sz="2000" dirty="0" smtClean="0"/>
              <a:t> (</a:t>
            </a:r>
            <a:r>
              <a:rPr lang="en-US" altLang="en-US" sz="2000" i="1" dirty="0" smtClean="0"/>
              <a:t>task based</a:t>
            </a:r>
            <a:r>
              <a:rPr lang="en-US" altLang="en-US" sz="2000" dirty="0" smtClean="0"/>
              <a:t>) </a:t>
            </a:r>
            <a:r>
              <a:rPr lang="en-US" altLang="en-US" sz="2000" dirty="0" err="1" smtClean="0"/>
              <a:t>di</a:t>
            </a:r>
            <a:r>
              <a:rPr lang="en-US" altLang="en-US" sz="2000" dirty="0" smtClean="0"/>
              <a:t> </a:t>
            </a:r>
            <a:r>
              <a:rPr lang="en-US" altLang="en-US" sz="2000" dirty="0" err="1" smtClean="0"/>
              <a:t>mana</a:t>
            </a:r>
            <a:r>
              <a:rPr lang="en-US" altLang="en-US" sz="2000" dirty="0" smtClean="0"/>
              <a:t> </a:t>
            </a:r>
            <a:r>
              <a:rPr lang="en-US" altLang="en-US" sz="2000" dirty="0" err="1" smtClean="0"/>
              <a:t>proses</a:t>
            </a:r>
            <a:r>
              <a:rPr lang="en-US" altLang="en-US" sz="2000" dirty="0" smtClean="0"/>
              <a:t> </a:t>
            </a:r>
            <a:r>
              <a:rPr lang="en-US" altLang="en-US" sz="2000" dirty="0" err="1" smtClean="0"/>
              <a:t>penghasilan</a:t>
            </a:r>
            <a:r>
              <a:rPr lang="en-US" altLang="en-US" sz="2000" dirty="0" smtClean="0"/>
              <a:t> </a:t>
            </a:r>
            <a:r>
              <a:rPr lang="en-US" altLang="en-US" sz="2000" dirty="0" err="1" smtClean="0"/>
              <a:t>bahan</a:t>
            </a:r>
            <a:r>
              <a:rPr lang="en-US" altLang="en-US" sz="2000" dirty="0" smtClean="0"/>
              <a:t> </a:t>
            </a:r>
            <a:r>
              <a:rPr lang="en-US" altLang="en-US" sz="2000" dirty="0" err="1" smtClean="0"/>
              <a:t>tugasan</a:t>
            </a:r>
            <a:r>
              <a:rPr lang="en-US" altLang="en-US" sz="2000" dirty="0" smtClean="0"/>
              <a:t> </a:t>
            </a:r>
            <a:r>
              <a:rPr lang="en-US" altLang="en-US" sz="2000" dirty="0" err="1" smtClean="0"/>
              <a:t>perlu</a:t>
            </a:r>
            <a:r>
              <a:rPr lang="en-US" altLang="en-US" sz="2000" dirty="0" smtClean="0"/>
              <a:t> </a:t>
            </a:r>
            <a:r>
              <a:rPr lang="en-US" altLang="en-US" sz="2000" dirty="0" err="1" smtClean="0"/>
              <a:t>ditunjukkan</a:t>
            </a:r>
            <a:r>
              <a:rPr lang="en-US" altLang="en-US" sz="2000" dirty="0" smtClean="0"/>
              <a:t> </a:t>
            </a:r>
            <a:r>
              <a:rPr lang="en-US" altLang="en-US" sz="2000" dirty="0" err="1" smtClean="0"/>
              <a:t>dengan</a:t>
            </a:r>
            <a:r>
              <a:rPr lang="en-US" altLang="en-US" sz="2000" dirty="0" smtClean="0"/>
              <a:t> </a:t>
            </a:r>
            <a:r>
              <a:rPr lang="en-US" altLang="en-US" sz="2000" dirty="0" err="1" smtClean="0"/>
              <a:t>jelas</a:t>
            </a:r>
            <a:r>
              <a:rPr lang="en-US" altLang="en-US" sz="2000" dirty="0" smtClean="0"/>
              <a:t>.</a:t>
            </a:r>
            <a:endParaRPr lang="en-MY" altLang="en-US" sz="2000" b="1" dirty="0" smtClean="0"/>
          </a:p>
        </p:txBody>
      </p:sp>
      <p:sp>
        <p:nvSpPr>
          <p:cNvPr id="15" name="Rectangle 14"/>
          <p:cNvSpPr/>
          <p:nvPr/>
        </p:nvSpPr>
        <p:spPr>
          <a:xfrm>
            <a:off x="6660232" y="4022065"/>
            <a:ext cx="2160240" cy="132343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a:spAutoFit/>
          </a:bodyPr>
          <a:lstStyle/>
          <a:p>
            <a:r>
              <a:rPr lang="en-US" altLang="en-US" sz="2000" dirty="0" err="1" smtClean="0"/>
              <a:t>hasil</a:t>
            </a:r>
            <a:r>
              <a:rPr lang="en-US" altLang="en-US" sz="2000" dirty="0" smtClean="0"/>
              <a:t> </a:t>
            </a:r>
            <a:r>
              <a:rPr lang="en-US" altLang="en-US" sz="2000" dirty="0" err="1" smtClean="0"/>
              <a:t>tugasan</a:t>
            </a:r>
            <a:r>
              <a:rPr lang="en-US" altLang="en-US" sz="2000" dirty="0" smtClean="0"/>
              <a:t> </a:t>
            </a:r>
            <a:r>
              <a:rPr lang="en-US" altLang="en-US" sz="2000" dirty="0" err="1" smtClean="0"/>
              <a:t>terbaik</a:t>
            </a:r>
            <a:r>
              <a:rPr lang="en-US" altLang="en-US" sz="2000" dirty="0" smtClean="0"/>
              <a:t> yang </a:t>
            </a:r>
            <a:r>
              <a:rPr lang="en-US" altLang="en-US" sz="2000" dirty="0" err="1" smtClean="0"/>
              <a:t>dipilih</a:t>
            </a:r>
            <a:r>
              <a:rPr lang="en-US" altLang="en-US" sz="2000" dirty="0" smtClean="0"/>
              <a:t> </a:t>
            </a:r>
            <a:r>
              <a:rPr lang="en-US" altLang="en-US" sz="2000" dirty="0" err="1" smtClean="0"/>
              <a:t>dari</a:t>
            </a:r>
            <a:r>
              <a:rPr lang="en-US" altLang="en-US" sz="2000" dirty="0" smtClean="0"/>
              <a:t> Portfolio </a:t>
            </a:r>
            <a:r>
              <a:rPr lang="en-US" altLang="en-US" sz="2000" dirty="0" err="1" smtClean="0"/>
              <a:t>Kerja</a:t>
            </a:r>
            <a:r>
              <a:rPr lang="en-US" altLang="en-US" sz="2000" dirty="0" smtClean="0"/>
              <a:t> </a:t>
            </a:r>
            <a:r>
              <a:rPr lang="en-US" altLang="en-US" sz="2000" dirty="0" err="1" smtClean="0"/>
              <a:t>Harian</a:t>
            </a:r>
            <a:r>
              <a:rPr lang="en-US" altLang="en-US" sz="2000" dirty="0" smtClean="0"/>
              <a:t>.</a:t>
            </a:r>
            <a:endParaRPr lang="en-MY" altLang="en-US" sz="1900" b="1" dirty="0" smtClean="0"/>
          </a:p>
        </p:txBody>
      </p:sp>
    </p:spTree>
    <p:extLst>
      <p:ext uri="{BB962C8B-B14F-4D97-AF65-F5344CB8AC3E}">
        <p14:creationId xmlns:p14="http://schemas.microsoft.com/office/powerpoint/2010/main" xmlns="" val="372813335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072202" y="1643546"/>
            <a:ext cx="7316222" cy="4439270"/>
          </a:xfrm>
          <a:ln>
            <a:solidFill>
              <a:schemeClr val="tx1"/>
            </a:solidFill>
          </a:ln>
        </p:spPr>
      </p:pic>
      <p:sp>
        <p:nvSpPr>
          <p:cNvPr id="6" name="Rectangle 2"/>
          <p:cNvSpPr txBox="1">
            <a:spLocks noChangeArrowheads="1"/>
          </p:cNvSpPr>
          <p:nvPr/>
        </p:nvSpPr>
        <p:spPr>
          <a:xfrm>
            <a:off x="683568" y="332656"/>
            <a:ext cx="8229600" cy="5842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sv-SE" sz="3200" b="1" dirty="0" smtClean="0">
                <a:effectLst>
                  <a:outerShdw blurRad="38100" dist="38100" dir="2700000" algn="tl">
                    <a:srgbClr val="000000">
                      <a:alpha val="43137"/>
                    </a:srgbClr>
                  </a:outerShdw>
                </a:effectLst>
                <a:latin typeface="+mj-lt"/>
                <a:ea typeface="+mj-ea"/>
                <a:cs typeface="+mj-cs"/>
              </a:rPr>
              <a:t>PENTAKSIRAN</a:t>
            </a:r>
            <a:endParaRPr kumimoji="0" lang="sv-SE"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7" name="Rectangle 6"/>
          <p:cNvSpPr/>
          <p:nvPr/>
        </p:nvSpPr>
        <p:spPr>
          <a:xfrm>
            <a:off x="1070259" y="908720"/>
            <a:ext cx="7367081"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RUBRIK DALAM PENTAKSIRAN PORTFOLIO</a:t>
            </a:r>
          </a:p>
        </p:txBody>
      </p:sp>
    </p:spTree>
    <p:extLst>
      <p:ext uri="{BB962C8B-B14F-4D97-AF65-F5344CB8AC3E}">
        <p14:creationId xmlns:p14="http://schemas.microsoft.com/office/powerpoint/2010/main" xmlns="" val="169893807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Content Placeholder 2"/>
          <p:cNvSpPr>
            <a:spLocks noGrp="1"/>
          </p:cNvSpPr>
          <p:nvPr>
            <p:ph idx="1"/>
          </p:nvPr>
        </p:nvSpPr>
        <p:spPr>
          <a:xfrm>
            <a:off x="1619672" y="1772816"/>
            <a:ext cx="6408712" cy="792088"/>
          </a:xfrm>
          <a:noFill/>
          <a:ln>
            <a:noFill/>
          </a:ln>
        </p:spPr>
        <p:style>
          <a:lnRef idx="1">
            <a:schemeClr val="accent6"/>
          </a:lnRef>
          <a:fillRef idx="2">
            <a:schemeClr val="accent6"/>
          </a:fillRef>
          <a:effectRef idx="1">
            <a:schemeClr val="accent6"/>
          </a:effectRef>
          <a:fontRef idx="minor">
            <a:schemeClr val="dk1"/>
          </a:fontRef>
        </p:style>
        <p:txBody>
          <a:bodyPr>
            <a:noAutofit/>
          </a:bodyPr>
          <a:lstStyle/>
          <a:p>
            <a:pPr marL="0" indent="0" algn="just" eaLnBrk="1" hangingPunct="1">
              <a:buNone/>
            </a:pPr>
            <a:r>
              <a:rPr lang="en-US" altLang="en-US" sz="2400" dirty="0" err="1" smtClean="0"/>
              <a:t>Simulasi</a:t>
            </a:r>
            <a:r>
              <a:rPr lang="en-US" altLang="en-US" sz="2400" dirty="0" smtClean="0"/>
              <a:t> </a:t>
            </a:r>
            <a:r>
              <a:rPr lang="en-US" altLang="en-US" sz="2400" dirty="0" err="1" smtClean="0"/>
              <a:t>ditakrifkan</a:t>
            </a:r>
            <a:r>
              <a:rPr lang="en-US" altLang="en-US" sz="2400" dirty="0" smtClean="0"/>
              <a:t> </a:t>
            </a:r>
            <a:r>
              <a:rPr lang="en-US" altLang="en-US" sz="2400" dirty="0" err="1" smtClean="0"/>
              <a:t>sebagai</a:t>
            </a:r>
            <a:r>
              <a:rPr lang="en-US" altLang="en-US" sz="2400" dirty="0" smtClean="0"/>
              <a:t> </a:t>
            </a:r>
            <a:r>
              <a:rPr lang="en-US" altLang="en-US" sz="2400" dirty="0" err="1" smtClean="0"/>
              <a:t>satu</a:t>
            </a:r>
            <a:r>
              <a:rPr lang="en-US" altLang="en-US" sz="2400" dirty="0" smtClean="0"/>
              <a:t> </a:t>
            </a:r>
            <a:r>
              <a:rPr lang="en-US" altLang="en-US" sz="2400" dirty="0" err="1" smtClean="0"/>
              <a:t>situasi</a:t>
            </a:r>
            <a:r>
              <a:rPr lang="en-US" altLang="en-US" sz="2400" dirty="0" smtClean="0"/>
              <a:t> yang </a:t>
            </a:r>
            <a:r>
              <a:rPr lang="en-US" altLang="en-US" sz="2400" dirty="0" err="1" smtClean="0"/>
              <a:t>diwujudkan</a:t>
            </a:r>
            <a:r>
              <a:rPr lang="en-US" altLang="en-US" sz="2400" dirty="0" smtClean="0"/>
              <a:t> </a:t>
            </a:r>
            <a:r>
              <a:rPr lang="en-US" altLang="en-US" sz="2400" dirty="0" err="1" smtClean="0"/>
              <a:t>hampir</a:t>
            </a:r>
            <a:r>
              <a:rPr lang="en-US" altLang="en-US" sz="2400" dirty="0" smtClean="0"/>
              <a:t> </a:t>
            </a:r>
            <a:r>
              <a:rPr lang="en-US" altLang="en-US" sz="2400" dirty="0" err="1" smtClean="0"/>
              <a:t>menyerupai</a:t>
            </a:r>
            <a:r>
              <a:rPr lang="en-US" altLang="en-US" sz="2400" dirty="0" smtClean="0"/>
              <a:t> </a:t>
            </a:r>
            <a:r>
              <a:rPr lang="en-US" altLang="en-US" sz="2400" dirty="0" err="1" smtClean="0"/>
              <a:t>keadaan</a:t>
            </a:r>
            <a:r>
              <a:rPr lang="en-US" altLang="en-US" sz="2400" dirty="0" smtClean="0"/>
              <a:t> </a:t>
            </a:r>
            <a:r>
              <a:rPr lang="en-US" altLang="en-US" sz="2400" dirty="0" err="1" smtClean="0"/>
              <a:t>sebenar</a:t>
            </a:r>
            <a:r>
              <a:rPr lang="en-US" altLang="en-US" sz="2400" dirty="0" smtClean="0"/>
              <a:t>. </a:t>
            </a:r>
          </a:p>
        </p:txBody>
      </p:sp>
      <p:sp>
        <p:nvSpPr>
          <p:cNvPr id="49156" name="Slide Number Placeholder 3"/>
          <p:cNvSpPr>
            <a:spLocks noGrp="1"/>
          </p:cNvSpPr>
          <p:nvPr>
            <p:ph type="sldNum" sz="quarter" idx="4294967295"/>
          </p:nvPr>
        </p:nvSpPr>
        <p:spPr>
          <a:xfrm>
            <a:off x="7010400" y="6356350"/>
            <a:ext cx="2133600" cy="365125"/>
          </a:xfrm>
        </p:spPr>
        <p:txBody>
          <a:bodyPr/>
          <a:lstStyle/>
          <a:p>
            <a:pPr>
              <a:defRPr/>
            </a:pPr>
            <a:fld id="{A7EA006A-E0C9-403B-8F80-8F3C52EDED5F}" type="slidenum">
              <a:rPr lang="en-MY"/>
              <a:pPr>
                <a:defRPr/>
              </a:pPr>
              <a:t>63</a:t>
            </a:fld>
            <a:endParaRPr lang="en-MY"/>
          </a:p>
        </p:txBody>
      </p:sp>
      <p:sp>
        <p:nvSpPr>
          <p:cNvPr id="5" name="Title 4"/>
          <p:cNvSpPr>
            <a:spLocks noGrp="1"/>
          </p:cNvSpPr>
          <p:nvPr>
            <p:ph type="title"/>
          </p:nvPr>
        </p:nvSpPr>
        <p:spPr/>
        <p:txBody>
          <a:bodyPr/>
          <a:lstStyle/>
          <a:p>
            <a:endParaRPr lang="en-MY"/>
          </a:p>
        </p:txBody>
      </p:sp>
      <p:sp>
        <p:nvSpPr>
          <p:cNvPr id="6" name="Rectangle 2"/>
          <p:cNvSpPr txBox="1">
            <a:spLocks noChangeArrowheads="1"/>
          </p:cNvSpPr>
          <p:nvPr/>
        </p:nvSpPr>
        <p:spPr>
          <a:xfrm>
            <a:off x="683568" y="332656"/>
            <a:ext cx="8229600" cy="5842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sv-SE" sz="3200" b="1" dirty="0" smtClean="0">
                <a:effectLst>
                  <a:outerShdw blurRad="38100" dist="38100" dir="2700000" algn="tl">
                    <a:srgbClr val="000000">
                      <a:alpha val="43137"/>
                    </a:srgbClr>
                  </a:outerShdw>
                </a:effectLst>
                <a:latin typeface="+mj-lt"/>
                <a:ea typeface="+mj-ea"/>
                <a:cs typeface="+mj-cs"/>
              </a:rPr>
              <a:t>PENTAKSIRAN</a:t>
            </a:r>
            <a:endParaRPr kumimoji="0" lang="sv-SE"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7" name="Rectangle 6"/>
          <p:cNvSpPr/>
          <p:nvPr/>
        </p:nvSpPr>
        <p:spPr>
          <a:xfrm>
            <a:off x="3834314" y="908720"/>
            <a:ext cx="1838966"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SIMULASI</a:t>
            </a:r>
          </a:p>
        </p:txBody>
      </p:sp>
      <p:sp>
        <p:nvSpPr>
          <p:cNvPr id="9" name="Rectangle 8"/>
          <p:cNvSpPr/>
          <p:nvPr/>
        </p:nvSpPr>
        <p:spPr>
          <a:xfrm>
            <a:off x="3707904" y="2852936"/>
            <a:ext cx="1872208" cy="400110"/>
          </a:xfrm>
          <a:prstGeom prst="rect">
            <a:avLst/>
          </a:prstGeom>
        </p:spPr>
        <p:style>
          <a:lnRef idx="1">
            <a:schemeClr val="accent6"/>
          </a:lnRef>
          <a:fillRef idx="3">
            <a:schemeClr val="accent6"/>
          </a:fillRef>
          <a:effectRef idx="2">
            <a:schemeClr val="accent6"/>
          </a:effectRef>
          <a:fontRef idx="minor">
            <a:schemeClr val="lt1"/>
          </a:fontRef>
        </p:style>
        <p:txBody>
          <a:bodyPr wrap="square">
            <a:spAutoFit/>
          </a:bodyPr>
          <a:lstStyle/>
          <a:p>
            <a:pPr>
              <a:defRPr/>
            </a:pPr>
            <a:r>
              <a:rPr lang="en-US" sz="2000" b="1" dirty="0" smtClean="0">
                <a:solidFill>
                  <a:schemeClr val="tx1"/>
                </a:solidFill>
              </a:rPr>
              <a:t>PERMAINAN</a:t>
            </a:r>
          </a:p>
        </p:txBody>
      </p:sp>
      <p:sp>
        <p:nvSpPr>
          <p:cNvPr id="10" name="Rectangle 9"/>
          <p:cNvSpPr/>
          <p:nvPr/>
        </p:nvSpPr>
        <p:spPr>
          <a:xfrm>
            <a:off x="3707904" y="3501008"/>
            <a:ext cx="2010676" cy="400110"/>
          </a:xfrm>
          <a:prstGeom prst="rect">
            <a:avLst/>
          </a:prstGeom>
        </p:spPr>
        <p:style>
          <a:lnRef idx="1">
            <a:schemeClr val="accent6"/>
          </a:lnRef>
          <a:fillRef idx="3">
            <a:schemeClr val="accent6"/>
          </a:fillRef>
          <a:effectRef idx="2">
            <a:schemeClr val="accent6"/>
          </a:effectRef>
          <a:fontRef idx="minor">
            <a:schemeClr val="lt1"/>
          </a:fontRef>
        </p:style>
        <p:txBody>
          <a:bodyPr wrap="square">
            <a:spAutoFit/>
          </a:bodyPr>
          <a:lstStyle/>
          <a:p>
            <a:pPr>
              <a:defRPr/>
            </a:pPr>
            <a:r>
              <a:rPr lang="en-US" sz="2000" b="1" dirty="0" smtClean="0">
                <a:solidFill>
                  <a:schemeClr val="tx1"/>
                </a:solidFill>
              </a:rPr>
              <a:t>MAIN PERANAN</a:t>
            </a:r>
          </a:p>
        </p:txBody>
      </p:sp>
      <p:sp>
        <p:nvSpPr>
          <p:cNvPr id="11" name="Rectangle 10"/>
          <p:cNvSpPr/>
          <p:nvPr/>
        </p:nvSpPr>
        <p:spPr>
          <a:xfrm>
            <a:off x="3707904" y="4149080"/>
            <a:ext cx="2592288" cy="400110"/>
          </a:xfrm>
          <a:prstGeom prst="rect">
            <a:avLst/>
          </a:prstGeom>
        </p:spPr>
        <p:style>
          <a:lnRef idx="1">
            <a:schemeClr val="accent6"/>
          </a:lnRef>
          <a:fillRef idx="3">
            <a:schemeClr val="accent6"/>
          </a:fillRef>
          <a:effectRef idx="2">
            <a:schemeClr val="accent6"/>
          </a:effectRef>
          <a:fontRef idx="minor">
            <a:schemeClr val="lt1"/>
          </a:fontRef>
        </p:style>
        <p:txBody>
          <a:bodyPr wrap="square">
            <a:spAutoFit/>
          </a:bodyPr>
          <a:lstStyle/>
          <a:p>
            <a:pPr>
              <a:defRPr/>
            </a:pPr>
            <a:r>
              <a:rPr lang="en-US" sz="2000" b="1" dirty="0" smtClean="0">
                <a:solidFill>
                  <a:schemeClr val="tx1"/>
                </a:solidFill>
              </a:rPr>
              <a:t>PENGGUNAAN MODEL</a:t>
            </a:r>
          </a:p>
        </p:txBody>
      </p:sp>
      <p:sp>
        <p:nvSpPr>
          <p:cNvPr id="12" name="Rectangle 11"/>
          <p:cNvSpPr/>
          <p:nvPr/>
        </p:nvSpPr>
        <p:spPr>
          <a:xfrm>
            <a:off x="1763688" y="5157192"/>
            <a:ext cx="6840760" cy="646331"/>
          </a:xfrm>
          <a:prstGeom prst="rect">
            <a:avLst/>
          </a:prstGeom>
        </p:spPr>
        <p:txBody>
          <a:bodyPr wrap="square">
            <a:spAutoFit/>
          </a:bodyPr>
          <a:lstStyle/>
          <a:p>
            <a:r>
              <a:rPr lang="en-US" altLang="en-US" i="1" dirty="0" err="1" smtClean="0"/>
              <a:t>Kaedah-kaedah</a:t>
            </a:r>
            <a:r>
              <a:rPr lang="en-US" altLang="en-US" i="1" dirty="0" smtClean="0"/>
              <a:t> </a:t>
            </a:r>
            <a:r>
              <a:rPr lang="en-US" altLang="en-US" i="1" dirty="0" err="1" smtClean="0"/>
              <a:t>ini</a:t>
            </a:r>
            <a:r>
              <a:rPr lang="en-US" altLang="en-US" i="1" dirty="0" smtClean="0"/>
              <a:t> </a:t>
            </a:r>
            <a:r>
              <a:rPr lang="en-US" altLang="en-US" i="1" dirty="0" err="1" smtClean="0"/>
              <a:t>digunakan</a:t>
            </a:r>
            <a:r>
              <a:rPr lang="en-US" altLang="en-US" i="1" dirty="0" smtClean="0"/>
              <a:t> </a:t>
            </a:r>
            <a:r>
              <a:rPr lang="en-US" altLang="en-US" i="1" dirty="0" err="1" smtClean="0"/>
              <a:t>untuk</a:t>
            </a:r>
            <a:r>
              <a:rPr lang="en-US" altLang="en-US" i="1" dirty="0" smtClean="0"/>
              <a:t> </a:t>
            </a:r>
            <a:r>
              <a:rPr lang="en-US" altLang="en-US" i="1" dirty="0" err="1" smtClean="0"/>
              <a:t>mengukur</a:t>
            </a:r>
            <a:r>
              <a:rPr lang="en-US" altLang="en-US" i="1" dirty="0" smtClean="0"/>
              <a:t> </a:t>
            </a:r>
            <a:r>
              <a:rPr lang="en-US" altLang="en-US" i="1" dirty="0" err="1" smtClean="0"/>
              <a:t>tahap</a:t>
            </a:r>
            <a:r>
              <a:rPr lang="en-US" altLang="en-US" i="1" dirty="0" smtClean="0"/>
              <a:t> </a:t>
            </a:r>
            <a:r>
              <a:rPr lang="en-US" altLang="en-US" i="1" dirty="0" err="1" smtClean="0"/>
              <a:t>pengetahuan</a:t>
            </a:r>
            <a:r>
              <a:rPr lang="en-US" altLang="en-US" i="1" dirty="0" smtClean="0"/>
              <a:t>, </a:t>
            </a:r>
            <a:r>
              <a:rPr lang="en-US" altLang="en-US" i="1" dirty="0" err="1" smtClean="0"/>
              <a:t>kemahiran</a:t>
            </a:r>
            <a:r>
              <a:rPr lang="en-US" altLang="en-US" i="1" dirty="0" smtClean="0"/>
              <a:t> </a:t>
            </a:r>
            <a:r>
              <a:rPr lang="en-US" altLang="en-US" i="1" dirty="0" err="1" smtClean="0"/>
              <a:t>dan</a:t>
            </a:r>
            <a:r>
              <a:rPr lang="en-US" altLang="en-US" i="1" dirty="0" smtClean="0"/>
              <a:t> </a:t>
            </a:r>
            <a:r>
              <a:rPr lang="en-US" altLang="en-US" i="1" dirty="0" err="1" smtClean="0"/>
              <a:t>nilai</a:t>
            </a:r>
            <a:r>
              <a:rPr lang="en-US" altLang="en-US" i="1" dirty="0" smtClean="0"/>
              <a:t> </a:t>
            </a:r>
            <a:r>
              <a:rPr lang="en-US" altLang="en-US" i="1" dirty="0" err="1" smtClean="0"/>
              <a:t>pembelajaran</a:t>
            </a:r>
            <a:r>
              <a:rPr lang="en-US" altLang="en-US" i="1" dirty="0" smtClean="0"/>
              <a:t> TMK.</a:t>
            </a:r>
            <a:endParaRPr lang="en-MY" i="1" dirty="0"/>
          </a:p>
        </p:txBody>
      </p:sp>
      <p:sp>
        <p:nvSpPr>
          <p:cNvPr id="16" name="Rectangle 15"/>
          <p:cNvSpPr/>
          <p:nvPr/>
        </p:nvSpPr>
        <p:spPr>
          <a:xfrm>
            <a:off x="1259632" y="3420289"/>
            <a:ext cx="1838966"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SIMULASI</a:t>
            </a:r>
          </a:p>
        </p:txBody>
      </p:sp>
      <p:cxnSp>
        <p:nvCxnSpPr>
          <p:cNvPr id="18" name="Straight Arrow Connector 17"/>
          <p:cNvCxnSpPr>
            <a:stCxn id="16" idx="3"/>
            <a:endCxn id="9" idx="1"/>
          </p:cNvCxnSpPr>
          <p:nvPr/>
        </p:nvCxnSpPr>
        <p:spPr>
          <a:xfrm flipV="1">
            <a:off x="3098598" y="3052991"/>
            <a:ext cx="609306" cy="659686"/>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6" idx="3"/>
            <a:endCxn id="10" idx="1"/>
          </p:cNvCxnSpPr>
          <p:nvPr/>
        </p:nvCxnSpPr>
        <p:spPr>
          <a:xfrm flipV="1">
            <a:off x="3098598" y="3701063"/>
            <a:ext cx="609306" cy="11614"/>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6" idx="3"/>
            <a:endCxn id="11" idx="1"/>
          </p:cNvCxnSpPr>
          <p:nvPr/>
        </p:nvCxnSpPr>
        <p:spPr>
          <a:xfrm>
            <a:off x="3098598" y="3712677"/>
            <a:ext cx="609306" cy="63645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13729384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611561" y="1556792"/>
            <a:ext cx="8496943" cy="4320480"/>
          </a:xfrm>
          <a:ln>
            <a:solidFill>
              <a:schemeClr val="tx1"/>
            </a:solidFill>
          </a:ln>
        </p:spPr>
      </p:pic>
      <p:sp>
        <p:nvSpPr>
          <p:cNvPr id="6" name="Rectangle 2"/>
          <p:cNvSpPr txBox="1">
            <a:spLocks noChangeArrowheads="1"/>
          </p:cNvSpPr>
          <p:nvPr/>
        </p:nvSpPr>
        <p:spPr>
          <a:xfrm>
            <a:off x="683568" y="332656"/>
            <a:ext cx="8229600" cy="584200"/>
          </a:xfrm>
          <a:prstGeom prst="rect">
            <a:avLst/>
          </a:prstGeom>
        </p:spPr>
        <p:txBody>
          <a:bodyPr vert="horz" lIns="91440" tIns="45720" rIns="91440" bIns="45720" rtlCol="0" anchor="ctr"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sv-SE" sz="3200" b="1" dirty="0" smtClean="0">
                <a:effectLst>
                  <a:outerShdw blurRad="38100" dist="38100" dir="2700000" algn="tl">
                    <a:srgbClr val="000000">
                      <a:alpha val="43137"/>
                    </a:srgbClr>
                  </a:outerShdw>
                </a:effectLst>
                <a:latin typeface="+mj-lt"/>
                <a:ea typeface="+mj-ea"/>
                <a:cs typeface="+mj-cs"/>
              </a:rPr>
              <a:t>PENTAKSIRAN</a:t>
            </a:r>
            <a:endParaRPr kumimoji="0" lang="sv-SE"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7" name="Rectangle 6"/>
          <p:cNvSpPr/>
          <p:nvPr/>
        </p:nvSpPr>
        <p:spPr>
          <a:xfrm>
            <a:off x="3041439" y="908720"/>
            <a:ext cx="3424720"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CONTOH SIMULASI</a:t>
            </a:r>
          </a:p>
        </p:txBody>
      </p:sp>
    </p:spTree>
    <p:extLst>
      <p:ext uri="{BB962C8B-B14F-4D97-AF65-F5344CB8AC3E}">
        <p14:creationId xmlns:p14="http://schemas.microsoft.com/office/powerpoint/2010/main" xmlns="" val="89712443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bwMode="ltGray">
          <a:xfrm>
            <a:off x="2729483" y="5305206"/>
            <a:ext cx="5715000" cy="685800"/>
          </a:xfrm>
          <a:prstGeom prst="rect">
            <a:avLst/>
          </a:prstGeom>
          <a:gradFill flip="none" rotWithShape="1">
            <a:gsLst>
              <a:gs pos="0">
                <a:srgbClr val="000000">
                  <a:alpha val="50000"/>
                </a:srgbClr>
              </a:gs>
              <a:gs pos="63000">
                <a:srgbClr val="F8F8F8">
                  <a:alpha val="0"/>
                </a:srgbClr>
              </a:gs>
            </a:gsLst>
            <a:lin ang="0" scaled="1"/>
            <a:tileRect/>
          </a:gradFill>
          <a:ln w="25400" cap="flat" cmpd="sng" algn="ctr">
            <a:noFill/>
            <a:prstDash val="solid"/>
          </a:ln>
          <a:effectLst/>
        </p:spPr>
        <p:txBody>
          <a:bodyPr anchor="ctr"/>
          <a:lstStyle/>
          <a:p>
            <a:pPr algn="ctr" fontAlgn="auto">
              <a:spcBef>
                <a:spcPts val="0"/>
              </a:spcBef>
              <a:spcAft>
                <a:spcPts val="0"/>
              </a:spcAft>
              <a:defRPr/>
            </a:pPr>
            <a:endParaRPr lang="en-US" kern="0">
              <a:solidFill>
                <a:srgbClr val="FFFFFF"/>
              </a:solidFill>
              <a:latin typeface="Arial"/>
              <a:ea typeface="+mn-ea"/>
            </a:endParaRPr>
          </a:p>
        </p:txBody>
      </p:sp>
      <p:sp>
        <p:nvSpPr>
          <p:cNvPr id="57" name="Freeform 6"/>
          <p:cNvSpPr>
            <a:spLocks/>
          </p:cNvSpPr>
          <p:nvPr/>
        </p:nvSpPr>
        <p:spPr bwMode="auto">
          <a:xfrm>
            <a:off x="1291209" y="3295812"/>
            <a:ext cx="7258050" cy="2880580"/>
          </a:xfrm>
          <a:custGeom>
            <a:avLst/>
            <a:gdLst/>
            <a:ahLst/>
            <a:cxnLst>
              <a:cxn ang="0">
                <a:pos x="4508" y="0"/>
              </a:cxn>
              <a:cxn ang="0">
                <a:pos x="4508" y="12"/>
              </a:cxn>
              <a:cxn ang="0">
                <a:pos x="4209" y="782"/>
              </a:cxn>
              <a:cxn ang="0">
                <a:pos x="3008" y="782"/>
              </a:cxn>
              <a:cxn ang="0">
                <a:pos x="3008" y="788"/>
              </a:cxn>
              <a:cxn ang="0">
                <a:pos x="2705" y="1564"/>
              </a:cxn>
              <a:cxn ang="0">
                <a:pos x="1504" y="1564"/>
              </a:cxn>
              <a:cxn ang="0">
                <a:pos x="1504" y="1568"/>
              </a:cxn>
              <a:cxn ang="0">
                <a:pos x="1201" y="2344"/>
              </a:cxn>
              <a:cxn ang="0">
                <a:pos x="0" y="2344"/>
              </a:cxn>
              <a:cxn ang="0">
                <a:pos x="0" y="2406"/>
              </a:cxn>
              <a:cxn ang="0">
                <a:pos x="1243" y="2406"/>
              </a:cxn>
              <a:cxn ang="0">
                <a:pos x="1243" y="2406"/>
              </a:cxn>
              <a:cxn ang="0">
                <a:pos x="1549" y="1626"/>
              </a:cxn>
              <a:cxn ang="0">
                <a:pos x="2748" y="1626"/>
              </a:cxn>
              <a:cxn ang="0">
                <a:pos x="2748" y="1624"/>
              </a:cxn>
              <a:cxn ang="0">
                <a:pos x="3053" y="844"/>
              </a:cxn>
              <a:cxn ang="0">
                <a:pos x="4252" y="844"/>
              </a:cxn>
              <a:cxn ang="0">
                <a:pos x="4252" y="844"/>
              </a:cxn>
              <a:cxn ang="0">
                <a:pos x="4557" y="62"/>
              </a:cxn>
              <a:cxn ang="0">
                <a:pos x="5752" y="62"/>
              </a:cxn>
              <a:cxn ang="0">
                <a:pos x="5752" y="0"/>
              </a:cxn>
              <a:cxn ang="0">
                <a:pos x="4508" y="0"/>
              </a:cxn>
            </a:cxnLst>
            <a:rect l="0" t="0" r="r" b="b"/>
            <a:pathLst>
              <a:path w="5752" h="2406">
                <a:moveTo>
                  <a:pt x="4508" y="0"/>
                </a:moveTo>
                <a:lnTo>
                  <a:pt x="4508" y="12"/>
                </a:lnTo>
                <a:lnTo>
                  <a:pt x="4209" y="782"/>
                </a:lnTo>
                <a:lnTo>
                  <a:pt x="3008" y="782"/>
                </a:lnTo>
                <a:lnTo>
                  <a:pt x="3008" y="788"/>
                </a:lnTo>
                <a:lnTo>
                  <a:pt x="2705" y="1564"/>
                </a:lnTo>
                <a:lnTo>
                  <a:pt x="1504" y="1564"/>
                </a:lnTo>
                <a:lnTo>
                  <a:pt x="1504" y="1568"/>
                </a:lnTo>
                <a:lnTo>
                  <a:pt x="1201" y="2344"/>
                </a:lnTo>
                <a:lnTo>
                  <a:pt x="0" y="2344"/>
                </a:lnTo>
                <a:lnTo>
                  <a:pt x="0" y="2406"/>
                </a:lnTo>
                <a:lnTo>
                  <a:pt x="1243" y="2406"/>
                </a:lnTo>
                <a:lnTo>
                  <a:pt x="1243" y="2406"/>
                </a:lnTo>
                <a:lnTo>
                  <a:pt x="1549" y="1626"/>
                </a:lnTo>
                <a:lnTo>
                  <a:pt x="2748" y="1626"/>
                </a:lnTo>
                <a:lnTo>
                  <a:pt x="2748" y="1624"/>
                </a:lnTo>
                <a:lnTo>
                  <a:pt x="3053" y="844"/>
                </a:lnTo>
                <a:lnTo>
                  <a:pt x="4252" y="844"/>
                </a:lnTo>
                <a:lnTo>
                  <a:pt x="4252" y="844"/>
                </a:lnTo>
                <a:lnTo>
                  <a:pt x="4557" y="62"/>
                </a:lnTo>
                <a:lnTo>
                  <a:pt x="5752" y="62"/>
                </a:lnTo>
                <a:lnTo>
                  <a:pt x="5752" y="0"/>
                </a:lnTo>
                <a:lnTo>
                  <a:pt x="4508" y="0"/>
                </a:lnTo>
                <a:close/>
              </a:path>
            </a:pathLst>
          </a:custGeom>
          <a:solidFill>
            <a:srgbClr val="6EB62C"/>
          </a:solidFill>
          <a:ln w="2" cap="flat">
            <a:noFill/>
            <a:prstDash val="solid"/>
            <a:miter lim="800000"/>
            <a:headEnd/>
            <a:tailEnd/>
          </a:ln>
          <a:scene3d>
            <a:camera prst="perspectiveContrastingRightFacing" fov="5700000">
              <a:rot lat="1260000" lon="21269993" rev="21461988"/>
            </a:camera>
            <a:lightRig rig="threePt" dir="t">
              <a:rot lat="0" lon="0" rev="1800000"/>
            </a:lightRig>
          </a:scene3d>
          <a:sp3d extrusionH="254000" prstMaterial="matte">
            <a:bevelB w="0" h="1270000"/>
          </a:sp3d>
        </p:spPr>
        <p:txBody>
          <a:bodyPr/>
          <a:lstStyle/>
          <a:p>
            <a:pPr fontAlgn="auto">
              <a:spcBef>
                <a:spcPts val="0"/>
              </a:spcBef>
              <a:spcAft>
                <a:spcPts val="0"/>
              </a:spcAft>
              <a:defRPr/>
            </a:pPr>
            <a:endParaRPr lang="en-US" kern="0">
              <a:solidFill>
                <a:sysClr val="windowText" lastClr="000000"/>
              </a:solidFill>
            </a:endParaRPr>
          </a:p>
        </p:txBody>
      </p:sp>
      <p:pic>
        <p:nvPicPr>
          <p:cNvPr id="23560" name="Picture 2" descr="C:\Documents and Settings\jaewook\Desktop\Eng\그림1.png"/>
          <p:cNvPicPr>
            <a:picLocks noChangeAspect="1" noChangeArrowheads="1"/>
          </p:cNvPicPr>
          <p:nvPr/>
        </p:nvPicPr>
        <p:blipFill>
          <a:blip r:embed="rId2" cstate="print"/>
          <a:srcRect/>
          <a:stretch>
            <a:fillRect/>
          </a:stretch>
        </p:blipFill>
        <p:spPr bwMode="auto">
          <a:xfrm>
            <a:off x="1843088" y="5487988"/>
            <a:ext cx="1160462" cy="312737"/>
          </a:xfrm>
          <a:prstGeom prst="rect">
            <a:avLst/>
          </a:prstGeom>
          <a:noFill/>
          <a:ln w="9525">
            <a:noFill/>
            <a:miter lim="800000"/>
            <a:headEnd/>
            <a:tailEnd/>
          </a:ln>
        </p:spPr>
      </p:pic>
      <p:sp>
        <p:nvSpPr>
          <p:cNvPr id="59" name="Oval 58"/>
          <p:cNvSpPr/>
          <p:nvPr/>
        </p:nvSpPr>
        <p:spPr bwMode="gray">
          <a:xfrm>
            <a:off x="1852199" y="4507831"/>
            <a:ext cx="1143000" cy="1143000"/>
          </a:xfrm>
          <a:prstGeom prst="ellipse">
            <a:avLst/>
          </a:prstGeom>
          <a:gradFill>
            <a:gsLst>
              <a:gs pos="0">
                <a:srgbClr val="EA5858"/>
              </a:gs>
              <a:gs pos="25000">
                <a:srgbClr val="EA5858">
                  <a:lumMod val="75000"/>
                </a:srgbClr>
              </a:gs>
              <a:gs pos="50000">
                <a:srgbClr val="EA5858">
                  <a:lumMod val="50000"/>
                </a:srgbClr>
              </a:gs>
              <a:gs pos="75000">
                <a:srgbClr val="EA5858">
                  <a:lumMod val="75000"/>
                </a:srgbClr>
              </a:gs>
              <a:gs pos="100000">
                <a:srgbClr val="EA5858"/>
              </a:gs>
            </a:gsLst>
            <a:lin ang="5400000" scaled="0"/>
          </a:gradFill>
          <a:ln w="28575" cap="flat" cmpd="sng" algn="ctr">
            <a:noFill/>
            <a:prstDash val="solid"/>
          </a:ln>
          <a:effectLst/>
          <a:scene3d>
            <a:camera prst="orthographicFront">
              <a:rot lat="0" lon="0" rev="0"/>
            </a:camera>
            <a:lightRig rig="glow" dir="t">
              <a:rot lat="0" lon="0" rev="3600000"/>
            </a:lightRig>
          </a:scene3d>
          <a:sp3d prstMaterial="dkEdge">
            <a:bevelT w="571500" h="571500"/>
            <a:contourClr>
              <a:srgbClr val="000000"/>
            </a:contourClr>
          </a:sp3d>
        </p:spPr>
        <p:txBody>
          <a:bodyPr wrap="none" anchor="ctr"/>
          <a:lstStyle/>
          <a:p>
            <a:pPr algn="ctr" fontAlgn="auto">
              <a:spcBef>
                <a:spcPts val="0"/>
              </a:spcBef>
              <a:spcAft>
                <a:spcPts val="0"/>
              </a:spcAft>
              <a:defRPr/>
            </a:pPr>
            <a:r>
              <a:rPr lang="en-US" sz="2800" b="1" kern="0" dirty="0" smtClean="0">
                <a:ln w="18415" cmpd="sng">
                  <a:noFill/>
                  <a:prstDash val="solid"/>
                </a:ln>
                <a:solidFill>
                  <a:srgbClr val="FFFFFF"/>
                </a:solidFill>
                <a:effectLst>
                  <a:outerShdw blurRad="63500" dir="3600000" algn="tl" rotWithShape="0">
                    <a:srgbClr val="000000">
                      <a:alpha val="70000"/>
                    </a:srgbClr>
                  </a:outerShdw>
                </a:effectLst>
                <a:latin typeface="Arial"/>
                <a:ea typeface="+mn-ea"/>
              </a:rPr>
              <a:t>1</a:t>
            </a:r>
            <a:endParaRPr lang="en-US" sz="2800" b="1" kern="0" dirty="0">
              <a:ln w="18415" cmpd="sng">
                <a:noFill/>
                <a:prstDash val="solid"/>
              </a:ln>
              <a:solidFill>
                <a:srgbClr val="FFFFFF"/>
              </a:solidFill>
              <a:effectLst>
                <a:outerShdw blurRad="63500" dir="3600000" algn="tl" rotWithShape="0">
                  <a:srgbClr val="000000">
                    <a:alpha val="70000"/>
                  </a:srgbClr>
                </a:outerShdw>
              </a:effectLst>
              <a:latin typeface="Arial"/>
              <a:ea typeface="+mn-ea"/>
            </a:endParaRPr>
          </a:p>
        </p:txBody>
      </p:sp>
      <p:pic>
        <p:nvPicPr>
          <p:cNvPr id="23564" name="Picture 2" descr="C:\Documents and Settings\jaewook\Desktop\Eng\그림1.png"/>
          <p:cNvPicPr>
            <a:picLocks noChangeAspect="1" noChangeArrowheads="1"/>
          </p:cNvPicPr>
          <p:nvPr/>
        </p:nvPicPr>
        <p:blipFill>
          <a:blip r:embed="rId2" cstate="print"/>
          <a:srcRect/>
          <a:stretch>
            <a:fillRect/>
          </a:stretch>
        </p:blipFill>
        <p:spPr bwMode="auto">
          <a:xfrm>
            <a:off x="3490913" y="4741863"/>
            <a:ext cx="1160462" cy="312737"/>
          </a:xfrm>
          <a:prstGeom prst="rect">
            <a:avLst/>
          </a:prstGeom>
          <a:noFill/>
          <a:ln w="9525">
            <a:noFill/>
            <a:miter lim="800000"/>
            <a:headEnd/>
            <a:tailEnd/>
          </a:ln>
        </p:spPr>
      </p:pic>
      <p:sp>
        <p:nvSpPr>
          <p:cNvPr id="61" name="Oval 60"/>
          <p:cNvSpPr/>
          <p:nvPr/>
        </p:nvSpPr>
        <p:spPr bwMode="gray">
          <a:xfrm>
            <a:off x="3500024" y="3761394"/>
            <a:ext cx="1143000" cy="1143000"/>
          </a:xfrm>
          <a:prstGeom prst="ellipse">
            <a:avLst/>
          </a:prstGeom>
          <a:gradFill>
            <a:gsLst>
              <a:gs pos="0">
                <a:srgbClr val="FF8E1D"/>
              </a:gs>
              <a:gs pos="25000">
                <a:srgbClr val="FF8E1D">
                  <a:lumMod val="75000"/>
                </a:srgbClr>
              </a:gs>
              <a:gs pos="50000">
                <a:srgbClr val="FF8E1D">
                  <a:lumMod val="50000"/>
                </a:srgbClr>
              </a:gs>
              <a:gs pos="75000">
                <a:srgbClr val="FF8E1D">
                  <a:lumMod val="75000"/>
                </a:srgbClr>
              </a:gs>
              <a:gs pos="100000">
                <a:srgbClr val="FF8E1D"/>
              </a:gs>
            </a:gsLst>
            <a:lin ang="5400000" scaled="0"/>
          </a:gradFill>
          <a:ln w="28575" cap="flat" cmpd="sng" algn="ctr">
            <a:noFill/>
            <a:prstDash val="solid"/>
          </a:ln>
          <a:effectLst/>
          <a:scene3d>
            <a:camera prst="orthographicFront">
              <a:rot lat="0" lon="0" rev="0"/>
            </a:camera>
            <a:lightRig rig="glow" dir="t">
              <a:rot lat="0" lon="0" rev="3600000"/>
            </a:lightRig>
          </a:scene3d>
          <a:sp3d prstMaterial="dkEdge">
            <a:bevelT w="571500" h="571500"/>
            <a:contourClr>
              <a:srgbClr val="000000"/>
            </a:contourClr>
          </a:sp3d>
        </p:spPr>
        <p:txBody>
          <a:bodyPr wrap="none" anchor="ctr"/>
          <a:lstStyle/>
          <a:p>
            <a:pPr algn="ctr" fontAlgn="auto">
              <a:spcBef>
                <a:spcPts val="0"/>
              </a:spcBef>
              <a:spcAft>
                <a:spcPts val="0"/>
              </a:spcAft>
              <a:defRPr/>
            </a:pPr>
            <a:r>
              <a:rPr lang="en-US" sz="2800" b="1" kern="0" dirty="0" smtClean="0">
                <a:ln w="18415" cmpd="sng">
                  <a:noFill/>
                  <a:prstDash val="solid"/>
                </a:ln>
                <a:solidFill>
                  <a:srgbClr val="FFFFFF"/>
                </a:solidFill>
                <a:effectLst>
                  <a:outerShdw blurRad="63500" dir="3600000" algn="tl" rotWithShape="0">
                    <a:srgbClr val="000000">
                      <a:alpha val="70000"/>
                    </a:srgbClr>
                  </a:outerShdw>
                </a:effectLst>
                <a:latin typeface="Arial"/>
                <a:ea typeface="+mn-ea"/>
              </a:rPr>
              <a:t>2</a:t>
            </a:r>
            <a:endParaRPr lang="en-US" sz="2800" b="1" kern="0" dirty="0">
              <a:ln w="18415" cmpd="sng">
                <a:noFill/>
                <a:prstDash val="solid"/>
              </a:ln>
              <a:solidFill>
                <a:srgbClr val="FFFFFF"/>
              </a:solidFill>
              <a:effectLst>
                <a:outerShdw blurRad="63500" dir="3600000" algn="tl" rotWithShape="0">
                  <a:srgbClr val="000000">
                    <a:alpha val="70000"/>
                  </a:srgbClr>
                </a:outerShdw>
              </a:effectLst>
              <a:latin typeface="Arial"/>
              <a:ea typeface="+mn-ea"/>
            </a:endParaRPr>
          </a:p>
        </p:txBody>
      </p:sp>
      <p:pic>
        <p:nvPicPr>
          <p:cNvPr id="23568" name="Picture 2" descr="C:\Documents and Settings\jaewook\Desktop\Eng\그림1.png"/>
          <p:cNvPicPr>
            <a:picLocks noChangeAspect="1" noChangeArrowheads="1"/>
          </p:cNvPicPr>
          <p:nvPr/>
        </p:nvPicPr>
        <p:blipFill>
          <a:blip r:embed="rId2" cstate="print"/>
          <a:srcRect/>
          <a:stretch>
            <a:fillRect/>
          </a:stretch>
        </p:blipFill>
        <p:spPr bwMode="auto">
          <a:xfrm>
            <a:off x="5167313" y="3905250"/>
            <a:ext cx="1160462" cy="312738"/>
          </a:xfrm>
          <a:prstGeom prst="rect">
            <a:avLst/>
          </a:prstGeom>
          <a:noFill/>
          <a:ln w="9525">
            <a:noFill/>
            <a:miter lim="800000"/>
            <a:headEnd/>
            <a:tailEnd/>
          </a:ln>
        </p:spPr>
      </p:pic>
      <p:sp>
        <p:nvSpPr>
          <p:cNvPr id="63" name="Oval 62"/>
          <p:cNvSpPr/>
          <p:nvPr/>
        </p:nvSpPr>
        <p:spPr bwMode="gray">
          <a:xfrm>
            <a:off x="5176424" y="2905287"/>
            <a:ext cx="1143000" cy="1143000"/>
          </a:xfrm>
          <a:prstGeom prst="ellipse">
            <a:avLst/>
          </a:prstGeom>
          <a:gradFill>
            <a:gsLst>
              <a:gs pos="0">
                <a:srgbClr val="B27BDF"/>
              </a:gs>
              <a:gs pos="25000">
                <a:srgbClr val="B27BDF">
                  <a:lumMod val="75000"/>
                </a:srgbClr>
              </a:gs>
              <a:gs pos="50000">
                <a:srgbClr val="B27BDF">
                  <a:lumMod val="50000"/>
                </a:srgbClr>
              </a:gs>
              <a:gs pos="75000">
                <a:srgbClr val="B27BDF">
                  <a:lumMod val="75000"/>
                </a:srgbClr>
              </a:gs>
              <a:gs pos="100000">
                <a:srgbClr val="B27BDF"/>
              </a:gs>
            </a:gsLst>
            <a:lin ang="5400000" scaled="0"/>
          </a:gradFill>
          <a:ln w="28575" cap="flat" cmpd="sng" algn="ctr">
            <a:noFill/>
            <a:prstDash val="solid"/>
          </a:ln>
          <a:effectLst/>
          <a:scene3d>
            <a:camera prst="orthographicFront">
              <a:rot lat="0" lon="0" rev="0"/>
            </a:camera>
            <a:lightRig rig="glow" dir="t">
              <a:rot lat="0" lon="0" rev="3600000"/>
            </a:lightRig>
          </a:scene3d>
          <a:sp3d prstMaterial="dkEdge">
            <a:bevelT w="571500" h="571500"/>
            <a:contourClr>
              <a:srgbClr val="000000"/>
            </a:contourClr>
          </a:sp3d>
        </p:spPr>
        <p:txBody>
          <a:bodyPr wrap="none" anchor="ctr"/>
          <a:lstStyle/>
          <a:p>
            <a:pPr algn="ctr" fontAlgn="auto">
              <a:spcBef>
                <a:spcPts val="0"/>
              </a:spcBef>
              <a:spcAft>
                <a:spcPts val="0"/>
              </a:spcAft>
              <a:defRPr/>
            </a:pPr>
            <a:r>
              <a:rPr lang="en-US" sz="2800" b="1" kern="0" dirty="0" smtClean="0">
                <a:ln w="18415" cmpd="sng">
                  <a:noFill/>
                  <a:prstDash val="solid"/>
                </a:ln>
                <a:solidFill>
                  <a:srgbClr val="FFFFFF"/>
                </a:solidFill>
                <a:effectLst>
                  <a:outerShdw blurRad="63500" dir="3600000" algn="tl" rotWithShape="0">
                    <a:srgbClr val="000000">
                      <a:alpha val="70000"/>
                    </a:srgbClr>
                  </a:outerShdw>
                </a:effectLst>
                <a:latin typeface="Arial"/>
                <a:ea typeface="+mn-ea"/>
              </a:rPr>
              <a:t>3</a:t>
            </a:r>
            <a:endParaRPr lang="en-US" sz="2800" b="1" kern="0" dirty="0">
              <a:ln w="18415" cmpd="sng">
                <a:noFill/>
                <a:prstDash val="solid"/>
              </a:ln>
              <a:solidFill>
                <a:srgbClr val="FFFFFF"/>
              </a:solidFill>
              <a:effectLst>
                <a:outerShdw blurRad="63500" dir="3600000" algn="tl" rotWithShape="0">
                  <a:srgbClr val="000000">
                    <a:alpha val="70000"/>
                  </a:srgbClr>
                </a:outerShdw>
              </a:effectLst>
              <a:latin typeface="Arial"/>
              <a:ea typeface="+mn-ea"/>
            </a:endParaRPr>
          </a:p>
        </p:txBody>
      </p:sp>
      <p:pic>
        <p:nvPicPr>
          <p:cNvPr id="23572" name="Picture 2" descr="C:\Documents and Settings\jaewook\Desktop\Eng\그림1.png"/>
          <p:cNvPicPr>
            <a:picLocks noChangeAspect="1" noChangeArrowheads="1"/>
          </p:cNvPicPr>
          <p:nvPr/>
        </p:nvPicPr>
        <p:blipFill>
          <a:blip r:embed="rId2" cstate="print"/>
          <a:srcRect/>
          <a:stretch>
            <a:fillRect/>
          </a:stretch>
        </p:blipFill>
        <p:spPr bwMode="auto">
          <a:xfrm>
            <a:off x="6950075" y="3163888"/>
            <a:ext cx="1158875" cy="165100"/>
          </a:xfrm>
          <a:prstGeom prst="rect">
            <a:avLst/>
          </a:prstGeom>
          <a:noFill/>
          <a:ln w="9525">
            <a:noFill/>
            <a:miter lim="800000"/>
            <a:headEnd/>
            <a:tailEnd/>
          </a:ln>
        </p:spPr>
      </p:pic>
      <p:sp>
        <p:nvSpPr>
          <p:cNvPr id="65" name="Oval 64"/>
          <p:cNvSpPr/>
          <p:nvPr/>
        </p:nvSpPr>
        <p:spPr bwMode="gray">
          <a:xfrm>
            <a:off x="6958066" y="2134963"/>
            <a:ext cx="1143000" cy="1143000"/>
          </a:xfrm>
          <a:prstGeom prst="ellipse">
            <a:avLst/>
          </a:prstGeom>
          <a:gradFill>
            <a:gsLst>
              <a:gs pos="0">
                <a:srgbClr val="43A3F3"/>
              </a:gs>
              <a:gs pos="25000">
                <a:srgbClr val="43A3F3">
                  <a:lumMod val="75000"/>
                </a:srgbClr>
              </a:gs>
              <a:gs pos="50000">
                <a:srgbClr val="43A3F3">
                  <a:lumMod val="50000"/>
                </a:srgbClr>
              </a:gs>
              <a:gs pos="75000">
                <a:srgbClr val="43A3F3">
                  <a:lumMod val="75000"/>
                </a:srgbClr>
              </a:gs>
              <a:gs pos="100000">
                <a:srgbClr val="43A3F3"/>
              </a:gs>
            </a:gsLst>
            <a:lin ang="5400000" scaled="0"/>
          </a:gradFill>
          <a:ln w="28575" cap="flat" cmpd="sng" algn="ctr">
            <a:noFill/>
            <a:prstDash val="solid"/>
          </a:ln>
          <a:effectLst/>
          <a:scene3d>
            <a:camera prst="orthographicFront">
              <a:rot lat="0" lon="0" rev="0"/>
            </a:camera>
            <a:lightRig rig="glow" dir="t">
              <a:rot lat="0" lon="0" rev="3600000"/>
            </a:lightRig>
          </a:scene3d>
          <a:sp3d prstMaterial="dkEdge">
            <a:bevelT w="571500" h="571500"/>
            <a:contourClr>
              <a:srgbClr val="000000"/>
            </a:contourClr>
          </a:sp3d>
        </p:spPr>
        <p:txBody>
          <a:bodyPr wrap="none" anchor="ctr"/>
          <a:lstStyle/>
          <a:p>
            <a:pPr algn="ctr" fontAlgn="auto">
              <a:spcBef>
                <a:spcPts val="0"/>
              </a:spcBef>
              <a:spcAft>
                <a:spcPts val="0"/>
              </a:spcAft>
              <a:defRPr/>
            </a:pPr>
            <a:r>
              <a:rPr lang="en-US" sz="2800" b="1" kern="0" dirty="0" smtClean="0">
                <a:ln w="18415" cmpd="sng">
                  <a:noFill/>
                  <a:prstDash val="solid"/>
                </a:ln>
                <a:solidFill>
                  <a:srgbClr val="FFFFFF"/>
                </a:solidFill>
                <a:effectLst>
                  <a:outerShdw blurRad="63500" dir="3600000" algn="tl" rotWithShape="0">
                    <a:srgbClr val="000000">
                      <a:alpha val="70000"/>
                    </a:srgbClr>
                  </a:outerShdw>
                </a:effectLst>
                <a:latin typeface="Arial"/>
                <a:ea typeface="+mn-ea"/>
              </a:rPr>
              <a:t>4</a:t>
            </a:r>
            <a:endParaRPr lang="en-US" sz="2800" b="1" kern="0" dirty="0">
              <a:ln w="18415" cmpd="sng">
                <a:noFill/>
                <a:prstDash val="solid"/>
              </a:ln>
              <a:solidFill>
                <a:srgbClr val="FFFFFF"/>
              </a:solidFill>
              <a:effectLst>
                <a:outerShdw blurRad="63500" dir="3600000" algn="tl" rotWithShape="0">
                  <a:srgbClr val="000000">
                    <a:alpha val="70000"/>
                  </a:srgbClr>
                </a:outerShdw>
              </a:effectLst>
              <a:latin typeface="Arial"/>
              <a:ea typeface="+mn-ea"/>
            </a:endParaRPr>
          </a:p>
        </p:txBody>
      </p:sp>
      <p:sp>
        <p:nvSpPr>
          <p:cNvPr id="66" name="Line Callout 1 (Accent Bar) 65"/>
          <p:cNvSpPr>
            <a:spLocks/>
          </p:cNvSpPr>
          <p:nvPr/>
        </p:nvSpPr>
        <p:spPr bwMode="auto">
          <a:xfrm>
            <a:off x="468313" y="3644900"/>
            <a:ext cx="1295400" cy="1223963"/>
          </a:xfrm>
          <a:prstGeom prst="accentCallout1">
            <a:avLst>
              <a:gd name="adj1" fmla="val 24306"/>
              <a:gd name="adj2" fmla="val 97472"/>
              <a:gd name="adj3" fmla="val 87796"/>
              <a:gd name="adj4" fmla="val 136914"/>
            </a:avLst>
          </a:prstGeom>
          <a:noFill/>
          <a:ln w="19050" algn="ctr">
            <a:solidFill>
              <a:srgbClr val="EA5858"/>
            </a:solidFill>
            <a:miter lim="800000"/>
            <a:headEnd/>
            <a:tailEnd type="oval" w="med" len="med"/>
          </a:ln>
        </p:spPr>
        <p:txBody>
          <a:bodyPr anchor="ctr"/>
          <a:lstStyle/>
          <a:p>
            <a:pPr algn="r">
              <a:buClr>
                <a:srgbClr val="FFFFFF"/>
              </a:buClr>
              <a:buSzPts val="800"/>
              <a:buFont typeface="Arial" pitchFamily="34" charset="0"/>
              <a:buChar char="•"/>
              <a:defRPr/>
            </a:pPr>
            <a:r>
              <a:rPr lang="en-US" sz="1600" kern="0" dirty="0" err="1" smtClean="0">
                <a:latin typeface="Franklin Gothic Demi" pitchFamily="34" charset="0"/>
              </a:rPr>
              <a:t>Pilih</a:t>
            </a:r>
            <a:r>
              <a:rPr lang="en-US" sz="1600" kern="0" dirty="0" smtClean="0">
                <a:latin typeface="Franklin Gothic Demi" pitchFamily="34" charset="0"/>
              </a:rPr>
              <a:t> Standard Yang </a:t>
            </a:r>
            <a:r>
              <a:rPr lang="en-US" sz="1600" kern="0" dirty="0" err="1" smtClean="0">
                <a:latin typeface="Franklin Gothic Demi" pitchFamily="34" charset="0"/>
              </a:rPr>
              <a:t>Ingin</a:t>
            </a:r>
            <a:r>
              <a:rPr lang="en-US" sz="1600" kern="0" dirty="0" smtClean="0">
                <a:latin typeface="Franklin Gothic Demi" pitchFamily="34" charset="0"/>
              </a:rPr>
              <a:t> </a:t>
            </a:r>
            <a:r>
              <a:rPr lang="en-US" sz="1600" kern="0" dirty="0" err="1" smtClean="0">
                <a:latin typeface="Franklin Gothic Demi" pitchFamily="34" charset="0"/>
              </a:rPr>
              <a:t>Diajar</a:t>
            </a:r>
            <a:endParaRPr lang="en-US" sz="1600" kern="0" dirty="0">
              <a:latin typeface="Franklin Gothic Demi" pitchFamily="34" charset="0"/>
            </a:endParaRPr>
          </a:p>
        </p:txBody>
      </p:sp>
      <p:sp>
        <p:nvSpPr>
          <p:cNvPr id="67" name="Line Callout 1 (Accent Bar) 66"/>
          <p:cNvSpPr>
            <a:spLocks/>
          </p:cNvSpPr>
          <p:nvPr/>
        </p:nvSpPr>
        <p:spPr bwMode="auto">
          <a:xfrm>
            <a:off x="1852199" y="2536825"/>
            <a:ext cx="1640302" cy="1295400"/>
          </a:xfrm>
          <a:prstGeom prst="accentCallout1">
            <a:avLst>
              <a:gd name="adj1" fmla="val 24263"/>
              <a:gd name="adj2" fmla="val 98695"/>
              <a:gd name="adj3" fmla="val 108742"/>
              <a:gd name="adj4" fmla="val 130518"/>
            </a:avLst>
          </a:prstGeom>
          <a:noFill/>
          <a:ln w="19050" algn="ctr">
            <a:solidFill>
              <a:srgbClr val="FF8E1D"/>
            </a:solidFill>
            <a:miter lim="800000"/>
            <a:headEnd/>
            <a:tailEnd type="oval" w="med" len="med"/>
          </a:ln>
        </p:spPr>
        <p:txBody>
          <a:bodyPr anchor="ctr"/>
          <a:lstStyle/>
          <a:p>
            <a:pPr algn="r">
              <a:buClr>
                <a:srgbClr val="FFFFFF"/>
              </a:buClr>
              <a:buSzPts val="800"/>
              <a:buFont typeface="Arial" pitchFamily="34" charset="0"/>
              <a:buChar char="•"/>
              <a:defRPr/>
            </a:pPr>
            <a:r>
              <a:rPr lang="en-US" sz="1600" kern="0" dirty="0" err="1" smtClean="0">
                <a:latin typeface="Franklin Gothic Demi" pitchFamily="34" charset="0"/>
              </a:rPr>
              <a:t>Melaksanakan</a:t>
            </a:r>
            <a:r>
              <a:rPr lang="en-US" sz="1600" kern="0" dirty="0" smtClean="0">
                <a:latin typeface="Franklin Gothic Demi" pitchFamily="34" charset="0"/>
              </a:rPr>
              <a:t> </a:t>
            </a:r>
            <a:r>
              <a:rPr lang="en-US" sz="1600" kern="0" dirty="0" err="1" smtClean="0">
                <a:latin typeface="Franklin Gothic Demi" pitchFamily="34" charset="0"/>
              </a:rPr>
              <a:t>PdP</a:t>
            </a:r>
            <a:r>
              <a:rPr lang="en-US" sz="1600" kern="0" dirty="0" smtClean="0">
                <a:latin typeface="Franklin Gothic Demi" pitchFamily="34" charset="0"/>
              </a:rPr>
              <a:t> Yang </a:t>
            </a:r>
            <a:r>
              <a:rPr lang="en-US" sz="1600" kern="0" dirty="0" err="1" smtClean="0">
                <a:latin typeface="Franklin Gothic Demi" pitchFamily="34" charset="0"/>
              </a:rPr>
              <a:t>Dirancang</a:t>
            </a:r>
            <a:endParaRPr lang="en-US" sz="1600" kern="0" dirty="0">
              <a:latin typeface="Franklin Gothic Demi" pitchFamily="34" charset="0"/>
            </a:endParaRPr>
          </a:p>
        </p:txBody>
      </p:sp>
      <p:sp>
        <p:nvSpPr>
          <p:cNvPr id="68" name="Line Callout 1 (Accent Bar) 67"/>
          <p:cNvSpPr>
            <a:spLocks/>
          </p:cNvSpPr>
          <p:nvPr/>
        </p:nvSpPr>
        <p:spPr bwMode="auto">
          <a:xfrm>
            <a:off x="5435600" y="1268413"/>
            <a:ext cx="1584325" cy="1081087"/>
          </a:xfrm>
          <a:prstGeom prst="accentCallout1">
            <a:avLst>
              <a:gd name="adj1" fmla="val 24473"/>
              <a:gd name="adj2" fmla="val 97997"/>
              <a:gd name="adj3" fmla="val 101668"/>
              <a:gd name="adj4" fmla="val 119327"/>
            </a:avLst>
          </a:prstGeom>
          <a:noFill/>
          <a:ln w="19050" algn="ctr">
            <a:solidFill>
              <a:srgbClr val="43A3F3"/>
            </a:solidFill>
            <a:miter lim="800000"/>
            <a:headEnd/>
            <a:tailEnd type="oval" w="med" len="med"/>
          </a:ln>
        </p:spPr>
        <p:txBody>
          <a:bodyPr anchor="ctr"/>
          <a:lstStyle/>
          <a:p>
            <a:pPr algn="r">
              <a:buClr>
                <a:srgbClr val="FFFFFF"/>
              </a:buClr>
              <a:buSzPts val="800"/>
              <a:buFont typeface="Arial" pitchFamily="34" charset="0"/>
              <a:buChar char="•"/>
              <a:defRPr/>
            </a:pPr>
            <a:r>
              <a:rPr lang="en-US" sz="1600" kern="0" dirty="0" err="1" smtClean="0">
                <a:latin typeface="Franklin Gothic Demi" pitchFamily="34" charset="0"/>
              </a:rPr>
              <a:t>Pemulihan</a:t>
            </a:r>
            <a:r>
              <a:rPr lang="en-US" sz="1600" kern="0" dirty="0" smtClean="0">
                <a:latin typeface="Franklin Gothic Demi" pitchFamily="34" charset="0"/>
              </a:rPr>
              <a:t> </a:t>
            </a:r>
            <a:r>
              <a:rPr lang="en-US" sz="1600" kern="0" dirty="0" err="1" smtClean="0">
                <a:latin typeface="Franklin Gothic Demi" pitchFamily="34" charset="0"/>
              </a:rPr>
              <a:t>Atau</a:t>
            </a:r>
            <a:r>
              <a:rPr lang="en-US" sz="1600" kern="0" dirty="0" smtClean="0">
                <a:latin typeface="Franklin Gothic Demi" pitchFamily="34" charset="0"/>
              </a:rPr>
              <a:t> </a:t>
            </a:r>
            <a:r>
              <a:rPr lang="en-US" sz="1600" kern="0" dirty="0" err="1" smtClean="0">
                <a:latin typeface="Franklin Gothic Demi" pitchFamily="34" charset="0"/>
              </a:rPr>
              <a:t>Pengayaan</a:t>
            </a:r>
            <a:r>
              <a:rPr lang="en-US" sz="1600" kern="0" dirty="0" smtClean="0">
                <a:latin typeface="Franklin Gothic Demi" pitchFamily="34" charset="0"/>
              </a:rPr>
              <a:t> </a:t>
            </a:r>
            <a:r>
              <a:rPr lang="en-US" sz="1600" kern="0" dirty="0" err="1" smtClean="0">
                <a:latin typeface="Franklin Gothic Demi" pitchFamily="34" charset="0"/>
              </a:rPr>
              <a:t>Pada</a:t>
            </a:r>
            <a:r>
              <a:rPr lang="en-US" sz="1600" kern="0" dirty="0" smtClean="0">
                <a:latin typeface="Franklin Gothic Demi" pitchFamily="34" charset="0"/>
              </a:rPr>
              <a:t> </a:t>
            </a:r>
            <a:r>
              <a:rPr lang="en-US" sz="1600" kern="0" dirty="0" err="1" smtClean="0">
                <a:latin typeface="Franklin Gothic Demi" pitchFamily="34" charset="0"/>
              </a:rPr>
              <a:t>Tajuk</a:t>
            </a:r>
            <a:r>
              <a:rPr lang="en-US" sz="1600" kern="0" dirty="0" smtClean="0">
                <a:latin typeface="Franklin Gothic Demi" pitchFamily="34" charset="0"/>
              </a:rPr>
              <a:t> Yang </a:t>
            </a:r>
            <a:r>
              <a:rPr lang="en-US" sz="1600" kern="0" dirty="0" err="1" smtClean="0">
                <a:latin typeface="Franklin Gothic Demi" pitchFamily="34" charset="0"/>
              </a:rPr>
              <a:t>Sama</a:t>
            </a:r>
            <a:endParaRPr lang="en-US" sz="1600" kern="0" dirty="0">
              <a:latin typeface="Franklin Gothic Demi" pitchFamily="34" charset="0"/>
            </a:endParaRPr>
          </a:p>
        </p:txBody>
      </p:sp>
      <p:sp>
        <p:nvSpPr>
          <p:cNvPr id="69" name="Line Callout 1 (Accent Bar) 68"/>
          <p:cNvSpPr>
            <a:spLocks/>
          </p:cNvSpPr>
          <p:nvPr/>
        </p:nvSpPr>
        <p:spPr bwMode="auto">
          <a:xfrm>
            <a:off x="3733800" y="2420938"/>
            <a:ext cx="1630363" cy="485775"/>
          </a:xfrm>
          <a:prstGeom prst="accentCallout1">
            <a:avLst>
              <a:gd name="adj1" fmla="val 25489"/>
              <a:gd name="adj2" fmla="val 96003"/>
              <a:gd name="adj3" fmla="val 141829"/>
              <a:gd name="adj4" fmla="val 115894"/>
            </a:avLst>
          </a:prstGeom>
          <a:noFill/>
          <a:ln w="19050" algn="ctr">
            <a:solidFill>
              <a:srgbClr val="B27BDF"/>
            </a:solidFill>
            <a:miter lim="800000"/>
            <a:headEnd/>
            <a:tailEnd type="oval" w="med" len="med"/>
          </a:ln>
        </p:spPr>
        <p:txBody>
          <a:bodyPr anchor="ctr"/>
          <a:lstStyle/>
          <a:p>
            <a:pPr algn="r">
              <a:buClr>
                <a:srgbClr val="FFFFFF"/>
              </a:buClr>
              <a:buSzPts val="800"/>
              <a:buFont typeface="Arial" pitchFamily="34" charset="0"/>
              <a:buChar char="•"/>
              <a:defRPr/>
            </a:pPr>
            <a:r>
              <a:rPr lang="en-US" sz="1600" kern="0" dirty="0" err="1" smtClean="0">
                <a:latin typeface="Franklin Gothic Demi" pitchFamily="34" charset="0"/>
              </a:rPr>
              <a:t>Melaksanakan</a:t>
            </a:r>
            <a:r>
              <a:rPr lang="en-US" sz="1600" kern="0" dirty="0" smtClean="0">
                <a:latin typeface="Franklin Gothic Demi" pitchFamily="34" charset="0"/>
              </a:rPr>
              <a:t> </a:t>
            </a:r>
            <a:r>
              <a:rPr lang="en-US" sz="1600" kern="0" dirty="0" err="1" smtClean="0">
                <a:latin typeface="Franklin Gothic Demi" pitchFamily="34" charset="0"/>
              </a:rPr>
              <a:t>Pengesanan</a:t>
            </a:r>
            <a:r>
              <a:rPr lang="en-US" sz="1600" kern="0" dirty="0" smtClean="0">
                <a:latin typeface="Franklin Gothic Demi" pitchFamily="34" charset="0"/>
              </a:rPr>
              <a:t> </a:t>
            </a:r>
            <a:r>
              <a:rPr lang="en-US" sz="1600" kern="0" dirty="0" err="1" smtClean="0">
                <a:latin typeface="Franklin Gothic Demi" pitchFamily="34" charset="0"/>
              </a:rPr>
              <a:t>Impak</a:t>
            </a:r>
            <a:r>
              <a:rPr lang="en-US" sz="1600" kern="0" dirty="0" smtClean="0">
                <a:latin typeface="Franklin Gothic Demi" pitchFamily="34" charset="0"/>
              </a:rPr>
              <a:t> </a:t>
            </a:r>
            <a:r>
              <a:rPr lang="en-US" sz="1600" kern="0" dirty="0" err="1" smtClean="0">
                <a:latin typeface="Franklin Gothic Demi" pitchFamily="34" charset="0"/>
              </a:rPr>
              <a:t>PdP</a:t>
            </a:r>
            <a:endParaRPr lang="en-US" sz="1600" kern="0" dirty="0">
              <a:latin typeface="Franklin Gothic Demi" pitchFamily="34" charset="0"/>
            </a:endParaRPr>
          </a:p>
        </p:txBody>
      </p:sp>
      <p:sp>
        <p:nvSpPr>
          <p:cNvPr id="70" name="Freeform 69"/>
          <p:cNvSpPr/>
          <p:nvPr/>
        </p:nvSpPr>
        <p:spPr bwMode="gray">
          <a:xfrm>
            <a:off x="1395983" y="3318892"/>
            <a:ext cx="7251700" cy="2638425"/>
          </a:xfrm>
          <a:custGeom>
            <a:avLst/>
            <a:gdLst>
              <a:gd name="connsiteX0" fmla="*/ 0 w 7267575"/>
              <a:gd name="connsiteY0" fmla="*/ 2647950 h 2647950"/>
              <a:gd name="connsiteX1" fmla="*/ 1485900 w 7267575"/>
              <a:gd name="connsiteY1" fmla="*/ 2609850 h 2647950"/>
              <a:gd name="connsiteX2" fmla="*/ 1790700 w 7267575"/>
              <a:gd name="connsiteY2" fmla="*/ 1819275 h 2647950"/>
              <a:gd name="connsiteX3" fmla="*/ 3295650 w 7267575"/>
              <a:gd name="connsiteY3" fmla="*/ 1809750 h 2647950"/>
              <a:gd name="connsiteX4" fmla="*/ 3714750 w 7267575"/>
              <a:gd name="connsiteY4" fmla="*/ 942975 h 2647950"/>
              <a:gd name="connsiteX5" fmla="*/ 5229225 w 7267575"/>
              <a:gd name="connsiteY5" fmla="*/ 962025 h 2647950"/>
              <a:gd name="connsiteX6" fmla="*/ 5781675 w 7267575"/>
              <a:gd name="connsiteY6" fmla="*/ 0 h 2647950"/>
              <a:gd name="connsiteX7" fmla="*/ 7267575 w 7267575"/>
              <a:gd name="connsiteY7" fmla="*/ 47625 h 2647950"/>
              <a:gd name="connsiteX0" fmla="*/ 0 w 7267575"/>
              <a:gd name="connsiteY0" fmla="*/ 2647950 h 2647950"/>
              <a:gd name="connsiteX1" fmla="*/ 1485900 w 7267575"/>
              <a:gd name="connsiteY1" fmla="*/ 2609850 h 2647950"/>
              <a:gd name="connsiteX2" fmla="*/ 1790700 w 7267575"/>
              <a:gd name="connsiteY2" fmla="*/ 1819275 h 2647950"/>
              <a:gd name="connsiteX3" fmla="*/ 3295650 w 7267575"/>
              <a:gd name="connsiteY3" fmla="*/ 1809750 h 2647950"/>
              <a:gd name="connsiteX4" fmla="*/ 3714750 w 7267575"/>
              <a:gd name="connsiteY4" fmla="*/ 942975 h 2647950"/>
              <a:gd name="connsiteX5" fmla="*/ 5229225 w 7267575"/>
              <a:gd name="connsiteY5" fmla="*/ 962025 h 2647950"/>
              <a:gd name="connsiteX6" fmla="*/ 5784850 w 7267575"/>
              <a:gd name="connsiteY6" fmla="*/ 0 h 2647950"/>
              <a:gd name="connsiteX7" fmla="*/ 7267575 w 7267575"/>
              <a:gd name="connsiteY7" fmla="*/ 47625 h 2647950"/>
              <a:gd name="connsiteX0" fmla="*/ 0 w 7251700"/>
              <a:gd name="connsiteY0" fmla="*/ 2647950 h 2647950"/>
              <a:gd name="connsiteX1" fmla="*/ 1485900 w 7251700"/>
              <a:gd name="connsiteY1" fmla="*/ 2609850 h 2647950"/>
              <a:gd name="connsiteX2" fmla="*/ 1790700 w 7251700"/>
              <a:gd name="connsiteY2" fmla="*/ 1819275 h 2647950"/>
              <a:gd name="connsiteX3" fmla="*/ 3295650 w 7251700"/>
              <a:gd name="connsiteY3" fmla="*/ 1809750 h 2647950"/>
              <a:gd name="connsiteX4" fmla="*/ 3714750 w 7251700"/>
              <a:gd name="connsiteY4" fmla="*/ 942975 h 2647950"/>
              <a:gd name="connsiteX5" fmla="*/ 5229225 w 7251700"/>
              <a:gd name="connsiteY5" fmla="*/ 962025 h 2647950"/>
              <a:gd name="connsiteX6" fmla="*/ 5784850 w 7251700"/>
              <a:gd name="connsiteY6" fmla="*/ 0 h 2647950"/>
              <a:gd name="connsiteX7" fmla="*/ 7251700 w 7251700"/>
              <a:gd name="connsiteY7" fmla="*/ 53975 h 2647950"/>
              <a:gd name="connsiteX0" fmla="*/ 0 w 7251700"/>
              <a:gd name="connsiteY0" fmla="*/ 2638425 h 2638425"/>
              <a:gd name="connsiteX1" fmla="*/ 1485900 w 7251700"/>
              <a:gd name="connsiteY1" fmla="*/ 2600325 h 2638425"/>
              <a:gd name="connsiteX2" fmla="*/ 1790700 w 7251700"/>
              <a:gd name="connsiteY2" fmla="*/ 1809750 h 2638425"/>
              <a:gd name="connsiteX3" fmla="*/ 3295650 w 7251700"/>
              <a:gd name="connsiteY3" fmla="*/ 1800225 h 2638425"/>
              <a:gd name="connsiteX4" fmla="*/ 3714750 w 7251700"/>
              <a:gd name="connsiteY4" fmla="*/ 933450 h 2638425"/>
              <a:gd name="connsiteX5" fmla="*/ 5229225 w 7251700"/>
              <a:gd name="connsiteY5" fmla="*/ 952500 h 2638425"/>
              <a:gd name="connsiteX6" fmla="*/ 5778500 w 7251700"/>
              <a:gd name="connsiteY6" fmla="*/ 0 h 2638425"/>
              <a:gd name="connsiteX7" fmla="*/ 7251700 w 7251700"/>
              <a:gd name="connsiteY7" fmla="*/ 44450 h 263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51700" h="2638425">
                <a:moveTo>
                  <a:pt x="0" y="2638425"/>
                </a:moveTo>
                <a:lnTo>
                  <a:pt x="1485900" y="2600325"/>
                </a:lnTo>
                <a:lnTo>
                  <a:pt x="1790700" y="1809750"/>
                </a:lnTo>
                <a:lnTo>
                  <a:pt x="3295650" y="1800225"/>
                </a:lnTo>
                <a:lnTo>
                  <a:pt x="3714750" y="933450"/>
                </a:lnTo>
                <a:lnTo>
                  <a:pt x="5229225" y="952500"/>
                </a:lnTo>
                <a:lnTo>
                  <a:pt x="5778500" y="0"/>
                </a:lnTo>
                <a:lnTo>
                  <a:pt x="7251700" y="44450"/>
                </a:lnTo>
              </a:path>
            </a:pathLst>
          </a:custGeom>
          <a:noFill/>
          <a:ln w="19050" cap="flat" cmpd="sng" algn="ctr">
            <a:gradFill flip="none" rotWithShape="1">
              <a:gsLst>
                <a:gs pos="0">
                  <a:srgbClr val="FFFFFF">
                    <a:alpha val="0"/>
                  </a:srgbClr>
                </a:gs>
                <a:gs pos="10000">
                  <a:srgbClr val="FFFFFF">
                    <a:alpha val="50000"/>
                  </a:srgbClr>
                </a:gs>
                <a:gs pos="90000">
                  <a:srgbClr val="FFFFFF">
                    <a:alpha val="50000"/>
                  </a:srgbClr>
                </a:gs>
                <a:gs pos="100000">
                  <a:srgbClr val="FFFFFF">
                    <a:alpha val="0"/>
                  </a:srgbClr>
                </a:gs>
              </a:gsLst>
              <a:lin ang="0" scaled="1"/>
              <a:tileRect/>
            </a:gradFill>
            <a:prstDash val="solid"/>
          </a:ln>
          <a:effectLst/>
        </p:spPr>
        <p:txBody>
          <a:bodyPr anchor="ctr"/>
          <a:lstStyle/>
          <a:p>
            <a:pPr algn="ctr" fontAlgn="auto">
              <a:spcBef>
                <a:spcPts val="0"/>
              </a:spcBef>
              <a:spcAft>
                <a:spcPts val="0"/>
              </a:spcAft>
              <a:defRPr/>
            </a:pPr>
            <a:endParaRPr lang="en-US" kern="0">
              <a:solidFill>
                <a:srgbClr val="FFFFFF"/>
              </a:solidFill>
              <a:latin typeface="Arial"/>
              <a:ea typeface="+mn-ea"/>
            </a:endParaRPr>
          </a:p>
        </p:txBody>
      </p:sp>
      <p:sp>
        <p:nvSpPr>
          <p:cNvPr id="71" name="Circular Arrow 70"/>
          <p:cNvSpPr/>
          <p:nvPr/>
        </p:nvSpPr>
        <p:spPr bwMode="ltGray">
          <a:xfrm>
            <a:off x="2687638" y="3967163"/>
            <a:ext cx="762000" cy="762000"/>
          </a:xfrm>
          <a:prstGeom prst="circularArrow">
            <a:avLst>
              <a:gd name="adj1" fmla="val 9504"/>
              <a:gd name="adj2" fmla="val 1142319"/>
              <a:gd name="adj3" fmla="val 20457684"/>
              <a:gd name="adj4" fmla="val 10800000"/>
              <a:gd name="adj5" fmla="val 12500"/>
            </a:avLst>
          </a:prstGeom>
          <a:solidFill>
            <a:srgbClr val="969696"/>
          </a:solidFill>
          <a:ln w="25400" cap="flat" cmpd="sng" algn="ctr">
            <a:noFill/>
            <a:prstDash val="solid"/>
          </a:ln>
          <a:effectLst/>
        </p:spPr>
        <p:txBody>
          <a:bodyPr anchor="ctr"/>
          <a:lstStyle/>
          <a:p>
            <a:pPr algn="ctr" fontAlgn="auto">
              <a:spcBef>
                <a:spcPts val="0"/>
              </a:spcBef>
              <a:spcAft>
                <a:spcPts val="0"/>
              </a:spcAft>
              <a:defRPr/>
            </a:pPr>
            <a:endParaRPr lang="en-US" kern="0">
              <a:solidFill>
                <a:srgbClr val="FFFFFF"/>
              </a:solidFill>
              <a:latin typeface="Arial"/>
              <a:ea typeface="+mn-ea"/>
            </a:endParaRPr>
          </a:p>
        </p:txBody>
      </p:sp>
      <p:sp>
        <p:nvSpPr>
          <p:cNvPr id="72" name="Circular Arrow 71"/>
          <p:cNvSpPr/>
          <p:nvPr/>
        </p:nvSpPr>
        <p:spPr bwMode="ltGray">
          <a:xfrm>
            <a:off x="4391025" y="3176588"/>
            <a:ext cx="762000" cy="762000"/>
          </a:xfrm>
          <a:prstGeom prst="circularArrow">
            <a:avLst>
              <a:gd name="adj1" fmla="val 9504"/>
              <a:gd name="adj2" fmla="val 1142319"/>
              <a:gd name="adj3" fmla="val 20457684"/>
              <a:gd name="adj4" fmla="val 10800000"/>
              <a:gd name="adj5" fmla="val 12500"/>
            </a:avLst>
          </a:prstGeom>
          <a:solidFill>
            <a:srgbClr val="969696"/>
          </a:solidFill>
          <a:ln w="25400" cap="flat" cmpd="sng" algn="ctr">
            <a:noFill/>
            <a:prstDash val="solid"/>
          </a:ln>
          <a:effectLst/>
        </p:spPr>
        <p:txBody>
          <a:bodyPr anchor="ctr"/>
          <a:lstStyle/>
          <a:p>
            <a:pPr algn="ctr" fontAlgn="auto">
              <a:spcBef>
                <a:spcPts val="0"/>
              </a:spcBef>
              <a:spcAft>
                <a:spcPts val="0"/>
              </a:spcAft>
              <a:defRPr/>
            </a:pPr>
            <a:endParaRPr lang="en-US" kern="0">
              <a:solidFill>
                <a:srgbClr val="FFFFFF"/>
              </a:solidFill>
              <a:latin typeface="Arial"/>
              <a:ea typeface="+mn-ea"/>
            </a:endParaRPr>
          </a:p>
        </p:txBody>
      </p:sp>
      <p:sp>
        <p:nvSpPr>
          <p:cNvPr id="73" name="Circular Arrow 72"/>
          <p:cNvSpPr/>
          <p:nvPr/>
        </p:nvSpPr>
        <p:spPr bwMode="ltGray">
          <a:xfrm>
            <a:off x="6091238" y="2443163"/>
            <a:ext cx="762000" cy="762000"/>
          </a:xfrm>
          <a:prstGeom prst="circularArrow">
            <a:avLst>
              <a:gd name="adj1" fmla="val 9504"/>
              <a:gd name="adj2" fmla="val 1142319"/>
              <a:gd name="adj3" fmla="val 20457684"/>
              <a:gd name="adj4" fmla="val 10800000"/>
              <a:gd name="adj5" fmla="val 12500"/>
            </a:avLst>
          </a:prstGeom>
          <a:solidFill>
            <a:srgbClr val="969696"/>
          </a:solidFill>
          <a:ln w="25400" cap="flat" cmpd="sng" algn="ctr">
            <a:noFill/>
            <a:prstDash val="solid"/>
          </a:ln>
          <a:effectLst/>
        </p:spPr>
        <p:txBody>
          <a:bodyPr anchor="ctr"/>
          <a:lstStyle/>
          <a:p>
            <a:pPr algn="ctr" fontAlgn="auto">
              <a:spcBef>
                <a:spcPts val="0"/>
              </a:spcBef>
              <a:spcAft>
                <a:spcPts val="0"/>
              </a:spcAft>
              <a:defRPr/>
            </a:pPr>
            <a:endParaRPr lang="en-US" kern="0">
              <a:solidFill>
                <a:srgbClr val="FFFFFF"/>
              </a:solidFill>
              <a:latin typeface="Arial"/>
              <a:ea typeface="+mn-ea"/>
            </a:endParaRPr>
          </a:p>
        </p:txBody>
      </p:sp>
      <p:sp>
        <p:nvSpPr>
          <p:cNvPr id="4" name="Rectangle 3"/>
          <p:cNvSpPr/>
          <p:nvPr/>
        </p:nvSpPr>
        <p:spPr>
          <a:xfrm>
            <a:off x="3392533" y="5105400"/>
            <a:ext cx="3943260"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Satu</a:t>
            </a: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en-US" sz="54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sesi</a:t>
            </a: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en-US" sz="54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PdP</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22" name="Rectangle 21"/>
          <p:cNvSpPr/>
          <p:nvPr/>
        </p:nvSpPr>
        <p:spPr>
          <a:xfrm>
            <a:off x="2045160" y="476672"/>
            <a:ext cx="7063344"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PELAKSANAAN PENTAKSIRAN FORMATIF</a:t>
            </a:r>
          </a:p>
        </p:txBody>
      </p:sp>
    </p:spTree>
    <p:extLst>
      <p:ext uri="{BB962C8B-B14F-4D97-AF65-F5344CB8AC3E}">
        <p14:creationId xmlns:p14="http://schemas.microsoft.com/office/powerpoint/2010/main" xmlns="" val="240015223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bwMode="ltGray">
          <a:xfrm>
            <a:off x="2729483" y="5305206"/>
            <a:ext cx="5715000" cy="685800"/>
          </a:xfrm>
          <a:prstGeom prst="rect">
            <a:avLst/>
          </a:prstGeom>
          <a:gradFill flip="none" rotWithShape="1">
            <a:gsLst>
              <a:gs pos="0">
                <a:srgbClr val="000000">
                  <a:alpha val="50000"/>
                </a:srgbClr>
              </a:gs>
              <a:gs pos="63000">
                <a:srgbClr val="F8F8F8">
                  <a:alpha val="0"/>
                </a:srgbClr>
              </a:gs>
            </a:gsLst>
            <a:lin ang="0" scaled="1"/>
            <a:tileRect/>
          </a:gradFill>
          <a:ln w="25400" cap="flat" cmpd="sng" algn="ctr">
            <a:noFill/>
            <a:prstDash val="solid"/>
          </a:ln>
          <a:effectLst/>
        </p:spPr>
        <p:txBody>
          <a:bodyPr anchor="ctr"/>
          <a:lstStyle/>
          <a:p>
            <a:pPr algn="ctr" fontAlgn="auto">
              <a:spcBef>
                <a:spcPts val="0"/>
              </a:spcBef>
              <a:spcAft>
                <a:spcPts val="0"/>
              </a:spcAft>
              <a:defRPr/>
            </a:pPr>
            <a:endParaRPr lang="en-US" kern="0">
              <a:solidFill>
                <a:srgbClr val="FFFFFF"/>
              </a:solidFill>
              <a:latin typeface="Arial"/>
              <a:ea typeface="+mn-ea"/>
            </a:endParaRPr>
          </a:p>
        </p:txBody>
      </p:sp>
      <p:sp>
        <p:nvSpPr>
          <p:cNvPr id="57" name="Freeform 6"/>
          <p:cNvSpPr>
            <a:spLocks/>
          </p:cNvSpPr>
          <p:nvPr/>
        </p:nvSpPr>
        <p:spPr bwMode="auto">
          <a:xfrm>
            <a:off x="1291209" y="3295812"/>
            <a:ext cx="7258050" cy="2880580"/>
          </a:xfrm>
          <a:custGeom>
            <a:avLst/>
            <a:gdLst/>
            <a:ahLst/>
            <a:cxnLst>
              <a:cxn ang="0">
                <a:pos x="4508" y="0"/>
              </a:cxn>
              <a:cxn ang="0">
                <a:pos x="4508" y="12"/>
              </a:cxn>
              <a:cxn ang="0">
                <a:pos x="4209" y="782"/>
              </a:cxn>
              <a:cxn ang="0">
                <a:pos x="3008" y="782"/>
              </a:cxn>
              <a:cxn ang="0">
                <a:pos x="3008" y="788"/>
              </a:cxn>
              <a:cxn ang="0">
                <a:pos x="2705" y="1564"/>
              </a:cxn>
              <a:cxn ang="0">
                <a:pos x="1504" y="1564"/>
              </a:cxn>
              <a:cxn ang="0">
                <a:pos x="1504" y="1568"/>
              </a:cxn>
              <a:cxn ang="0">
                <a:pos x="1201" y="2344"/>
              </a:cxn>
              <a:cxn ang="0">
                <a:pos x="0" y="2344"/>
              </a:cxn>
              <a:cxn ang="0">
                <a:pos x="0" y="2406"/>
              </a:cxn>
              <a:cxn ang="0">
                <a:pos x="1243" y="2406"/>
              </a:cxn>
              <a:cxn ang="0">
                <a:pos x="1243" y="2406"/>
              </a:cxn>
              <a:cxn ang="0">
                <a:pos x="1549" y="1626"/>
              </a:cxn>
              <a:cxn ang="0">
                <a:pos x="2748" y="1626"/>
              </a:cxn>
              <a:cxn ang="0">
                <a:pos x="2748" y="1624"/>
              </a:cxn>
              <a:cxn ang="0">
                <a:pos x="3053" y="844"/>
              </a:cxn>
              <a:cxn ang="0">
                <a:pos x="4252" y="844"/>
              </a:cxn>
              <a:cxn ang="0">
                <a:pos x="4252" y="844"/>
              </a:cxn>
              <a:cxn ang="0">
                <a:pos x="4557" y="62"/>
              </a:cxn>
              <a:cxn ang="0">
                <a:pos x="5752" y="62"/>
              </a:cxn>
              <a:cxn ang="0">
                <a:pos x="5752" y="0"/>
              </a:cxn>
              <a:cxn ang="0">
                <a:pos x="4508" y="0"/>
              </a:cxn>
            </a:cxnLst>
            <a:rect l="0" t="0" r="r" b="b"/>
            <a:pathLst>
              <a:path w="5752" h="2406">
                <a:moveTo>
                  <a:pt x="4508" y="0"/>
                </a:moveTo>
                <a:lnTo>
                  <a:pt x="4508" y="12"/>
                </a:lnTo>
                <a:lnTo>
                  <a:pt x="4209" y="782"/>
                </a:lnTo>
                <a:lnTo>
                  <a:pt x="3008" y="782"/>
                </a:lnTo>
                <a:lnTo>
                  <a:pt x="3008" y="788"/>
                </a:lnTo>
                <a:lnTo>
                  <a:pt x="2705" y="1564"/>
                </a:lnTo>
                <a:lnTo>
                  <a:pt x="1504" y="1564"/>
                </a:lnTo>
                <a:lnTo>
                  <a:pt x="1504" y="1568"/>
                </a:lnTo>
                <a:lnTo>
                  <a:pt x="1201" y="2344"/>
                </a:lnTo>
                <a:lnTo>
                  <a:pt x="0" y="2344"/>
                </a:lnTo>
                <a:lnTo>
                  <a:pt x="0" y="2406"/>
                </a:lnTo>
                <a:lnTo>
                  <a:pt x="1243" y="2406"/>
                </a:lnTo>
                <a:lnTo>
                  <a:pt x="1243" y="2406"/>
                </a:lnTo>
                <a:lnTo>
                  <a:pt x="1549" y="1626"/>
                </a:lnTo>
                <a:lnTo>
                  <a:pt x="2748" y="1626"/>
                </a:lnTo>
                <a:lnTo>
                  <a:pt x="2748" y="1624"/>
                </a:lnTo>
                <a:lnTo>
                  <a:pt x="3053" y="844"/>
                </a:lnTo>
                <a:lnTo>
                  <a:pt x="4252" y="844"/>
                </a:lnTo>
                <a:lnTo>
                  <a:pt x="4252" y="844"/>
                </a:lnTo>
                <a:lnTo>
                  <a:pt x="4557" y="62"/>
                </a:lnTo>
                <a:lnTo>
                  <a:pt x="5752" y="62"/>
                </a:lnTo>
                <a:lnTo>
                  <a:pt x="5752" y="0"/>
                </a:lnTo>
                <a:lnTo>
                  <a:pt x="4508" y="0"/>
                </a:lnTo>
                <a:close/>
              </a:path>
            </a:pathLst>
          </a:custGeom>
          <a:solidFill>
            <a:srgbClr val="6EB62C"/>
          </a:solidFill>
          <a:ln w="2" cap="flat">
            <a:noFill/>
            <a:prstDash val="solid"/>
            <a:miter lim="800000"/>
            <a:headEnd/>
            <a:tailEnd/>
          </a:ln>
          <a:scene3d>
            <a:camera prst="perspectiveContrastingRightFacing" fov="5700000">
              <a:rot lat="1260000" lon="21269993" rev="21461988"/>
            </a:camera>
            <a:lightRig rig="threePt" dir="t">
              <a:rot lat="0" lon="0" rev="1800000"/>
            </a:lightRig>
          </a:scene3d>
          <a:sp3d extrusionH="254000" prstMaterial="matte">
            <a:bevelB w="0" h="1270000"/>
          </a:sp3d>
        </p:spPr>
        <p:txBody>
          <a:bodyPr/>
          <a:lstStyle/>
          <a:p>
            <a:pPr fontAlgn="auto">
              <a:spcBef>
                <a:spcPts val="0"/>
              </a:spcBef>
              <a:spcAft>
                <a:spcPts val="0"/>
              </a:spcAft>
              <a:defRPr/>
            </a:pPr>
            <a:endParaRPr lang="en-US" kern="0">
              <a:solidFill>
                <a:sysClr val="windowText" lastClr="000000"/>
              </a:solidFill>
            </a:endParaRPr>
          </a:p>
        </p:txBody>
      </p:sp>
      <p:pic>
        <p:nvPicPr>
          <p:cNvPr id="23560" name="Picture 2" descr="C:\Documents and Settings\jaewook\Desktop\Eng\그림1.png"/>
          <p:cNvPicPr>
            <a:picLocks noChangeAspect="1" noChangeArrowheads="1"/>
          </p:cNvPicPr>
          <p:nvPr/>
        </p:nvPicPr>
        <p:blipFill>
          <a:blip r:embed="rId2" cstate="print"/>
          <a:srcRect/>
          <a:stretch>
            <a:fillRect/>
          </a:stretch>
        </p:blipFill>
        <p:spPr bwMode="auto">
          <a:xfrm>
            <a:off x="1843088" y="5487988"/>
            <a:ext cx="1160462" cy="312737"/>
          </a:xfrm>
          <a:prstGeom prst="rect">
            <a:avLst/>
          </a:prstGeom>
          <a:noFill/>
          <a:ln w="9525">
            <a:noFill/>
            <a:miter lim="800000"/>
            <a:headEnd/>
            <a:tailEnd/>
          </a:ln>
        </p:spPr>
      </p:pic>
      <p:sp>
        <p:nvSpPr>
          <p:cNvPr id="59" name="Oval 58"/>
          <p:cNvSpPr/>
          <p:nvPr/>
        </p:nvSpPr>
        <p:spPr bwMode="gray">
          <a:xfrm>
            <a:off x="1852199" y="4507831"/>
            <a:ext cx="1143000" cy="1143000"/>
          </a:xfrm>
          <a:prstGeom prst="ellipse">
            <a:avLst/>
          </a:prstGeom>
          <a:solidFill>
            <a:schemeClr val="accent1">
              <a:lumMod val="60000"/>
              <a:lumOff val="40000"/>
            </a:schemeClr>
          </a:solidFill>
          <a:ln w="28575" cap="flat" cmpd="sng" algn="ctr">
            <a:noFill/>
            <a:prstDash val="solid"/>
          </a:ln>
          <a:effectLst/>
          <a:scene3d>
            <a:camera prst="orthographicFront">
              <a:rot lat="0" lon="0" rev="0"/>
            </a:camera>
            <a:lightRig rig="glow" dir="t">
              <a:rot lat="0" lon="0" rev="3600000"/>
            </a:lightRig>
          </a:scene3d>
          <a:sp3d prstMaterial="dkEdge">
            <a:bevelT w="571500" h="571500"/>
            <a:contourClr>
              <a:srgbClr val="000000"/>
            </a:contourClr>
          </a:sp3d>
        </p:spPr>
        <p:txBody>
          <a:bodyPr wrap="none" anchor="ctr"/>
          <a:lstStyle/>
          <a:p>
            <a:pPr algn="ctr" fontAlgn="auto">
              <a:spcBef>
                <a:spcPts val="0"/>
              </a:spcBef>
              <a:spcAft>
                <a:spcPts val="0"/>
              </a:spcAft>
              <a:defRPr/>
            </a:pPr>
            <a:r>
              <a:rPr lang="en-US" sz="2800" b="1" kern="0" dirty="0" smtClean="0">
                <a:ln w="18415" cmpd="sng">
                  <a:noFill/>
                  <a:prstDash val="solid"/>
                </a:ln>
                <a:solidFill>
                  <a:srgbClr val="FFFFFF"/>
                </a:solidFill>
                <a:effectLst>
                  <a:outerShdw blurRad="63500" dir="3600000" algn="tl" rotWithShape="0">
                    <a:srgbClr val="000000">
                      <a:alpha val="70000"/>
                    </a:srgbClr>
                  </a:outerShdw>
                </a:effectLst>
                <a:latin typeface="Arial"/>
                <a:ea typeface="+mn-ea"/>
              </a:rPr>
              <a:t>1</a:t>
            </a:r>
            <a:endParaRPr lang="en-US" sz="2800" b="1" kern="0" dirty="0">
              <a:ln w="18415" cmpd="sng">
                <a:noFill/>
                <a:prstDash val="solid"/>
              </a:ln>
              <a:solidFill>
                <a:srgbClr val="FFFFFF"/>
              </a:solidFill>
              <a:effectLst>
                <a:outerShdw blurRad="63500" dir="3600000" algn="tl" rotWithShape="0">
                  <a:srgbClr val="000000">
                    <a:alpha val="70000"/>
                  </a:srgbClr>
                </a:outerShdw>
              </a:effectLst>
              <a:latin typeface="Arial"/>
              <a:ea typeface="+mn-ea"/>
            </a:endParaRPr>
          </a:p>
        </p:txBody>
      </p:sp>
      <p:pic>
        <p:nvPicPr>
          <p:cNvPr id="23564" name="Picture 2" descr="C:\Documents and Settings\jaewook\Desktop\Eng\그림1.png"/>
          <p:cNvPicPr>
            <a:picLocks noChangeAspect="1" noChangeArrowheads="1"/>
          </p:cNvPicPr>
          <p:nvPr/>
        </p:nvPicPr>
        <p:blipFill>
          <a:blip r:embed="rId2" cstate="print"/>
          <a:srcRect/>
          <a:stretch>
            <a:fillRect/>
          </a:stretch>
        </p:blipFill>
        <p:spPr bwMode="auto">
          <a:xfrm>
            <a:off x="3490913" y="4741863"/>
            <a:ext cx="1160462" cy="312737"/>
          </a:xfrm>
          <a:prstGeom prst="rect">
            <a:avLst/>
          </a:prstGeom>
          <a:noFill/>
          <a:ln w="9525">
            <a:noFill/>
            <a:miter lim="800000"/>
            <a:headEnd/>
            <a:tailEnd/>
          </a:ln>
        </p:spPr>
      </p:pic>
      <p:sp>
        <p:nvSpPr>
          <p:cNvPr id="61" name="Oval 60"/>
          <p:cNvSpPr/>
          <p:nvPr/>
        </p:nvSpPr>
        <p:spPr bwMode="gray">
          <a:xfrm>
            <a:off x="3500024" y="3761394"/>
            <a:ext cx="1143000" cy="1143000"/>
          </a:xfrm>
          <a:prstGeom prst="ellipse">
            <a:avLst/>
          </a:prstGeom>
          <a:solidFill>
            <a:srgbClr val="F9A395"/>
          </a:solidFill>
          <a:ln w="28575" cap="flat" cmpd="sng" algn="ctr">
            <a:noFill/>
            <a:prstDash val="solid"/>
          </a:ln>
          <a:effectLst/>
          <a:scene3d>
            <a:camera prst="orthographicFront">
              <a:rot lat="0" lon="0" rev="0"/>
            </a:camera>
            <a:lightRig rig="glow" dir="t">
              <a:rot lat="0" lon="0" rev="3600000"/>
            </a:lightRig>
          </a:scene3d>
          <a:sp3d prstMaterial="dkEdge">
            <a:bevelT w="571500" h="571500"/>
            <a:contourClr>
              <a:srgbClr val="000000"/>
            </a:contourClr>
          </a:sp3d>
        </p:spPr>
        <p:txBody>
          <a:bodyPr wrap="none" anchor="ctr"/>
          <a:lstStyle/>
          <a:p>
            <a:pPr algn="ctr" fontAlgn="auto">
              <a:spcBef>
                <a:spcPts val="0"/>
              </a:spcBef>
              <a:spcAft>
                <a:spcPts val="0"/>
              </a:spcAft>
              <a:defRPr/>
            </a:pPr>
            <a:r>
              <a:rPr lang="en-US" sz="2800" b="1" kern="0" dirty="0" smtClean="0">
                <a:ln w="18415" cmpd="sng">
                  <a:noFill/>
                  <a:prstDash val="solid"/>
                </a:ln>
                <a:solidFill>
                  <a:srgbClr val="FFFFFF"/>
                </a:solidFill>
                <a:effectLst>
                  <a:outerShdw blurRad="63500" dir="3600000" algn="tl" rotWithShape="0">
                    <a:srgbClr val="000000">
                      <a:alpha val="70000"/>
                    </a:srgbClr>
                  </a:outerShdw>
                </a:effectLst>
                <a:latin typeface="Arial"/>
                <a:ea typeface="+mn-ea"/>
              </a:rPr>
              <a:t>2</a:t>
            </a:r>
            <a:endParaRPr lang="en-US" sz="2800" b="1" kern="0" dirty="0">
              <a:ln w="18415" cmpd="sng">
                <a:noFill/>
                <a:prstDash val="solid"/>
              </a:ln>
              <a:solidFill>
                <a:srgbClr val="FFFFFF"/>
              </a:solidFill>
              <a:effectLst>
                <a:outerShdw blurRad="63500" dir="3600000" algn="tl" rotWithShape="0">
                  <a:srgbClr val="000000">
                    <a:alpha val="70000"/>
                  </a:srgbClr>
                </a:outerShdw>
              </a:effectLst>
              <a:latin typeface="Arial"/>
              <a:ea typeface="+mn-ea"/>
            </a:endParaRPr>
          </a:p>
        </p:txBody>
      </p:sp>
      <p:pic>
        <p:nvPicPr>
          <p:cNvPr id="23568" name="Picture 2" descr="C:\Documents and Settings\jaewook\Desktop\Eng\그림1.png"/>
          <p:cNvPicPr>
            <a:picLocks noChangeAspect="1" noChangeArrowheads="1"/>
          </p:cNvPicPr>
          <p:nvPr/>
        </p:nvPicPr>
        <p:blipFill>
          <a:blip r:embed="rId2" cstate="print"/>
          <a:srcRect/>
          <a:stretch>
            <a:fillRect/>
          </a:stretch>
        </p:blipFill>
        <p:spPr bwMode="auto">
          <a:xfrm>
            <a:off x="5167313" y="3905250"/>
            <a:ext cx="1160462" cy="312738"/>
          </a:xfrm>
          <a:prstGeom prst="rect">
            <a:avLst/>
          </a:prstGeom>
          <a:noFill/>
          <a:ln w="9525">
            <a:noFill/>
            <a:miter lim="800000"/>
            <a:headEnd/>
            <a:tailEnd/>
          </a:ln>
        </p:spPr>
      </p:pic>
      <p:sp>
        <p:nvSpPr>
          <p:cNvPr id="63" name="Oval 62"/>
          <p:cNvSpPr/>
          <p:nvPr/>
        </p:nvSpPr>
        <p:spPr bwMode="gray">
          <a:xfrm>
            <a:off x="5176424" y="2905287"/>
            <a:ext cx="1143000" cy="1143000"/>
          </a:xfrm>
          <a:prstGeom prst="ellipse">
            <a:avLst/>
          </a:prstGeom>
          <a:solidFill>
            <a:srgbClr val="418360"/>
          </a:solidFill>
          <a:ln w="28575" cap="flat" cmpd="sng" algn="ctr">
            <a:noFill/>
            <a:prstDash val="solid"/>
          </a:ln>
          <a:effectLst/>
          <a:scene3d>
            <a:camera prst="orthographicFront">
              <a:rot lat="0" lon="0" rev="0"/>
            </a:camera>
            <a:lightRig rig="glow" dir="t">
              <a:rot lat="0" lon="0" rev="3600000"/>
            </a:lightRig>
          </a:scene3d>
          <a:sp3d prstMaterial="dkEdge">
            <a:bevelT w="571500" h="571500"/>
            <a:contourClr>
              <a:srgbClr val="000000"/>
            </a:contourClr>
          </a:sp3d>
        </p:spPr>
        <p:txBody>
          <a:bodyPr wrap="none" anchor="ctr"/>
          <a:lstStyle/>
          <a:p>
            <a:pPr algn="ctr" fontAlgn="auto">
              <a:spcBef>
                <a:spcPts val="0"/>
              </a:spcBef>
              <a:spcAft>
                <a:spcPts val="0"/>
              </a:spcAft>
              <a:defRPr/>
            </a:pPr>
            <a:r>
              <a:rPr lang="en-US" sz="2800" b="1" kern="0" dirty="0" smtClean="0">
                <a:ln w="18415" cmpd="sng">
                  <a:noFill/>
                  <a:prstDash val="solid"/>
                </a:ln>
                <a:solidFill>
                  <a:srgbClr val="FFFFFF"/>
                </a:solidFill>
                <a:effectLst>
                  <a:outerShdw blurRad="63500" dir="3600000" algn="tl" rotWithShape="0">
                    <a:srgbClr val="000000">
                      <a:alpha val="70000"/>
                    </a:srgbClr>
                  </a:outerShdw>
                </a:effectLst>
                <a:latin typeface="Arial"/>
                <a:ea typeface="+mn-ea"/>
              </a:rPr>
              <a:t>3</a:t>
            </a:r>
            <a:endParaRPr lang="en-US" sz="2800" b="1" kern="0" dirty="0">
              <a:ln w="18415" cmpd="sng">
                <a:noFill/>
                <a:prstDash val="solid"/>
              </a:ln>
              <a:solidFill>
                <a:srgbClr val="FFFFFF"/>
              </a:solidFill>
              <a:effectLst>
                <a:outerShdw blurRad="63500" dir="3600000" algn="tl" rotWithShape="0">
                  <a:srgbClr val="000000">
                    <a:alpha val="70000"/>
                  </a:srgbClr>
                </a:outerShdw>
              </a:effectLst>
              <a:latin typeface="Arial"/>
              <a:ea typeface="+mn-ea"/>
            </a:endParaRPr>
          </a:p>
        </p:txBody>
      </p:sp>
      <p:pic>
        <p:nvPicPr>
          <p:cNvPr id="23572" name="Picture 2" descr="C:\Documents and Settings\jaewook\Desktop\Eng\그림1.png"/>
          <p:cNvPicPr>
            <a:picLocks noChangeAspect="1" noChangeArrowheads="1"/>
          </p:cNvPicPr>
          <p:nvPr/>
        </p:nvPicPr>
        <p:blipFill>
          <a:blip r:embed="rId2" cstate="print"/>
          <a:srcRect/>
          <a:stretch>
            <a:fillRect/>
          </a:stretch>
        </p:blipFill>
        <p:spPr bwMode="auto">
          <a:xfrm>
            <a:off x="6950075" y="3163888"/>
            <a:ext cx="1158875" cy="165100"/>
          </a:xfrm>
          <a:prstGeom prst="rect">
            <a:avLst/>
          </a:prstGeom>
          <a:noFill/>
          <a:ln w="9525">
            <a:noFill/>
            <a:miter lim="800000"/>
            <a:headEnd/>
            <a:tailEnd/>
          </a:ln>
        </p:spPr>
      </p:pic>
      <p:sp>
        <p:nvSpPr>
          <p:cNvPr id="65" name="Oval 64"/>
          <p:cNvSpPr/>
          <p:nvPr/>
        </p:nvSpPr>
        <p:spPr bwMode="gray">
          <a:xfrm>
            <a:off x="6958066" y="2134963"/>
            <a:ext cx="1143000" cy="1143000"/>
          </a:xfrm>
          <a:prstGeom prst="ellipse">
            <a:avLst/>
          </a:prstGeom>
          <a:solidFill>
            <a:schemeClr val="accent4">
              <a:lumMod val="50000"/>
            </a:schemeClr>
          </a:solidFill>
          <a:ln w="28575" cap="flat" cmpd="sng" algn="ctr">
            <a:noFill/>
            <a:prstDash val="solid"/>
          </a:ln>
          <a:effectLst/>
          <a:scene3d>
            <a:camera prst="orthographicFront">
              <a:rot lat="0" lon="0" rev="0"/>
            </a:camera>
            <a:lightRig rig="glow" dir="t">
              <a:rot lat="0" lon="0" rev="3600000"/>
            </a:lightRig>
          </a:scene3d>
          <a:sp3d prstMaterial="dkEdge">
            <a:bevelT w="571500" h="571500"/>
            <a:contourClr>
              <a:srgbClr val="000000"/>
            </a:contourClr>
          </a:sp3d>
        </p:spPr>
        <p:txBody>
          <a:bodyPr wrap="none" anchor="ctr"/>
          <a:lstStyle/>
          <a:p>
            <a:pPr algn="ctr" fontAlgn="auto">
              <a:spcBef>
                <a:spcPts val="0"/>
              </a:spcBef>
              <a:spcAft>
                <a:spcPts val="0"/>
              </a:spcAft>
              <a:defRPr/>
            </a:pPr>
            <a:r>
              <a:rPr lang="en-US" sz="2800" b="1" kern="0" dirty="0" smtClean="0">
                <a:ln w="18415" cmpd="sng">
                  <a:noFill/>
                  <a:prstDash val="solid"/>
                </a:ln>
                <a:solidFill>
                  <a:srgbClr val="FFFFFF"/>
                </a:solidFill>
                <a:effectLst>
                  <a:outerShdw blurRad="63500" dir="3600000" algn="tl" rotWithShape="0">
                    <a:srgbClr val="000000">
                      <a:alpha val="70000"/>
                    </a:srgbClr>
                  </a:outerShdw>
                </a:effectLst>
                <a:latin typeface="Arial"/>
                <a:ea typeface="+mn-ea"/>
              </a:rPr>
              <a:t>4</a:t>
            </a:r>
            <a:endParaRPr lang="en-US" sz="2800" b="1" kern="0" dirty="0">
              <a:ln w="18415" cmpd="sng">
                <a:noFill/>
                <a:prstDash val="solid"/>
              </a:ln>
              <a:solidFill>
                <a:srgbClr val="FFFFFF"/>
              </a:solidFill>
              <a:effectLst>
                <a:outerShdw blurRad="63500" dir="3600000" algn="tl" rotWithShape="0">
                  <a:srgbClr val="000000">
                    <a:alpha val="70000"/>
                  </a:srgbClr>
                </a:outerShdw>
              </a:effectLst>
              <a:latin typeface="Arial"/>
              <a:ea typeface="+mn-ea"/>
            </a:endParaRPr>
          </a:p>
        </p:txBody>
      </p:sp>
      <p:sp>
        <p:nvSpPr>
          <p:cNvPr id="66" name="Line Callout 1 (Accent Bar) 65"/>
          <p:cNvSpPr>
            <a:spLocks/>
          </p:cNvSpPr>
          <p:nvPr/>
        </p:nvSpPr>
        <p:spPr bwMode="auto">
          <a:xfrm>
            <a:off x="11373" y="3674268"/>
            <a:ext cx="1611313" cy="1223963"/>
          </a:xfrm>
          <a:prstGeom prst="accentCallout1">
            <a:avLst>
              <a:gd name="adj1" fmla="val 24306"/>
              <a:gd name="adj2" fmla="val 97472"/>
              <a:gd name="adj3" fmla="val 87796"/>
              <a:gd name="adj4" fmla="val 136914"/>
            </a:avLst>
          </a:prstGeom>
          <a:noFill/>
          <a:ln w="19050" algn="ctr">
            <a:solidFill>
              <a:srgbClr val="EA5858"/>
            </a:solidFill>
            <a:miter lim="800000"/>
            <a:headEnd/>
            <a:tailEnd type="oval" w="med" len="med"/>
          </a:ln>
        </p:spPr>
        <p:txBody>
          <a:bodyPr anchor="ctr"/>
          <a:lstStyle/>
          <a:p>
            <a:pPr algn="r">
              <a:buClr>
                <a:srgbClr val="FFFFFF"/>
              </a:buClr>
              <a:buSzPts val="800"/>
              <a:buFont typeface="Arial" pitchFamily="34" charset="0"/>
              <a:buChar char="•"/>
              <a:defRPr/>
            </a:pPr>
            <a:r>
              <a:rPr lang="en-US" kern="0" dirty="0" err="1" smtClean="0">
                <a:latin typeface="Franklin Gothic Demi" pitchFamily="34" charset="0"/>
              </a:rPr>
              <a:t>Mempastikan</a:t>
            </a:r>
            <a:r>
              <a:rPr lang="en-US" kern="0" dirty="0" smtClean="0">
                <a:latin typeface="Franklin Gothic Demi" pitchFamily="34" charset="0"/>
              </a:rPr>
              <a:t> unit </a:t>
            </a:r>
            <a:r>
              <a:rPr lang="en-US" kern="0" dirty="0" err="1" smtClean="0">
                <a:latin typeface="Franklin Gothic Demi" pitchFamily="34" charset="0"/>
              </a:rPr>
              <a:t>pembelajaran</a:t>
            </a:r>
            <a:r>
              <a:rPr lang="en-US" kern="0" dirty="0" smtClean="0">
                <a:latin typeface="Franklin Gothic Demi" pitchFamily="34" charset="0"/>
              </a:rPr>
              <a:t> </a:t>
            </a:r>
            <a:r>
              <a:rPr lang="en-US" kern="0" dirty="0" err="1" smtClean="0">
                <a:latin typeface="Franklin Gothic Demi" pitchFamily="34" charset="0"/>
              </a:rPr>
              <a:t>telah</a:t>
            </a:r>
            <a:r>
              <a:rPr lang="en-US" kern="0" dirty="0" smtClean="0">
                <a:latin typeface="Franklin Gothic Demi" pitchFamily="34" charset="0"/>
              </a:rPr>
              <a:t> </a:t>
            </a:r>
            <a:r>
              <a:rPr lang="en-US" kern="0" dirty="0" err="1" smtClean="0">
                <a:latin typeface="Franklin Gothic Demi" pitchFamily="34" charset="0"/>
              </a:rPr>
              <a:t>diajar</a:t>
            </a:r>
            <a:endParaRPr lang="en-US" kern="0" dirty="0">
              <a:latin typeface="Franklin Gothic Demi" pitchFamily="34" charset="0"/>
            </a:endParaRPr>
          </a:p>
        </p:txBody>
      </p:sp>
      <p:sp>
        <p:nvSpPr>
          <p:cNvPr id="67" name="Line Callout 1 (Accent Bar) 66"/>
          <p:cNvSpPr>
            <a:spLocks/>
          </p:cNvSpPr>
          <p:nvPr/>
        </p:nvSpPr>
        <p:spPr bwMode="auto">
          <a:xfrm>
            <a:off x="1752600" y="2536825"/>
            <a:ext cx="1739901" cy="1295400"/>
          </a:xfrm>
          <a:prstGeom prst="accentCallout1">
            <a:avLst>
              <a:gd name="adj1" fmla="val 24263"/>
              <a:gd name="adj2" fmla="val 98695"/>
              <a:gd name="adj3" fmla="val 108742"/>
              <a:gd name="adj4" fmla="val 130518"/>
            </a:avLst>
          </a:prstGeom>
          <a:noFill/>
          <a:ln w="19050" algn="ctr">
            <a:solidFill>
              <a:srgbClr val="FF8E1D"/>
            </a:solidFill>
            <a:miter lim="800000"/>
            <a:headEnd/>
            <a:tailEnd type="oval" w="med" len="med"/>
          </a:ln>
        </p:spPr>
        <p:txBody>
          <a:bodyPr anchor="ctr"/>
          <a:lstStyle/>
          <a:p>
            <a:pPr algn="r">
              <a:buClr>
                <a:srgbClr val="FFFFFF"/>
              </a:buClr>
              <a:buSzPts val="800"/>
              <a:buFont typeface="Arial" pitchFamily="34" charset="0"/>
              <a:buChar char="•"/>
              <a:defRPr/>
            </a:pPr>
            <a:r>
              <a:rPr lang="en-US" kern="0" dirty="0" err="1" smtClean="0">
                <a:latin typeface="Franklin Gothic Demi" pitchFamily="34" charset="0"/>
              </a:rPr>
              <a:t>Melaksanakan</a:t>
            </a:r>
            <a:r>
              <a:rPr lang="en-US" kern="0" dirty="0" smtClean="0">
                <a:latin typeface="Franklin Gothic Demi" pitchFamily="34" charset="0"/>
              </a:rPr>
              <a:t> </a:t>
            </a:r>
            <a:r>
              <a:rPr lang="en-US" kern="0" dirty="0" err="1" smtClean="0">
                <a:latin typeface="Franklin Gothic Demi" pitchFamily="34" charset="0"/>
              </a:rPr>
              <a:t>pentaksiran</a:t>
            </a:r>
            <a:r>
              <a:rPr lang="en-US" kern="0" dirty="0" smtClean="0">
                <a:latin typeface="Franklin Gothic Demi" pitchFamily="34" charset="0"/>
              </a:rPr>
              <a:t> </a:t>
            </a:r>
            <a:endParaRPr lang="en-US" kern="0" dirty="0">
              <a:latin typeface="Franklin Gothic Demi" pitchFamily="34" charset="0"/>
            </a:endParaRPr>
          </a:p>
        </p:txBody>
      </p:sp>
      <p:sp>
        <p:nvSpPr>
          <p:cNvPr id="68" name="Line Callout 1 (Accent Bar) 67"/>
          <p:cNvSpPr>
            <a:spLocks/>
          </p:cNvSpPr>
          <p:nvPr/>
        </p:nvSpPr>
        <p:spPr bwMode="auto">
          <a:xfrm>
            <a:off x="5435600" y="1268413"/>
            <a:ext cx="1584325" cy="1081087"/>
          </a:xfrm>
          <a:prstGeom prst="accentCallout1">
            <a:avLst>
              <a:gd name="adj1" fmla="val 24473"/>
              <a:gd name="adj2" fmla="val 97997"/>
              <a:gd name="adj3" fmla="val 101668"/>
              <a:gd name="adj4" fmla="val 119327"/>
            </a:avLst>
          </a:prstGeom>
          <a:noFill/>
          <a:ln w="19050" algn="ctr">
            <a:solidFill>
              <a:srgbClr val="B27BDF"/>
            </a:solidFill>
            <a:miter lim="800000"/>
            <a:headEnd/>
            <a:tailEnd type="oval" w="med" len="med"/>
          </a:ln>
        </p:spPr>
        <p:txBody>
          <a:bodyPr anchor="ctr"/>
          <a:lstStyle/>
          <a:p>
            <a:pPr algn="r">
              <a:buClr>
                <a:srgbClr val="FFFFFF"/>
              </a:buClr>
              <a:buSzPts val="800"/>
              <a:buFont typeface="Arial" pitchFamily="34" charset="0"/>
              <a:buChar char="•"/>
            </a:pPr>
            <a:r>
              <a:rPr lang="en-US" kern="0" dirty="0" err="1">
                <a:latin typeface="Franklin Gothic Demi" pitchFamily="34" charset="0"/>
              </a:rPr>
              <a:t>Menjana</a:t>
            </a:r>
            <a:r>
              <a:rPr lang="en-US" kern="0" dirty="0">
                <a:latin typeface="Franklin Gothic Demi" pitchFamily="34" charset="0"/>
              </a:rPr>
              <a:t> report </a:t>
            </a:r>
            <a:r>
              <a:rPr lang="en-US" kern="0" dirty="0" err="1">
                <a:latin typeface="Franklin Gothic Demi" pitchFamily="34" charset="0"/>
              </a:rPr>
              <a:t>pelaporan</a:t>
            </a:r>
            <a:endParaRPr lang="en-US" kern="0" dirty="0">
              <a:latin typeface="Franklin Gothic Demi" pitchFamily="34" charset="0"/>
            </a:endParaRPr>
          </a:p>
        </p:txBody>
      </p:sp>
      <p:sp>
        <p:nvSpPr>
          <p:cNvPr id="69" name="Line Callout 1 (Accent Bar) 68"/>
          <p:cNvSpPr>
            <a:spLocks/>
          </p:cNvSpPr>
          <p:nvPr/>
        </p:nvSpPr>
        <p:spPr bwMode="auto">
          <a:xfrm>
            <a:off x="3733800" y="2420938"/>
            <a:ext cx="1630363" cy="485775"/>
          </a:xfrm>
          <a:prstGeom prst="accentCallout1">
            <a:avLst>
              <a:gd name="adj1" fmla="val 25489"/>
              <a:gd name="adj2" fmla="val 96003"/>
              <a:gd name="adj3" fmla="val 141829"/>
              <a:gd name="adj4" fmla="val 115894"/>
            </a:avLst>
          </a:prstGeom>
          <a:noFill/>
          <a:ln w="19050" algn="ctr">
            <a:solidFill>
              <a:srgbClr val="B27BDF"/>
            </a:solidFill>
            <a:miter lim="800000"/>
            <a:headEnd/>
            <a:tailEnd type="oval" w="med" len="med"/>
          </a:ln>
        </p:spPr>
        <p:txBody>
          <a:bodyPr anchor="ctr"/>
          <a:lstStyle/>
          <a:p>
            <a:pPr algn="r">
              <a:buClr>
                <a:srgbClr val="FFFFFF"/>
              </a:buClr>
              <a:buSzPts val="800"/>
              <a:buFont typeface="Arial" pitchFamily="34" charset="0"/>
              <a:buChar char="•"/>
              <a:defRPr/>
            </a:pPr>
            <a:r>
              <a:rPr lang="en-US" kern="0" dirty="0" err="1" smtClean="0">
                <a:latin typeface="Franklin Gothic Demi" pitchFamily="34" charset="0"/>
              </a:rPr>
              <a:t>Meletakkan</a:t>
            </a:r>
            <a:r>
              <a:rPr lang="en-US" kern="0" dirty="0" smtClean="0">
                <a:latin typeface="Franklin Gothic Demi" pitchFamily="34" charset="0"/>
              </a:rPr>
              <a:t> </a:t>
            </a:r>
            <a:r>
              <a:rPr lang="en-US" kern="0" dirty="0" err="1" smtClean="0">
                <a:latin typeface="Franklin Gothic Demi" pitchFamily="34" charset="0"/>
              </a:rPr>
              <a:t>tahap</a:t>
            </a:r>
            <a:r>
              <a:rPr lang="en-US" kern="0" dirty="0" smtClean="0">
                <a:latin typeface="Franklin Gothic Demi" pitchFamily="34" charset="0"/>
              </a:rPr>
              <a:t> </a:t>
            </a:r>
            <a:r>
              <a:rPr lang="en-US" kern="0" dirty="0" err="1" smtClean="0">
                <a:latin typeface="Franklin Gothic Demi" pitchFamily="34" charset="0"/>
              </a:rPr>
              <a:t>penguasaan</a:t>
            </a:r>
            <a:r>
              <a:rPr lang="en-US" kern="0" dirty="0" smtClean="0">
                <a:latin typeface="Franklin Gothic Demi" pitchFamily="34" charset="0"/>
              </a:rPr>
              <a:t> </a:t>
            </a:r>
            <a:r>
              <a:rPr lang="en-US" kern="0" dirty="0" err="1" smtClean="0">
                <a:latin typeface="Franklin Gothic Demi" pitchFamily="34" charset="0"/>
              </a:rPr>
              <a:t>murid</a:t>
            </a:r>
            <a:endParaRPr lang="en-US" kern="0" dirty="0">
              <a:latin typeface="Franklin Gothic Demi" pitchFamily="34" charset="0"/>
            </a:endParaRPr>
          </a:p>
        </p:txBody>
      </p:sp>
      <p:sp>
        <p:nvSpPr>
          <p:cNvPr id="70" name="Freeform 69"/>
          <p:cNvSpPr/>
          <p:nvPr/>
        </p:nvSpPr>
        <p:spPr bwMode="gray">
          <a:xfrm>
            <a:off x="1395983" y="3318892"/>
            <a:ext cx="7251700" cy="2638425"/>
          </a:xfrm>
          <a:custGeom>
            <a:avLst/>
            <a:gdLst>
              <a:gd name="connsiteX0" fmla="*/ 0 w 7267575"/>
              <a:gd name="connsiteY0" fmla="*/ 2647950 h 2647950"/>
              <a:gd name="connsiteX1" fmla="*/ 1485900 w 7267575"/>
              <a:gd name="connsiteY1" fmla="*/ 2609850 h 2647950"/>
              <a:gd name="connsiteX2" fmla="*/ 1790700 w 7267575"/>
              <a:gd name="connsiteY2" fmla="*/ 1819275 h 2647950"/>
              <a:gd name="connsiteX3" fmla="*/ 3295650 w 7267575"/>
              <a:gd name="connsiteY3" fmla="*/ 1809750 h 2647950"/>
              <a:gd name="connsiteX4" fmla="*/ 3714750 w 7267575"/>
              <a:gd name="connsiteY4" fmla="*/ 942975 h 2647950"/>
              <a:gd name="connsiteX5" fmla="*/ 5229225 w 7267575"/>
              <a:gd name="connsiteY5" fmla="*/ 962025 h 2647950"/>
              <a:gd name="connsiteX6" fmla="*/ 5781675 w 7267575"/>
              <a:gd name="connsiteY6" fmla="*/ 0 h 2647950"/>
              <a:gd name="connsiteX7" fmla="*/ 7267575 w 7267575"/>
              <a:gd name="connsiteY7" fmla="*/ 47625 h 2647950"/>
              <a:gd name="connsiteX0" fmla="*/ 0 w 7267575"/>
              <a:gd name="connsiteY0" fmla="*/ 2647950 h 2647950"/>
              <a:gd name="connsiteX1" fmla="*/ 1485900 w 7267575"/>
              <a:gd name="connsiteY1" fmla="*/ 2609850 h 2647950"/>
              <a:gd name="connsiteX2" fmla="*/ 1790700 w 7267575"/>
              <a:gd name="connsiteY2" fmla="*/ 1819275 h 2647950"/>
              <a:gd name="connsiteX3" fmla="*/ 3295650 w 7267575"/>
              <a:gd name="connsiteY3" fmla="*/ 1809750 h 2647950"/>
              <a:gd name="connsiteX4" fmla="*/ 3714750 w 7267575"/>
              <a:gd name="connsiteY4" fmla="*/ 942975 h 2647950"/>
              <a:gd name="connsiteX5" fmla="*/ 5229225 w 7267575"/>
              <a:gd name="connsiteY5" fmla="*/ 962025 h 2647950"/>
              <a:gd name="connsiteX6" fmla="*/ 5784850 w 7267575"/>
              <a:gd name="connsiteY6" fmla="*/ 0 h 2647950"/>
              <a:gd name="connsiteX7" fmla="*/ 7267575 w 7267575"/>
              <a:gd name="connsiteY7" fmla="*/ 47625 h 2647950"/>
              <a:gd name="connsiteX0" fmla="*/ 0 w 7251700"/>
              <a:gd name="connsiteY0" fmla="*/ 2647950 h 2647950"/>
              <a:gd name="connsiteX1" fmla="*/ 1485900 w 7251700"/>
              <a:gd name="connsiteY1" fmla="*/ 2609850 h 2647950"/>
              <a:gd name="connsiteX2" fmla="*/ 1790700 w 7251700"/>
              <a:gd name="connsiteY2" fmla="*/ 1819275 h 2647950"/>
              <a:gd name="connsiteX3" fmla="*/ 3295650 w 7251700"/>
              <a:gd name="connsiteY3" fmla="*/ 1809750 h 2647950"/>
              <a:gd name="connsiteX4" fmla="*/ 3714750 w 7251700"/>
              <a:gd name="connsiteY4" fmla="*/ 942975 h 2647950"/>
              <a:gd name="connsiteX5" fmla="*/ 5229225 w 7251700"/>
              <a:gd name="connsiteY5" fmla="*/ 962025 h 2647950"/>
              <a:gd name="connsiteX6" fmla="*/ 5784850 w 7251700"/>
              <a:gd name="connsiteY6" fmla="*/ 0 h 2647950"/>
              <a:gd name="connsiteX7" fmla="*/ 7251700 w 7251700"/>
              <a:gd name="connsiteY7" fmla="*/ 53975 h 2647950"/>
              <a:gd name="connsiteX0" fmla="*/ 0 w 7251700"/>
              <a:gd name="connsiteY0" fmla="*/ 2638425 h 2638425"/>
              <a:gd name="connsiteX1" fmla="*/ 1485900 w 7251700"/>
              <a:gd name="connsiteY1" fmla="*/ 2600325 h 2638425"/>
              <a:gd name="connsiteX2" fmla="*/ 1790700 w 7251700"/>
              <a:gd name="connsiteY2" fmla="*/ 1809750 h 2638425"/>
              <a:gd name="connsiteX3" fmla="*/ 3295650 w 7251700"/>
              <a:gd name="connsiteY3" fmla="*/ 1800225 h 2638425"/>
              <a:gd name="connsiteX4" fmla="*/ 3714750 w 7251700"/>
              <a:gd name="connsiteY4" fmla="*/ 933450 h 2638425"/>
              <a:gd name="connsiteX5" fmla="*/ 5229225 w 7251700"/>
              <a:gd name="connsiteY5" fmla="*/ 952500 h 2638425"/>
              <a:gd name="connsiteX6" fmla="*/ 5778500 w 7251700"/>
              <a:gd name="connsiteY6" fmla="*/ 0 h 2638425"/>
              <a:gd name="connsiteX7" fmla="*/ 7251700 w 7251700"/>
              <a:gd name="connsiteY7" fmla="*/ 44450 h 263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51700" h="2638425">
                <a:moveTo>
                  <a:pt x="0" y="2638425"/>
                </a:moveTo>
                <a:lnTo>
                  <a:pt x="1485900" y="2600325"/>
                </a:lnTo>
                <a:lnTo>
                  <a:pt x="1790700" y="1809750"/>
                </a:lnTo>
                <a:lnTo>
                  <a:pt x="3295650" y="1800225"/>
                </a:lnTo>
                <a:lnTo>
                  <a:pt x="3714750" y="933450"/>
                </a:lnTo>
                <a:lnTo>
                  <a:pt x="5229225" y="952500"/>
                </a:lnTo>
                <a:lnTo>
                  <a:pt x="5778500" y="0"/>
                </a:lnTo>
                <a:lnTo>
                  <a:pt x="7251700" y="44450"/>
                </a:lnTo>
              </a:path>
            </a:pathLst>
          </a:custGeom>
          <a:noFill/>
          <a:ln w="19050" cap="flat" cmpd="sng" algn="ctr">
            <a:gradFill flip="none" rotWithShape="1">
              <a:gsLst>
                <a:gs pos="0">
                  <a:srgbClr val="FFFFFF">
                    <a:alpha val="0"/>
                  </a:srgbClr>
                </a:gs>
                <a:gs pos="10000">
                  <a:srgbClr val="FFFFFF">
                    <a:alpha val="50000"/>
                  </a:srgbClr>
                </a:gs>
                <a:gs pos="90000">
                  <a:srgbClr val="FFFFFF">
                    <a:alpha val="50000"/>
                  </a:srgbClr>
                </a:gs>
                <a:gs pos="100000">
                  <a:srgbClr val="FFFFFF">
                    <a:alpha val="0"/>
                  </a:srgbClr>
                </a:gs>
              </a:gsLst>
              <a:lin ang="0" scaled="1"/>
              <a:tileRect/>
            </a:gradFill>
            <a:prstDash val="solid"/>
          </a:ln>
          <a:effectLst/>
        </p:spPr>
        <p:txBody>
          <a:bodyPr anchor="ctr"/>
          <a:lstStyle/>
          <a:p>
            <a:pPr algn="ctr" fontAlgn="auto">
              <a:spcBef>
                <a:spcPts val="0"/>
              </a:spcBef>
              <a:spcAft>
                <a:spcPts val="0"/>
              </a:spcAft>
              <a:defRPr/>
            </a:pPr>
            <a:endParaRPr lang="en-US" kern="0">
              <a:solidFill>
                <a:srgbClr val="FFFFFF"/>
              </a:solidFill>
              <a:latin typeface="Arial"/>
              <a:ea typeface="+mn-ea"/>
            </a:endParaRPr>
          </a:p>
        </p:txBody>
      </p:sp>
      <p:sp>
        <p:nvSpPr>
          <p:cNvPr id="71" name="Circular Arrow 70"/>
          <p:cNvSpPr/>
          <p:nvPr/>
        </p:nvSpPr>
        <p:spPr bwMode="ltGray">
          <a:xfrm>
            <a:off x="2687638" y="3967163"/>
            <a:ext cx="762000" cy="762000"/>
          </a:xfrm>
          <a:prstGeom prst="circularArrow">
            <a:avLst>
              <a:gd name="adj1" fmla="val 9504"/>
              <a:gd name="adj2" fmla="val 1142319"/>
              <a:gd name="adj3" fmla="val 20457684"/>
              <a:gd name="adj4" fmla="val 10800000"/>
              <a:gd name="adj5" fmla="val 12500"/>
            </a:avLst>
          </a:prstGeom>
          <a:solidFill>
            <a:srgbClr val="969696"/>
          </a:solidFill>
          <a:ln w="25400" cap="flat" cmpd="sng" algn="ctr">
            <a:noFill/>
            <a:prstDash val="solid"/>
          </a:ln>
          <a:effectLst/>
        </p:spPr>
        <p:txBody>
          <a:bodyPr anchor="ctr"/>
          <a:lstStyle/>
          <a:p>
            <a:pPr algn="ctr" fontAlgn="auto">
              <a:spcBef>
                <a:spcPts val="0"/>
              </a:spcBef>
              <a:spcAft>
                <a:spcPts val="0"/>
              </a:spcAft>
              <a:defRPr/>
            </a:pPr>
            <a:endParaRPr lang="en-US" kern="0">
              <a:solidFill>
                <a:srgbClr val="FFFFFF"/>
              </a:solidFill>
              <a:latin typeface="Arial"/>
              <a:ea typeface="+mn-ea"/>
            </a:endParaRPr>
          </a:p>
        </p:txBody>
      </p:sp>
      <p:sp>
        <p:nvSpPr>
          <p:cNvPr id="72" name="Circular Arrow 71"/>
          <p:cNvSpPr/>
          <p:nvPr/>
        </p:nvSpPr>
        <p:spPr bwMode="ltGray">
          <a:xfrm>
            <a:off x="4391025" y="3176588"/>
            <a:ext cx="762000" cy="762000"/>
          </a:xfrm>
          <a:prstGeom prst="circularArrow">
            <a:avLst>
              <a:gd name="adj1" fmla="val 9504"/>
              <a:gd name="adj2" fmla="val 1142319"/>
              <a:gd name="adj3" fmla="val 20457684"/>
              <a:gd name="adj4" fmla="val 10800000"/>
              <a:gd name="adj5" fmla="val 12500"/>
            </a:avLst>
          </a:prstGeom>
          <a:solidFill>
            <a:srgbClr val="969696"/>
          </a:solidFill>
          <a:ln w="25400" cap="flat" cmpd="sng" algn="ctr">
            <a:noFill/>
            <a:prstDash val="solid"/>
          </a:ln>
          <a:effectLst/>
        </p:spPr>
        <p:txBody>
          <a:bodyPr anchor="ctr"/>
          <a:lstStyle/>
          <a:p>
            <a:pPr algn="ctr" fontAlgn="auto">
              <a:spcBef>
                <a:spcPts val="0"/>
              </a:spcBef>
              <a:spcAft>
                <a:spcPts val="0"/>
              </a:spcAft>
              <a:defRPr/>
            </a:pPr>
            <a:endParaRPr lang="en-US" kern="0">
              <a:solidFill>
                <a:srgbClr val="FFFFFF"/>
              </a:solidFill>
              <a:latin typeface="Arial"/>
              <a:ea typeface="+mn-ea"/>
            </a:endParaRPr>
          </a:p>
        </p:txBody>
      </p:sp>
      <p:sp>
        <p:nvSpPr>
          <p:cNvPr id="73" name="Circular Arrow 72"/>
          <p:cNvSpPr/>
          <p:nvPr/>
        </p:nvSpPr>
        <p:spPr bwMode="ltGray">
          <a:xfrm>
            <a:off x="6091238" y="2443163"/>
            <a:ext cx="762000" cy="762000"/>
          </a:xfrm>
          <a:prstGeom prst="circularArrow">
            <a:avLst>
              <a:gd name="adj1" fmla="val 9504"/>
              <a:gd name="adj2" fmla="val 1142319"/>
              <a:gd name="adj3" fmla="val 20457684"/>
              <a:gd name="adj4" fmla="val 10800000"/>
              <a:gd name="adj5" fmla="val 12500"/>
            </a:avLst>
          </a:prstGeom>
          <a:solidFill>
            <a:srgbClr val="969696"/>
          </a:solidFill>
          <a:ln w="25400" cap="flat" cmpd="sng" algn="ctr">
            <a:noFill/>
            <a:prstDash val="solid"/>
          </a:ln>
          <a:effectLst/>
        </p:spPr>
        <p:txBody>
          <a:bodyPr anchor="ctr"/>
          <a:lstStyle/>
          <a:p>
            <a:pPr algn="ctr" fontAlgn="auto">
              <a:spcBef>
                <a:spcPts val="0"/>
              </a:spcBef>
              <a:spcAft>
                <a:spcPts val="0"/>
              </a:spcAft>
              <a:defRPr/>
            </a:pPr>
            <a:endParaRPr lang="en-US" kern="0">
              <a:solidFill>
                <a:srgbClr val="FFFFFF"/>
              </a:solidFill>
              <a:latin typeface="Arial"/>
              <a:ea typeface="+mn-ea"/>
            </a:endParaRPr>
          </a:p>
        </p:txBody>
      </p:sp>
      <p:sp>
        <p:nvSpPr>
          <p:cNvPr id="2" name="Rectangle 1"/>
          <p:cNvSpPr/>
          <p:nvPr/>
        </p:nvSpPr>
        <p:spPr>
          <a:xfrm>
            <a:off x="3231723" y="5305206"/>
            <a:ext cx="4710520" cy="646331"/>
          </a:xfrm>
          <a:prstGeom prst="rect">
            <a:avLst/>
          </a:prstGeom>
          <a:noFill/>
        </p:spPr>
        <p:txBody>
          <a:bodyPr wrap="none" lIns="91440" tIns="45720" rIns="91440" bIns="45720">
            <a:spAutoFit/>
          </a:bodyPr>
          <a:lstStyle/>
          <a:p>
            <a:pPr algn="ctr"/>
            <a:r>
              <a:rPr lang="en-US" sz="3600" b="1" spc="0" dirty="0" err="1" smtClean="0">
                <a:ln w="9000" cmpd="sng">
                  <a:solidFill>
                    <a:schemeClr val="bg1">
                      <a:lumMod val="5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Satu</a:t>
            </a:r>
            <a:r>
              <a:rPr lang="en-US" sz="3600" b="1" spc="0" dirty="0" smtClean="0">
                <a:ln w="9000" cmpd="sng">
                  <a:solidFill>
                    <a:schemeClr val="bg1">
                      <a:lumMod val="5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Unit </a:t>
            </a:r>
            <a:r>
              <a:rPr lang="en-US" sz="3600" b="1" spc="0" dirty="0" err="1" smtClean="0">
                <a:ln w="9000" cmpd="sng">
                  <a:solidFill>
                    <a:schemeClr val="bg1">
                      <a:lumMod val="5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Pembelajaran</a:t>
            </a:r>
            <a:endParaRPr lang="en-US" sz="3600" b="1" spc="0" dirty="0">
              <a:ln w="9000" cmpd="sng">
                <a:solidFill>
                  <a:schemeClr val="bg1">
                    <a:lumMod val="5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22" name="Rectangle 21"/>
          <p:cNvSpPr/>
          <p:nvPr/>
        </p:nvSpPr>
        <p:spPr>
          <a:xfrm>
            <a:off x="2161475" y="476672"/>
            <a:ext cx="6830717"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defRPr/>
            </a:pPr>
            <a:r>
              <a:rPr lang="en-US" sz="3200" b="1" dirty="0" smtClean="0"/>
              <a:t>PELAKSANAAN PENTAKSIRAN SUMATIF</a:t>
            </a:r>
          </a:p>
        </p:txBody>
      </p:sp>
    </p:spTree>
    <p:extLst>
      <p:ext uri="{BB962C8B-B14F-4D97-AF65-F5344CB8AC3E}">
        <p14:creationId xmlns:p14="http://schemas.microsoft.com/office/powerpoint/2010/main" xmlns="" val="154849132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907704" y="2708920"/>
            <a:ext cx="6012160" cy="1015663"/>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a:spAutoFit/>
          </a:bodyPr>
          <a:lstStyle/>
          <a:p>
            <a:pPr algn="ctr">
              <a:defRPr/>
            </a:pPr>
            <a:r>
              <a:rPr lang="en-US" sz="6000" b="1" dirty="0" smtClean="0">
                <a:solidFill>
                  <a:schemeClr val="tx1"/>
                </a:solidFill>
              </a:rPr>
              <a:t>TERIMA KASIH</a:t>
            </a:r>
          </a:p>
        </p:txBody>
      </p:sp>
    </p:spTree>
    <p:extLst>
      <p:ext uri="{BB962C8B-B14F-4D97-AF65-F5344CB8AC3E}">
        <p14:creationId xmlns:p14="http://schemas.microsoft.com/office/powerpoint/2010/main" xmlns="" val="14741179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0" y="629816"/>
            <a:ext cx="4608512" cy="1143000"/>
          </a:xfrm>
        </p:spPr>
        <p:txBody>
          <a:bodyPr>
            <a:noAutofit/>
          </a:bodyPr>
          <a:lstStyle/>
          <a:p>
            <a:pPr algn="r"/>
            <a:r>
              <a:rPr lang="en-US" sz="3600" b="1" dirty="0" smtClean="0">
                <a:solidFill>
                  <a:srgbClr val="FF0000"/>
                </a:solidFill>
                <a:effectLst>
                  <a:outerShdw blurRad="38100" dist="38100" dir="2700000" algn="tl">
                    <a:srgbClr val="000000">
                      <a:alpha val="43137"/>
                    </a:srgbClr>
                  </a:outerShdw>
                </a:effectLst>
              </a:rPr>
              <a:t>D</a:t>
            </a:r>
            <a:r>
              <a:rPr lang="en-US" sz="3200" b="1" dirty="0" smtClean="0">
                <a:effectLst>
                  <a:outerShdw blurRad="38100" dist="38100" dir="2700000" algn="tl">
                    <a:srgbClr val="000000">
                      <a:alpha val="43137"/>
                    </a:srgbClr>
                  </a:outerShdw>
                </a:effectLst>
              </a:rPr>
              <a:t>OKUMEN </a:t>
            </a:r>
            <a:r>
              <a:rPr lang="en-US" sz="3600" b="1" dirty="0" smtClean="0">
                <a:solidFill>
                  <a:srgbClr val="FF0000"/>
                </a:solidFill>
                <a:effectLst>
                  <a:outerShdw blurRad="38100" dist="38100" dir="2700000" algn="tl">
                    <a:srgbClr val="000000">
                      <a:alpha val="43137"/>
                    </a:srgbClr>
                  </a:outerShdw>
                </a:effectLst>
              </a:rPr>
              <a:t>S</a:t>
            </a:r>
            <a:r>
              <a:rPr lang="en-US" sz="3200" b="1" dirty="0" smtClean="0">
                <a:effectLst>
                  <a:outerShdw blurRad="38100" dist="38100" dir="2700000" algn="tl">
                    <a:srgbClr val="000000">
                      <a:alpha val="43137"/>
                    </a:srgbClr>
                  </a:outerShdw>
                </a:effectLst>
              </a:rPr>
              <a:t>TANDARD </a:t>
            </a:r>
            <a:r>
              <a:rPr lang="en-US" sz="3600" b="1" dirty="0" smtClean="0">
                <a:solidFill>
                  <a:srgbClr val="FF0000"/>
                </a:solidFill>
                <a:effectLst>
                  <a:outerShdw blurRad="38100" dist="38100" dir="2700000" algn="tl">
                    <a:srgbClr val="000000">
                      <a:alpha val="43137"/>
                    </a:srgbClr>
                  </a:outerShdw>
                </a:effectLst>
              </a:rPr>
              <a:t>K</a:t>
            </a:r>
            <a:r>
              <a:rPr lang="en-US" sz="3200" b="1" dirty="0" smtClean="0">
                <a:effectLst>
                  <a:outerShdw blurRad="38100" dist="38100" dir="2700000" algn="tl">
                    <a:srgbClr val="000000">
                      <a:alpha val="43137"/>
                    </a:srgbClr>
                  </a:outerShdw>
                </a:effectLst>
              </a:rPr>
              <a:t>URIKULUM DAN </a:t>
            </a:r>
            <a:r>
              <a:rPr lang="en-US" sz="3600" b="1" dirty="0" smtClean="0">
                <a:solidFill>
                  <a:srgbClr val="FF0000"/>
                </a:solidFill>
                <a:effectLst>
                  <a:outerShdw blurRad="38100" dist="38100" dir="2700000" algn="tl">
                    <a:srgbClr val="000000">
                      <a:alpha val="43137"/>
                    </a:srgbClr>
                  </a:outerShdw>
                </a:effectLst>
              </a:rPr>
              <a:t>P</a:t>
            </a:r>
            <a:r>
              <a:rPr lang="en-US" sz="3200" b="1" dirty="0" smtClean="0">
                <a:effectLst>
                  <a:outerShdw blurRad="38100" dist="38100" dir="2700000" algn="tl">
                    <a:srgbClr val="000000">
                      <a:alpha val="43137"/>
                    </a:srgbClr>
                  </a:outerShdw>
                </a:effectLst>
              </a:rPr>
              <a:t>ENTAKSIRAN (</a:t>
            </a:r>
            <a:r>
              <a:rPr lang="en-US" sz="3600" b="1" dirty="0" smtClean="0">
                <a:solidFill>
                  <a:srgbClr val="FF0000"/>
                </a:solidFill>
                <a:effectLst>
                  <a:outerShdw blurRad="38100" dist="38100" dir="2700000" algn="tl">
                    <a:srgbClr val="000000">
                      <a:alpha val="43137"/>
                    </a:srgbClr>
                  </a:outerShdw>
                </a:effectLst>
              </a:rPr>
              <a:t>DSKP</a:t>
            </a:r>
            <a:r>
              <a:rPr lang="en-US" sz="3200" b="1" dirty="0" smtClean="0">
                <a:effectLst>
                  <a:outerShdw blurRad="38100" dist="38100" dir="2700000" algn="tl">
                    <a:srgbClr val="000000">
                      <a:alpha val="43137"/>
                    </a:srgbClr>
                  </a:outerShdw>
                </a:effectLst>
              </a:rPr>
              <a:t>)</a:t>
            </a:r>
            <a:endParaRPr lang="en-US" sz="3200" b="1" dirty="0">
              <a:effectLst>
                <a:outerShdw blurRad="38100" dist="38100" dir="2700000" algn="tl">
                  <a:srgbClr val="000000">
                    <a:alpha val="43137"/>
                  </a:srgbClr>
                </a:outerShdw>
              </a:effectLst>
            </a:endParaRPr>
          </a:p>
        </p:txBody>
      </p:sp>
      <p:grpSp>
        <p:nvGrpSpPr>
          <p:cNvPr id="9" name="Group 25"/>
          <p:cNvGrpSpPr>
            <a:grpSpLocks/>
          </p:cNvGrpSpPr>
          <p:nvPr/>
        </p:nvGrpSpPr>
        <p:grpSpPr bwMode="auto">
          <a:xfrm>
            <a:off x="3178580" y="928669"/>
            <a:ext cx="5769058" cy="3286149"/>
            <a:chOff x="2819400" y="902966"/>
            <a:chExt cx="5738054" cy="3897633"/>
          </a:xfrm>
        </p:grpSpPr>
        <p:sp>
          <p:nvSpPr>
            <p:cNvPr id="10" name="Freeform 9"/>
            <p:cNvSpPr/>
            <p:nvPr/>
          </p:nvSpPr>
          <p:spPr>
            <a:xfrm flipV="1">
              <a:off x="2819400" y="1066800"/>
              <a:ext cx="5684326" cy="3733799"/>
            </a:xfrm>
            <a:custGeom>
              <a:avLst/>
              <a:gdLst>
                <a:gd name="connsiteX0" fmla="*/ 6086475 w 6086475"/>
                <a:gd name="connsiteY0" fmla="*/ 1085850 h 3705225"/>
                <a:gd name="connsiteX1" fmla="*/ 3219450 w 6086475"/>
                <a:gd name="connsiteY1" fmla="*/ 0 h 3705225"/>
                <a:gd name="connsiteX2" fmla="*/ 1228725 w 6086475"/>
                <a:gd name="connsiteY2" fmla="*/ 1104900 h 3705225"/>
                <a:gd name="connsiteX3" fmla="*/ 0 w 6086475"/>
                <a:gd name="connsiteY3" fmla="*/ 3705225 h 3705225"/>
                <a:gd name="connsiteX4" fmla="*/ 1095375 w 6086475"/>
                <a:gd name="connsiteY4" fmla="*/ 3705225 h 3705225"/>
                <a:gd name="connsiteX5" fmla="*/ 2000250 w 6086475"/>
                <a:gd name="connsiteY5" fmla="*/ 1438275 h 3705225"/>
                <a:gd name="connsiteX6" fmla="*/ 3457575 w 6086475"/>
                <a:gd name="connsiteY6" fmla="*/ 514350 h 3705225"/>
                <a:gd name="connsiteX7" fmla="*/ 6067425 w 6086475"/>
                <a:gd name="connsiteY7" fmla="*/ 1343025 h 3705225"/>
                <a:gd name="connsiteX8" fmla="*/ 6086475 w 6086475"/>
                <a:gd name="connsiteY8" fmla="*/ 1085850 h 3705225"/>
                <a:gd name="connsiteX0" fmla="*/ 6086475 w 6086475"/>
                <a:gd name="connsiteY0" fmla="*/ 1085850 h 3705225"/>
                <a:gd name="connsiteX1" fmla="*/ 3219450 w 6086475"/>
                <a:gd name="connsiteY1" fmla="*/ 0 h 3705225"/>
                <a:gd name="connsiteX2" fmla="*/ 1228725 w 6086475"/>
                <a:gd name="connsiteY2" fmla="*/ 1104900 h 3705225"/>
                <a:gd name="connsiteX3" fmla="*/ 0 w 6086475"/>
                <a:gd name="connsiteY3" fmla="*/ 3705225 h 3705225"/>
                <a:gd name="connsiteX4" fmla="*/ 1095375 w 6086475"/>
                <a:gd name="connsiteY4" fmla="*/ 3705225 h 3705225"/>
                <a:gd name="connsiteX5" fmla="*/ 2000250 w 6086475"/>
                <a:gd name="connsiteY5" fmla="*/ 1438275 h 3705225"/>
                <a:gd name="connsiteX6" fmla="*/ 3457575 w 6086475"/>
                <a:gd name="connsiteY6" fmla="*/ 514350 h 3705225"/>
                <a:gd name="connsiteX7" fmla="*/ 6067425 w 6086475"/>
                <a:gd name="connsiteY7" fmla="*/ 1343025 h 3705225"/>
                <a:gd name="connsiteX8" fmla="*/ 6086475 w 6086475"/>
                <a:gd name="connsiteY8" fmla="*/ 1085850 h 3705225"/>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28714 h 3748089"/>
                <a:gd name="connsiteX1" fmla="*/ 3228975 w 6086475"/>
                <a:gd name="connsiteY1" fmla="*/ 61914 h 3748089"/>
                <a:gd name="connsiteX2" fmla="*/ 1228725 w 6086475"/>
                <a:gd name="connsiteY2" fmla="*/ 1147764 h 3748089"/>
                <a:gd name="connsiteX3" fmla="*/ 0 w 6086475"/>
                <a:gd name="connsiteY3" fmla="*/ 3748089 h 3748089"/>
                <a:gd name="connsiteX4" fmla="*/ 1095375 w 6086475"/>
                <a:gd name="connsiteY4" fmla="*/ 3748089 h 3748089"/>
                <a:gd name="connsiteX5" fmla="*/ 2000250 w 6086475"/>
                <a:gd name="connsiteY5" fmla="*/ 1481139 h 3748089"/>
                <a:gd name="connsiteX6" fmla="*/ 3457575 w 6086475"/>
                <a:gd name="connsiteY6" fmla="*/ 557214 h 3748089"/>
                <a:gd name="connsiteX7" fmla="*/ 6067425 w 6086475"/>
                <a:gd name="connsiteY7" fmla="*/ 1385889 h 3748089"/>
                <a:gd name="connsiteX8" fmla="*/ 6086475 w 6086475"/>
                <a:gd name="connsiteY8" fmla="*/ 1128714 h 3748089"/>
                <a:gd name="connsiteX0" fmla="*/ 6086475 w 6086475"/>
                <a:gd name="connsiteY0" fmla="*/ 1160460 h 3779835"/>
                <a:gd name="connsiteX1" fmla="*/ 3228975 w 6086475"/>
                <a:gd name="connsiteY1" fmla="*/ 93660 h 3779835"/>
                <a:gd name="connsiteX2" fmla="*/ 1228725 w 6086475"/>
                <a:gd name="connsiteY2" fmla="*/ 1179510 h 3779835"/>
                <a:gd name="connsiteX3" fmla="*/ 0 w 6086475"/>
                <a:gd name="connsiteY3" fmla="*/ 3779835 h 3779835"/>
                <a:gd name="connsiteX4" fmla="*/ 1095375 w 6086475"/>
                <a:gd name="connsiteY4" fmla="*/ 3779835 h 3779835"/>
                <a:gd name="connsiteX5" fmla="*/ 2000250 w 6086475"/>
                <a:gd name="connsiteY5" fmla="*/ 1512885 h 3779835"/>
                <a:gd name="connsiteX6" fmla="*/ 3457575 w 6086475"/>
                <a:gd name="connsiteY6" fmla="*/ 588960 h 3779835"/>
                <a:gd name="connsiteX7" fmla="*/ 6067425 w 6086475"/>
                <a:gd name="connsiteY7" fmla="*/ 1417635 h 3779835"/>
                <a:gd name="connsiteX8" fmla="*/ 6086475 w 6086475"/>
                <a:gd name="connsiteY8" fmla="*/ 1160460 h 377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86475" h="3779835">
                  <a:moveTo>
                    <a:pt x="6086475" y="1160460"/>
                  </a:moveTo>
                  <a:cubicBezTo>
                    <a:pt x="5164088" y="390516"/>
                    <a:pt x="4114729" y="0"/>
                    <a:pt x="3228975" y="93660"/>
                  </a:cubicBezTo>
                  <a:cubicBezTo>
                    <a:pt x="2335198" y="190496"/>
                    <a:pt x="1679570" y="698491"/>
                    <a:pt x="1228725" y="1179510"/>
                  </a:cubicBezTo>
                  <a:cubicBezTo>
                    <a:pt x="523899" y="1933527"/>
                    <a:pt x="133365" y="3073362"/>
                    <a:pt x="0" y="3779835"/>
                  </a:cubicBezTo>
                  <a:lnTo>
                    <a:pt x="1095375" y="3779835"/>
                  </a:lnTo>
                  <a:cubicBezTo>
                    <a:pt x="1176344" y="3179684"/>
                    <a:pt x="1373185" y="2276446"/>
                    <a:pt x="2000250" y="1512885"/>
                  </a:cubicBezTo>
                  <a:cubicBezTo>
                    <a:pt x="2265339" y="1174724"/>
                    <a:pt x="2805075" y="708010"/>
                    <a:pt x="3457575" y="588960"/>
                  </a:cubicBezTo>
                  <a:cubicBezTo>
                    <a:pt x="4370236" y="484173"/>
                    <a:pt x="5194199" y="715944"/>
                    <a:pt x="6067425" y="1417635"/>
                  </a:cubicBezTo>
                  <a:lnTo>
                    <a:pt x="6086475" y="1160460"/>
                  </a:lnTo>
                  <a:close/>
                </a:path>
              </a:pathLst>
            </a:custGeom>
            <a:gradFill flip="none" rotWithShape="1">
              <a:gsLst>
                <a:gs pos="0">
                  <a:srgbClr val="CBCBCB"/>
                </a:gs>
                <a:gs pos="30000">
                  <a:srgbClr val="FFFFFF"/>
                </a:gs>
                <a:gs pos="70000">
                  <a:srgbClr val="757575"/>
                </a:gs>
              </a:gsLst>
              <a:lin ang="2700000" scaled="1"/>
              <a:tileRect/>
            </a:gradFill>
            <a:ln w="12700" cap="flat" cmpd="sng" algn="ctr">
              <a:noFill/>
              <a:prstDash val="solid"/>
            </a:ln>
            <a:effectLst>
              <a:outerShdw blurRad="50800" dist="38100" dir="2700000" algn="tl" rotWithShape="0">
                <a:prstClr val="black">
                  <a:alpha val="40000"/>
                </a:prstClr>
              </a:outerShdw>
            </a:effectLst>
            <a:scene3d>
              <a:camera prst="orthographicFront"/>
              <a:lightRig rig="glow" dir="t"/>
            </a:scene3d>
            <a:sp3d prstMaterial="metal">
              <a:bevelT w="31750" h="12700"/>
            </a:sp3d>
          </p:spPr>
          <p:txBody>
            <a:bodyPr anchor="ctr"/>
            <a:lstStyle/>
            <a:p>
              <a:pPr algn="ctr" fontAlgn="auto">
                <a:spcBef>
                  <a:spcPts val="0"/>
                </a:spcBef>
                <a:spcAft>
                  <a:spcPts val="0"/>
                </a:spcAft>
                <a:defRPr/>
              </a:pPr>
              <a:endParaRPr lang="ms-MY">
                <a:solidFill>
                  <a:prstClr val="white"/>
                </a:solidFill>
                <a:latin typeface="Arial"/>
                <a:ea typeface="+mn-ea"/>
              </a:endParaRPr>
            </a:p>
          </p:txBody>
        </p:sp>
        <p:sp>
          <p:nvSpPr>
            <p:cNvPr id="11" name="Oval 10"/>
            <p:cNvSpPr/>
            <p:nvPr/>
          </p:nvSpPr>
          <p:spPr>
            <a:xfrm flipV="1">
              <a:off x="8006348" y="3444901"/>
              <a:ext cx="551106" cy="777945"/>
            </a:xfrm>
            <a:prstGeom prst="ellipse">
              <a:avLst/>
            </a:prstGeom>
            <a:gradFill flip="none" rotWithShape="1">
              <a:gsLst>
                <a:gs pos="12000">
                  <a:srgbClr val="1AB39F">
                    <a:lumMod val="50000"/>
                  </a:srgbClr>
                </a:gs>
                <a:gs pos="50000">
                  <a:srgbClr val="1AB39F">
                    <a:alpha val="80000"/>
                  </a:srgbClr>
                </a:gs>
                <a:gs pos="77000">
                  <a:srgbClr val="1AB39F">
                    <a:lumMod val="20000"/>
                    <a:lumOff val="80000"/>
                    <a:alpha val="80000"/>
                  </a:srgbClr>
                </a:gs>
                <a:gs pos="100000">
                  <a:srgbClr val="1AB39F"/>
                </a:gs>
              </a:gsLst>
              <a:path path="circle">
                <a:fillToRect l="100000" t="100000"/>
              </a:path>
              <a:tileRect r="-100000" b="-100000"/>
            </a:gradFill>
            <a:ln>
              <a:noFill/>
            </a:ln>
            <a:effectLst>
              <a:outerShdw blurRad="76200" dir="18900000" sy="23000" kx="-1200000" algn="bl" rotWithShape="0">
                <a:prstClr val="black">
                  <a:alpha val="20000"/>
                </a:prstClr>
              </a:outerShdw>
            </a:effectLst>
            <a:scene3d>
              <a:camera prst="orthographicFront">
                <a:rot lat="0" lon="0" rev="0"/>
              </a:camera>
              <a:lightRig rig="glow" dir="l">
                <a:rot lat="0" lon="0" rev="14400000"/>
              </a:lightRig>
            </a:scene3d>
            <a:sp3d prstMaterial="metal">
              <a:bevelT w="406400" h="406400"/>
              <a:bevelB w="406400" h="406400"/>
              <a:contourClr>
                <a:sysClr val="window" lastClr="FFFFFF"/>
              </a:contourClr>
            </a:sp3d>
          </p:spPr>
          <p:txBody>
            <a:bodyPr anchor="ctr"/>
            <a:lstStyle/>
            <a:p>
              <a:pPr fontAlgn="auto">
                <a:spcBef>
                  <a:spcPts val="0"/>
                </a:spcBef>
                <a:spcAft>
                  <a:spcPts val="0"/>
                </a:spcAft>
                <a:defRPr/>
              </a:pPr>
              <a:endParaRPr lang="ms-MY" sz="6200" b="1" i="1">
                <a:gradFill flip="none" rotWithShape="1">
                  <a:gsLst>
                    <a:gs pos="0">
                      <a:prstClr val="white">
                        <a:shade val="30000"/>
                        <a:satMod val="115000"/>
                        <a:alpha val="20000"/>
                      </a:prstClr>
                    </a:gs>
                    <a:gs pos="50000">
                      <a:prstClr val="white">
                        <a:shade val="67500"/>
                        <a:satMod val="115000"/>
                        <a:alpha val="20000"/>
                      </a:prstClr>
                    </a:gs>
                    <a:gs pos="100000">
                      <a:prstClr val="white">
                        <a:shade val="100000"/>
                        <a:satMod val="115000"/>
                        <a:alpha val="20000"/>
                      </a:prstClr>
                    </a:gs>
                  </a:gsLst>
                  <a:lin ang="16200000" scaled="1"/>
                  <a:tileRect/>
                </a:gradFill>
                <a:latin typeface="Arial"/>
                <a:ea typeface="+mn-ea"/>
              </a:endParaRPr>
            </a:p>
          </p:txBody>
        </p:sp>
        <p:sp>
          <p:nvSpPr>
            <p:cNvPr id="12" name="Oval 11"/>
            <p:cNvSpPr/>
            <p:nvPr/>
          </p:nvSpPr>
          <p:spPr>
            <a:xfrm flipV="1">
              <a:off x="3032563" y="902966"/>
              <a:ext cx="710541" cy="931524"/>
            </a:xfrm>
            <a:prstGeom prst="ellipse">
              <a:avLst/>
            </a:prstGeom>
            <a:gradFill flip="none" rotWithShape="1">
              <a:gsLst>
                <a:gs pos="12000">
                  <a:srgbClr val="FDA301">
                    <a:lumMod val="50000"/>
                  </a:srgbClr>
                </a:gs>
                <a:gs pos="50000">
                  <a:srgbClr val="FDA301"/>
                </a:gs>
                <a:gs pos="77000">
                  <a:srgbClr val="FDA301">
                    <a:lumMod val="20000"/>
                    <a:lumOff val="80000"/>
                    <a:alpha val="80000"/>
                  </a:srgbClr>
                </a:gs>
                <a:gs pos="100000">
                  <a:srgbClr val="FDA301"/>
                </a:gs>
              </a:gsLst>
              <a:path path="circle">
                <a:fillToRect l="100000" t="100000"/>
              </a:path>
              <a:tileRect r="-100000" b="-100000"/>
            </a:gradFill>
            <a:ln w="12700">
              <a:noFill/>
            </a:ln>
            <a:effectLst>
              <a:outerShdw blurRad="76200" dir="18900000" sy="23000" kx="-1200000" algn="bl" rotWithShape="0">
                <a:prstClr val="black">
                  <a:alpha val="20000"/>
                </a:prstClr>
              </a:outerShdw>
            </a:effectLst>
            <a:scene3d>
              <a:camera prst="orthographicFront">
                <a:rot lat="0" lon="0" rev="0"/>
              </a:camera>
              <a:lightRig rig="glow" dir="l">
                <a:rot lat="0" lon="0" rev="14400000"/>
              </a:lightRig>
            </a:scene3d>
            <a:sp3d prstMaterial="metal">
              <a:bevelT w="508000" h="533400"/>
              <a:bevelB w="508000" h="546100"/>
              <a:contourClr>
                <a:srgbClr val="FFFFFF"/>
              </a:contourClr>
            </a:sp3d>
          </p:spPr>
          <p:txBody>
            <a:bodyPr anchor="ctr"/>
            <a:lstStyle/>
            <a:p>
              <a:pPr fontAlgn="auto">
                <a:spcBef>
                  <a:spcPts val="0"/>
                </a:spcBef>
                <a:spcAft>
                  <a:spcPts val="0"/>
                </a:spcAft>
                <a:defRPr/>
              </a:pPr>
              <a:endParaRPr lang="ms-MY" sz="6200" b="1" i="1">
                <a:gradFill flip="none" rotWithShape="1">
                  <a:gsLst>
                    <a:gs pos="0">
                      <a:prstClr val="white">
                        <a:shade val="30000"/>
                        <a:satMod val="115000"/>
                        <a:alpha val="20000"/>
                      </a:prstClr>
                    </a:gs>
                    <a:gs pos="50000">
                      <a:prstClr val="white">
                        <a:shade val="67500"/>
                        <a:satMod val="115000"/>
                        <a:alpha val="20000"/>
                      </a:prstClr>
                    </a:gs>
                    <a:gs pos="100000">
                      <a:prstClr val="white">
                        <a:shade val="100000"/>
                        <a:satMod val="115000"/>
                        <a:alpha val="20000"/>
                      </a:prstClr>
                    </a:gs>
                  </a:gsLst>
                  <a:lin ang="16200000" scaled="1"/>
                  <a:tileRect/>
                </a:gradFill>
                <a:latin typeface="Arial"/>
                <a:ea typeface="+mn-ea"/>
              </a:endParaRPr>
            </a:p>
          </p:txBody>
        </p:sp>
        <p:sp>
          <p:nvSpPr>
            <p:cNvPr id="13" name="Oval 12"/>
            <p:cNvSpPr/>
            <p:nvPr/>
          </p:nvSpPr>
          <p:spPr>
            <a:xfrm flipV="1">
              <a:off x="4169427" y="3105976"/>
              <a:ext cx="852649" cy="1240089"/>
            </a:xfrm>
            <a:prstGeom prst="ellipse">
              <a:avLst/>
            </a:prstGeom>
            <a:gradFill flip="none" rotWithShape="1">
              <a:gsLst>
                <a:gs pos="12000">
                  <a:srgbClr val="EA157A">
                    <a:lumMod val="50000"/>
                  </a:srgbClr>
                </a:gs>
                <a:gs pos="50000">
                  <a:srgbClr val="EA157A">
                    <a:alpha val="84000"/>
                  </a:srgbClr>
                </a:gs>
                <a:gs pos="77000">
                  <a:srgbClr val="EA157A">
                    <a:lumMod val="20000"/>
                    <a:lumOff val="80000"/>
                    <a:alpha val="80000"/>
                  </a:srgbClr>
                </a:gs>
                <a:gs pos="100000">
                  <a:srgbClr val="EA157A"/>
                </a:gs>
              </a:gsLst>
              <a:path path="circle">
                <a:fillToRect l="100000" t="100000"/>
              </a:path>
              <a:tileRect r="-100000" b="-100000"/>
            </a:gradFill>
            <a:ln>
              <a:noFill/>
            </a:ln>
            <a:effectLst>
              <a:outerShdw blurRad="76200" dir="18900000" sy="23000" kx="-1200000" algn="bl" rotWithShape="0">
                <a:prstClr val="black">
                  <a:alpha val="20000"/>
                </a:prstClr>
              </a:outerShdw>
            </a:effectLst>
            <a:scene3d>
              <a:camera prst="orthographicFront">
                <a:rot lat="0" lon="0" rev="0"/>
              </a:camera>
              <a:lightRig rig="glow" dir="l">
                <a:rot lat="0" lon="0" rev="14400000"/>
              </a:lightRig>
            </a:scene3d>
            <a:sp3d prstMaterial="metal">
              <a:bevelT w="742950" h="660400"/>
              <a:bevelB w="742950" h="654050"/>
              <a:contourClr>
                <a:sysClr val="window" lastClr="FFFFFF"/>
              </a:contourClr>
            </a:sp3d>
          </p:spPr>
          <p:txBody>
            <a:bodyPr anchor="ctr"/>
            <a:lstStyle/>
            <a:p>
              <a:pPr fontAlgn="auto">
                <a:spcBef>
                  <a:spcPts val="0"/>
                </a:spcBef>
                <a:spcAft>
                  <a:spcPts val="0"/>
                </a:spcAft>
                <a:defRPr/>
              </a:pPr>
              <a:endParaRPr lang="ms-MY" sz="6200" b="1" i="1">
                <a:gradFill flip="none" rotWithShape="1">
                  <a:gsLst>
                    <a:gs pos="0">
                      <a:prstClr val="white">
                        <a:shade val="30000"/>
                        <a:satMod val="115000"/>
                        <a:alpha val="20000"/>
                      </a:prstClr>
                    </a:gs>
                    <a:gs pos="50000">
                      <a:prstClr val="white">
                        <a:shade val="67500"/>
                        <a:satMod val="115000"/>
                        <a:alpha val="20000"/>
                      </a:prstClr>
                    </a:gs>
                    <a:gs pos="100000">
                      <a:prstClr val="white">
                        <a:shade val="100000"/>
                        <a:satMod val="115000"/>
                        <a:alpha val="20000"/>
                      </a:prstClr>
                    </a:gs>
                  </a:gsLst>
                  <a:lin ang="16200000" scaled="1"/>
                  <a:tileRect/>
                </a:gradFill>
                <a:latin typeface="Arial"/>
                <a:ea typeface="+mn-ea"/>
              </a:endParaRPr>
            </a:p>
          </p:txBody>
        </p:sp>
      </p:grpSp>
      <p:grpSp>
        <p:nvGrpSpPr>
          <p:cNvPr id="14" name="Group 30"/>
          <p:cNvGrpSpPr>
            <a:grpSpLocks/>
          </p:cNvGrpSpPr>
          <p:nvPr/>
        </p:nvGrpSpPr>
        <p:grpSpPr bwMode="auto">
          <a:xfrm>
            <a:off x="606812" y="571480"/>
            <a:ext cx="3143272" cy="3429024"/>
            <a:chOff x="429242" y="585427"/>
            <a:chExt cx="3142977" cy="3428305"/>
          </a:xfrm>
        </p:grpSpPr>
        <p:sp>
          <p:nvSpPr>
            <p:cNvPr id="15" name="Rounded Rectangle 14"/>
            <p:cNvSpPr/>
            <p:nvPr/>
          </p:nvSpPr>
          <p:spPr>
            <a:xfrm>
              <a:off x="1214986" y="585427"/>
              <a:ext cx="1071469" cy="499961"/>
            </a:xfrm>
            <a:prstGeom prst="roundRect">
              <a:avLst>
                <a:gd name="adj" fmla="val 50000"/>
              </a:avLst>
            </a:prstGeom>
            <a:gradFill rotWithShape="1">
              <a:gsLst>
                <a:gs pos="0">
                  <a:srgbClr val="FDA301">
                    <a:shade val="51000"/>
                    <a:satMod val="130000"/>
                  </a:srgbClr>
                </a:gs>
                <a:gs pos="80000">
                  <a:srgbClr val="FDA301">
                    <a:shade val="93000"/>
                    <a:satMod val="130000"/>
                  </a:srgbClr>
                </a:gs>
                <a:gs pos="100000">
                  <a:srgbClr val="FDA301">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auto">
                <a:spcBef>
                  <a:spcPts val="0"/>
                </a:spcBef>
                <a:spcAft>
                  <a:spcPts val="0"/>
                </a:spcAft>
                <a:defRPr/>
              </a:pPr>
              <a:r>
                <a:rPr lang="ms-MY" sz="2000" b="1" smtClean="0">
                  <a:effectLst>
                    <a:outerShdw blurRad="38100" dist="38100" dir="2700000" algn="tl">
                      <a:srgbClr val="000000">
                        <a:alpha val="43137"/>
                      </a:srgbClr>
                    </a:outerShdw>
                  </a:effectLst>
                  <a:latin typeface="Trebuchet MS" pitchFamily="34" charset="0"/>
                </a:rPr>
                <a:t>APA</a:t>
              </a:r>
              <a:endParaRPr lang="ms-MY" sz="3200" b="1">
                <a:effectLst>
                  <a:outerShdw blurRad="38100" dist="38100" dir="2700000" algn="tl">
                    <a:srgbClr val="000000">
                      <a:alpha val="43137"/>
                    </a:srgbClr>
                  </a:outerShdw>
                </a:effectLst>
                <a:latin typeface="Trebuchet MS" pitchFamily="34" charset="0"/>
              </a:endParaRPr>
            </a:p>
          </p:txBody>
        </p:sp>
        <p:sp>
          <p:nvSpPr>
            <p:cNvPr id="16" name="Rectangle 15"/>
            <p:cNvSpPr/>
            <p:nvPr/>
          </p:nvSpPr>
          <p:spPr>
            <a:xfrm>
              <a:off x="429242" y="1152010"/>
              <a:ext cx="3142977" cy="2861722"/>
            </a:xfrm>
            <a:prstGeom prst="rect">
              <a:avLst/>
            </a:prstGeom>
          </p:spPr>
          <p:txBody>
            <a:bodyPr wrap="square">
              <a:spAutoFit/>
            </a:bodyPr>
            <a:lstStyle/>
            <a:p>
              <a:pPr marL="231775" lvl="1" indent="-177800">
                <a:buFont typeface="Arial" pitchFamily="34" charset="0"/>
                <a:buChar char="•"/>
                <a:defRPr/>
              </a:pPr>
              <a:r>
                <a:rPr lang="ms-MY" b="1" dirty="0" smtClean="0">
                  <a:latin typeface="Trebuchet MS" pitchFamily="34" charset="0"/>
                  <a:cs typeface="Arial" pitchFamily="34" charset="0"/>
                </a:rPr>
                <a:t>Satu dokumen yang mengintegrasikan kurikulum dan pentaksiran.</a:t>
              </a:r>
            </a:p>
            <a:p>
              <a:pPr marL="231775" lvl="1" indent="-177800">
                <a:defRPr/>
              </a:pPr>
              <a:endParaRPr lang="ms-MY" b="1" dirty="0" smtClean="0">
                <a:latin typeface="Trebuchet MS" pitchFamily="34" charset="0"/>
                <a:cs typeface="Arial" pitchFamily="34" charset="0"/>
              </a:endParaRPr>
            </a:p>
            <a:p>
              <a:pPr marL="231775" lvl="1" indent="-177800">
                <a:buFont typeface="Arial" pitchFamily="34" charset="0"/>
                <a:buChar char="•"/>
                <a:defRPr/>
              </a:pPr>
              <a:r>
                <a:rPr lang="ms-MY" b="1" dirty="0" smtClean="0">
                  <a:solidFill>
                    <a:srgbClr val="000000"/>
                  </a:solidFill>
                  <a:latin typeface="Trebuchet MS" pitchFamily="34" charset="0"/>
                  <a:cs typeface="Arial" charset="0"/>
                </a:rPr>
                <a:t>Standard Kandungan (SK), Standard Pembelajaran (SP) dan Standard Prestasi (SPi).</a:t>
              </a:r>
            </a:p>
            <a:p>
              <a:pPr marL="88900">
                <a:defRPr/>
              </a:pPr>
              <a:endParaRPr lang="ms-MY" b="1" dirty="0">
                <a:latin typeface="Trebuchet MS" pitchFamily="34" charset="0"/>
                <a:cs typeface="Arial" pitchFamily="34" charset="0"/>
              </a:endParaRPr>
            </a:p>
          </p:txBody>
        </p:sp>
        <p:cxnSp>
          <p:nvCxnSpPr>
            <p:cNvPr id="17" name="Straight Connector 33"/>
            <p:cNvCxnSpPr>
              <a:cxnSpLocks noChangeShapeType="1"/>
              <a:stCxn id="15" idx="3"/>
            </p:cNvCxnSpPr>
            <p:nvPr/>
          </p:nvCxnSpPr>
          <p:spPr bwMode="auto">
            <a:xfrm>
              <a:off x="2286456" y="835408"/>
              <a:ext cx="1142901" cy="464250"/>
            </a:xfrm>
            <a:prstGeom prst="line">
              <a:avLst/>
            </a:prstGeom>
            <a:noFill/>
            <a:ln w="9525" algn="ctr">
              <a:solidFill>
                <a:srgbClr val="FEA100"/>
              </a:solidFill>
              <a:round/>
              <a:headEnd/>
              <a:tailEnd/>
            </a:ln>
          </p:spPr>
        </p:cxnSp>
      </p:grpSp>
    </p:spTree>
    <p:extLst>
      <p:ext uri="{BB962C8B-B14F-4D97-AF65-F5344CB8AC3E}">
        <p14:creationId xmlns:p14="http://schemas.microsoft.com/office/powerpoint/2010/main" xmlns="" val="307576346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0" y="629816"/>
            <a:ext cx="4608512" cy="1143000"/>
          </a:xfrm>
        </p:spPr>
        <p:txBody>
          <a:bodyPr>
            <a:noAutofit/>
          </a:bodyPr>
          <a:lstStyle/>
          <a:p>
            <a:pPr algn="r"/>
            <a:r>
              <a:rPr lang="en-US" sz="3600" b="1" dirty="0" smtClean="0">
                <a:solidFill>
                  <a:srgbClr val="FF0000"/>
                </a:solidFill>
                <a:effectLst>
                  <a:outerShdw blurRad="38100" dist="38100" dir="2700000" algn="tl">
                    <a:srgbClr val="000000">
                      <a:alpha val="43137"/>
                    </a:srgbClr>
                  </a:outerShdw>
                </a:effectLst>
              </a:rPr>
              <a:t>D</a:t>
            </a:r>
            <a:r>
              <a:rPr lang="en-US" sz="3200" b="1" dirty="0" smtClean="0">
                <a:effectLst>
                  <a:outerShdw blurRad="38100" dist="38100" dir="2700000" algn="tl">
                    <a:srgbClr val="000000">
                      <a:alpha val="43137"/>
                    </a:srgbClr>
                  </a:outerShdw>
                </a:effectLst>
              </a:rPr>
              <a:t>OKUMEN </a:t>
            </a:r>
            <a:r>
              <a:rPr lang="en-US" sz="3600" b="1" dirty="0" smtClean="0">
                <a:solidFill>
                  <a:srgbClr val="FF0000"/>
                </a:solidFill>
                <a:effectLst>
                  <a:outerShdw blurRad="38100" dist="38100" dir="2700000" algn="tl">
                    <a:srgbClr val="000000">
                      <a:alpha val="43137"/>
                    </a:srgbClr>
                  </a:outerShdw>
                </a:effectLst>
              </a:rPr>
              <a:t>S</a:t>
            </a:r>
            <a:r>
              <a:rPr lang="en-US" sz="3200" b="1" dirty="0" smtClean="0">
                <a:effectLst>
                  <a:outerShdw blurRad="38100" dist="38100" dir="2700000" algn="tl">
                    <a:srgbClr val="000000">
                      <a:alpha val="43137"/>
                    </a:srgbClr>
                  </a:outerShdw>
                </a:effectLst>
              </a:rPr>
              <a:t>TANDARD </a:t>
            </a:r>
            <a:r>
              <a:rPr lang="en-US" sz="3600" b="1" dirty="0" smtClean="0">
                <a:solidFill>
                  <a:srgbClr val="FF0000"/>
                </a:solidFill>
                <a:effectLst>
                  <a:outerShdw blurRad="38100" dist="38100" dir="2700000" algn="tl">
                    <a:srgbClr val="000000">
                      <a:alpha val="43137"/>
                    </a:srgbClr>
                  </a:outerShdw>
                </a:effectLst>
              </a:rPr>
              <a:t>K</a:t>
            </a:r>
            <a:r>
              <a:rPr lang="en-US" sz="3200" b="1" dirty="0" smtClean="0">
                <a:effectLst>
                  <a:outerShdw blurRad="38100" dist="38100" dir="2700000" algn="tl">
                    <a:srgbClr val="000000">
                      <a:alpha val="43137"/>
                    </a:srgbClr>
                  </a:outerShdw>
                </a:effectLst>
              </a:rPr>
              <a:t>URIKULUM DAN </a:t>
            </a:r>
            <a:r>
              <a:rPr lang="en-US" sz="3600" b="1" dirty="0" smtClean="0">
                <a:solidFill>
                  <a:srgbClr val="FF0000"/>
                </a:solidFill>
                <a:effectLst>
                  <a:outerShdw blurRad="38100" dist="38100" dir="2700000" algn="tl">
                    <a:srgbClr val="000000">
                      <a:alpha val="43137"/>
                    </a:srgbClr>
                  </a:outerShdw>
                </a:effectLst>
              </a:rPr>
              <a:t>P</a:t>
            </a:r>
            <a:r>
              <a:rPr lang="en-US" sz="3200" b="1" dirty="0" smtClean="0">
                <a:effectLst>
                  <a:outerShdw blurRad="38100" dist="38100" dir="2700000" algn="tl">
                    <a:srgbClr val="000000">
                      <a:alpha val="43137"/>
                    </a:srgbClr>
                  </a:outerShdw>
                </a:effectLst>
              </a:rPr>
              <a:t>ENTAKSIRAN (</a:t>
            </a:r>
            <a:r>
              <a:rPr lang="en-US" sz="3600" b="1" dirty="0" smtClean="0">
                <a:solidFill>
                  <a:srgbClr val="FF0000"/>
                </a:solidFill>
                <a:effectLst>
                  <a:outerShdw blurRad="38100" dist="38100" dir="2700000" algn="tl">
                    <a:srgbClr val="000000">
                      <a:alpha val="43137"/>
                    </a:srgbClr>
                  </a:outerShdw>
                </a:effectLst>
              </a:rPr>
              <a:t>DSKP</a:t>
            </a:r>
            <a:r>
              <a:rPr lang="en-US" sz="3200" b="1" dirty="0" smtClean="0">
                <a:effectLst>
                  <a:outerShdw blurRad="38100" dist="38100" dir="2700000" algn="tl">
                    <a:srgbClr val="000000">
                      <a:alpha val="43137"/>
                    </a:srgbClr>
                  </a:outerShdw>
                </a:effectLst>
              </a:rPr>
              <a:t>)</a:t>
            </a:r>
            <a:endParaRPr lang="en-US" sz="3200" b="1" dirty="0">
              <a:effectLst>
                <a:outerShdw blurRad="38100" dist="38100" dir="2700000" algn="tl">
                  <a:srgbClr val="000000">
                    <a:alpha val="43137"/>
                  </a:srgbClr>
                </a:outerShdw>
              </a:effectLst>
            </a:endParaRPr>
          </a:p>
        </p:txBody>
      </p:sp>
      <p:grpSp>
        <p:nvGrpSpPr>
          <p:cNvPr id="3" name="Group 25"/>
          <p:cNvGrpSpPr>
            <a:grpSpLocks/>
          </p:cNvGrpSpPr>
          <p:nvPr/>
        </p:nvGrpSpPr>
        <p:grpSpPr bwMode="auto">
          <a:xfrm>
            <a:off x="3178580" y="928669"/>
            <a:ext cx="5769058" cy="3286149"/>
            <a:chOff x="2819400" y="902966"/>
            <a:chExt cx="5738054" cy="3897633"/>
          </a:xfrm>
        </p:grpSpPr>
        <p:sp>
          <p:nvSpPr>
            <p:cNvPr id="10" name="Freeform 9"/>
            <p:cNvSpPr/>
            <p:nvPr/>
          </p:nvSpPr>
          <p:spPr>
            <a:xfrm flipV="1">
              <a:off x="2819400" y="1066800"/>
              <a:ext cx="5684326" cy="3733799"/>
            </a:xfrm>
            <a:custGeom>
              <a:avLst/>
              <a:gdLst>
                <a:gd name="connsiteX0" fmla="*/ 6086475 w 6086475"/>
                <a:gd name="connsiteY0" fmla="*/ 1085850 h 3705225"/>
                <a:gd name="connsiteX1" fmla="*/ 3219450 w 6086475"/>
                <a:gd name="connsiteY1" fmla="*/ 0 h 3705225"/>
                <a:gd name="connsiteX2" fmla="*/ 1228725 w 6086475"/>
                <a:gd name="connsiteY2" fmla="*/ 1104900 h 3705225"/>
                <a:gd name="connsiteX3" fmla="*/ 0 w 6086475"/>
                <a:gd name="connsiteY3" fmla="*/ 3705225 h 3705225"/>
                <a:gd name="connsiteX4" fmla="*/ 1095375 w 6086475"/>
                <a:gd name="connsiteY4" fmla="*/ 3705225 h 3705225"/>
                <a:gd name="connsiteX5" fmla="*/ 2000250 w 6086475"/>
                <a:gd name="connsiteY5" fmla="*/ 1438275 h 3705225"/>
                <a:gd name="connsiteX6" fmla="*/ 3457575 w 6086475"/>
                <a:gd name="connsiteY6" fmla="*/ 514350 h 3705225"/>
                <a:gd name="connsiteX7" fmla="*/ 6067425 w 6086475"/>
                <a:gd name="connsiteY7" fmla="*/ 1343025 h 3705225"/>
                <a:gd name="connsiteX8" fmla="*/ 6086475 w 6086475"/>
                <a:gd name="connsiteY8" fmla="*/ 1085850 h 3705225"/>
                <a:gd name="connsiteX0" fmla="*/ 6086475 w 6086475"/>
                <a:gd name="connsiteY0" fmla="*/ 1085850 h 3705225"/>
                <a:gd name="connsiteX1" fmla="*/ 3219450 w 6086475"/>
                <a:gd name="connsiteY1" fmla="*/ 0 h 3705225"/>
                <a:gd name="connsiteX2" fmla="*/ 1228725 w 6086475"/>
                <a:gd name="connsiteY2" fmla="*/ 1104900 h 3705225"/>
                <a:gd name="connsiteX3" fmla="*/ 0 w 6086475"/>
                <a:gd name="connsiteY3" fmla="*/ 3705225 h 3705225"/>
                <a:gd name="connsiteX4" fmla="*/ 1095375 w 6086475"/>
                <a:gd name="connsiteY4" fmla="*/ 3705225 h 3705225"/>
                <a:gd name="connsiteX5" fmla="*/ 2000250 w 6086475"/>
                <a:gd name="connsiteY5" fmla="*/ 1438275 h 3705225"/>
                <a:gd name="connsiteX6" fmla="*/ 3457575 w 6086475"/>
                <a:gd name="connsiteY6" fmla="*/ 514350 h 3705225"/>
                <a:gd name="connsiteX7" fmla="*/ 6067425 w 6086475"/>
                <a:gd name="connsiteY7" fmla="*/ 1343025 h 3705225"/>
                <a:gd name="connsiteX8" fmla="*/ 6086475 w 6086475"/>
                <a:gd name="connsiteY8" fmla="*/ 1085850 h 3705225"/>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28714 h 3748089"/>
                <a:gd name="connsiteX1" fmla="*/ 3228975 w 6086475"/>
                <a:gd name="connsiteY1" fmla="*/ 61914 h 3748089"/>
                <a:gd name="connsiteX2" fmla="*/ 1228725 w 6086475"/>
                <a:gd name="connsiteY2" fmla="*/ 1147764 h 3748089"/>
                <a:gd name="connsiteX3" fmla="*/ 0 w 6086475"/>
                <a:gd name="connsiteY3" fmla="*/ 3748089 h 3748089"/>
                <a:gd name="connsiteX4" fmla="*/ 1095375 w 6086475"/>
                <a:gd name="connsiteY4" fmla="*/ 3748089 h 3748089"/>
                <a:gd name="connsiteX5" fmla="*/ 2000250 w 6086475"/>
                <a:gd name="connsiteY5" fmla="*/ 1481139 h 3748089"/>
                <a:gd name="connsiteX6" fmla="*/ 3457575 w 6086475"/>
                <a:gd name="connsiteY6" fmla="*/ 557214 h 3748089"/>
                <a:gd name="connsiteX7" fmla="*/ 6067425 w 6086475"/>
                <a:gd name="connsiteY7" fmla="*/ 1385889 h 3748089"/>
                <a:gd name="connsiteX8" fmla="*/ 6086475 w 6086475"/>
                <a:gd name="connsiteY8" fmla="*/ 1128714 h 3748089"/>
                <a:gd name="connsiteX0" fmla="*/ 6086475 w 6086475"/>
                <a:gd name="connsiteY0" fmla="*/ 1160460 h 3779835"/>
                <a:gd name="connsiteX1" fmla="*/ 3228975 w 6086475"/>
                <a:gd name="connsiteY1" fmla="*/ 93660 h 3779835"/>
                <a:gd name="connsiteX2" fmla="*/ 1228725 w 6086475"/>
                <a:gd name="connsiteY2" fmla="*/ 1179510 h 3779835"/>
                <a:gd name="connsiteX3" fmla="*/ 0 w 6086475"/>
                <a:gd name="connsiteY3" fmla="*/ 3779835 h 3779835"/>
                <a:gd name="connsiteX4" fmla="*/ 1095375 w 6086475"/>
                <a:gd name="connsiteY4" fmla="*/ 3779835 h 3779835"/>
                <a:gd name="connsiteX5" fmla="*/ 2000250 w 6086475"/>
                <a:gd name="connsiteY5" fmla="*/ 1512885 h 3779835"/>
                <a:gd name="connsiteX6" fmla="*/ 3457575 w 6086475"/>
                <a:gd name="connsiteY6" fmla="*/ 588960 h 3779835"/>
                <a:gd name="connsiteX7" fmla="*/ 6067425 w 6086475"/>
                <a:gd name="connsiteY7" fmla="*/ 1417635 h 3779835"/>
                <a:gd name="connsiteX8" fmla="*/ 6086475 w 6086475"/>
                <a:gd name="connsiteY8" fmla="*/ 1160460 h 377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86475" h="3779835">
                  <a:moveTo>
                    <a:pt x="6086475" y="1160460"/>
                  </a:moveTo>
                  <a:cubicBezTo>
                    <a:pt x="5164088" y="390516"/>
                    <a:pt x="4114729" y="0"/>
                    <a:pt x="3228975" y="93660"/>
                  </a:cubicBezTo>
                  <a:cubicBezTo>
                    <a:pt x="2335198" y="190496"/>
                    <a:pt x="1679570" y="698491"/>
                    <a:pt x="1228725" y="1179510"/>
                  </a:cubicBezTo>
                  <a:cubicBezTo>
                    <a:pt x="523899" y="1933527"/>
                    <a:pt x="133365" y="3073362"/>
                    <a:pt x="0" y="3779835"/>
                  </a:cubicBezTo>
                  <a:lnTo>
                    <a:pt x="1095375" y="3779835"/>
                  </a:lnTo>
                  <a:cubicBezTo>
                    <a:pt x="1176344" y="3179684"/>
                    <a:pt x="1373185" y="2276446"/>
                    <a:pt x="2000250" y="1512885"/>
                  </a:cubicBezTo>
                  <a:cubicBezTo>
                    <a:pt x="2265339" y="1174724"/>
                    <a:pt x="2805075" y="708010"/>
                    <a:pt x="3457575" y="588960"/>
                  </a:cubicBezTo>
                  <a:cubicBezTo>
                    <a:pt x="4370236" y="484173"/>
                    <a:pt x="5194199" y="715944"/>
                    <a:pt x="6067425" y="1417635"/>
                  </a:cubicBezTo>
                  <a:lnTo>
                    <a:pt x="6086475" y="1160460"/>
                  </a:lnTo>
                  <a:close/>
                </a:path>
              </a:pathLst>
            </a:custGeom>
            <a:gradFill flip="none" rotWithShape="1">
              <a:gsLst>
                <a:gs pos="0">
                  <a:srgbClr val="CBCBCB"/>
                </a:gs>
                <a:gs pos="30000">
                  <a:srgbClr val="FFFFFF"/>
                </a:gs>
                <a:gs pos="70000">
                  <a:srgbClr val="757575"/>
                </a:gs>
              </a:gsLst>
              <a:lin ang="2700000" scaled="1"/>
              <a:tileRect/>
            </a:gradFill>
            <a:ln w="12700" cap="flat" cmpd="sng" algn="ctr">
              <a:noFill/>
              <a:prstDash val="solid"/>
            </a:ln>
            <a:effectLst>
              <a:outerShdw blurRad="50800" dist="38100" dir="2700000" algn="tl" rotWithShape="0">
                <a:prstClr val="black">
                  <a:alpha val="40000"/>
                </a:prstClr>
              </a:outerShdw>
            </a:effectLst>
            <a:scene3d>
              <a:camera prst="orthographicFront"/>
              <a:lightRig rig="glow" dir="t"/>
            </a:scene3d>
            <a:sp3d prstMaterial="metal">
              <a:bevelT w="31750" h="12700"/>
            </a:sp3d>
          </p:spPr>
          <p:txBody>
            <a:bodyPr anchor="ctr"/>
            <a:lstStyle/>
            <a:p>
              <a:pPr algn="ctr" fontAlgn="auto">
                <a:spcBef>
                  <a:spcPts val="0"/>
                </a:spcBef>
                <a:spcAft>
                  <a:spcPts val="0"/>
                </a:spcAft>
                <a:defRPr/>
              </a:pPr>
              <a:endParaRPr lang="ms-MY">
                <a:solidFill>
                  <a:prstClr val="white"/>
                </a:solidFill>
                <a:latin typeface="Arial"/>
                <a:ea typeface="+mn-ea"/>
              </a:endParaRPr>
            </a:p>
          </p:txBody>
        </p:sp>
        <p:sp>
          <p:nvSpPr>
            <p:cNvPr id="11" name="Oval 10"/>
            <p:cNvSpPr/>
            <p:nvPr/>
          </p:nvSpPr>
          <p:spPr>
            <a:xfrm flipV="1">
              <a:off x="8006348" y="3444901"/>
              <a:ext cx="551106" cy="777945"/>
            </a:xfrm>
            <a:prstGeom prst="ellipse">
              <a:avLst/>
            </a:prstGeom>
            <a:gradFill flip="none" rotWithShape="1">
              <a:gsLst>
                <a:gs pos="12000">
                  <a:srgbClr val="1AB39F">
                    <a:lumMod val="50000"/>
                  </a:srgbClr>
                </a:gs>
                <a:gs pos="50000">
                  <a:srgbClr val="1AB39F">
                    <a:alpha val="80000"/>
                  </a:srgbClr>
                </a:gs>
                <a:gs pos="77000">
                  <a:srgbClr val="1AB39F">
                    <a:lumMod val="20000"/>
                    <a:lumOff val="80000"/>
                    <a:alpha val="80000"/>
                  </a:srgbClr>
                </a:gs>
                <a:gs pos="100000">
                  <a:srgbClr val="1AB39F"/>
                </a:gs>
              </a:gsLst>
              <a:path path="circle">
                <a:fillToRect l="100000" t="100000"/>
              </a:path>
              <a:tileRect r="-100000" b="-100000"/>
            </a:gradFill>
            <a:ln>
              <a:noFill/>
            </a:ln>
            <a:effectLst>
              <a:outerShdw blurRad="76200" dir="18900000" sy="23000" kx="-1200000" algn="bl" rotWithShape="0">
                <a:prstClr val="black">
                  <a:alpha val="20000"/>
                </a:prstClr>
              </a:outerShdw>
            </a:effectLst>
            <a:scene3d>
              <a:camera prst="orthographicFront">
                <a:rot lat="0" lon="0" rev="0"/>
              </a:camera>
              <a:lightRig rig="glow" dir="l">
                <a:rot lat="0" lon="0" rev="14400000"/>
              </a:lightRig>
            </a:scene3d>
            <a:sp3d prstMaterial="metal">
              <a:bevelT w="406400" h="406400"/>
              <a:bevelB w="406400" h="406400"/>
              <a:contourClr>
                <a:sysClr val="window" lastClr="FFFFFF"/>
              </a:contourClr>
            </a:sp3d>
          </p:spPr>
          <p:txBody>
            <a:bodyPr anchor="ctr"/>
            <a:lstStyle/>
            <a:p>
              <a:pPr fontAlgn="auto">
                <a:spcBef>
                  <a:spcPts val="0"/>
                </a:spcBef>
                <a:spcAft>
                  <a:spcPts val="0"/>
                </a:spcAft>
                <a:defRPr/>
              </a:pPr>
              <a:endParaRPr lang="ms-MY" sz="6200" b="1" i="1">
                <a:gradFill flip="none" rotWithShape="1">
                  <a:gsLst>
                    <a:gs pos="0">
                      <a:prstClr val="white">
                        <a:shade val="30000"/>
                        <a:satMod val="115000"/>
                        <a:alpha val="20000"/>
                      </a:prstClr>
                    </a:gs>
                    <a:gs pos="50000">
                      <a:prstClr val="white">
                        <a:shade val="67500"/>
                        <a:satMod val="115000"/>
                        <a:alpha val="20000"/>
                      </a:prstClr>
                    </a:gs>
                    <a:gs pos="100000">
                      <a:prstClr val="white">
                        <a:shade val="100000"/>
                        <a:satMod val="115000"/>
                        <a:alpha val="20000"/>
                      </a:prstClr>
                    </a:gs>
                  </a:gsLst>
                  <a:lin ang="16200000" scaled="1"/>
                  <a:tileRect/>
                </a:gradFill>
                <a:latin typeface="Arial"/>
                <a:ea typeface="+mn-ea"/>
              </a:endParaRPr>
            </a:p>
          </p:txBody>
        </p:sp>
        <p:sp>
          <p:nvSpPr>
            <p:cNvPr id="12" name="Oval 11"/>
            <p:cNvSpPr/>
            <p:nvPr/>
          </p:nvSpPr>
          <p:spPr>
            <a:xfrm flipV="1">
              <a:off x="3032563" y="902966"/>
              <a:ext cx="710541" cy="931524"/>
            </a:xfrm>
            <a:prstGeom prst="ellipse">
              <a:avLst/>
            </a:prstGeom>
            <a:gradFill flip="none" rotWithShape="1">
              <a:gsLst>
                <a:gs pos="12000">
                  <a:srgbClr val="FDA301">
                    <a:lumMod val="50000"/>
                  </a:srgbClr>
                </a:gs>
                <a:gs pos="50000">
                  <a:srgbClr val="FDA301"/>
                </a:gs>
                <a:gs pos="77000">
                  <a:srgbClr val="FDA301">
                    <a:lumMod val="20000"/>
                    <a:lumOff val="80000"/>
                    <a:alpha val="80000"/>
                  </a:srgbClr>
                </a:gs>
                <a:gs pos="100000">
                  <a:srgbClr val="FDA301"/>
                </a:gs>
              </a:gsLst>
              <a:path path="circle">
                <a:fillToRect l="100000" t="100000"/>
              </a:path>
              <a:tileRect r="-100000" b="-100000"/>
            </a:gradFill>
            <a:ln w="12700">
              <a:noFill/>
            </a:ln>
            <a:effectLst>
              <a:outerShdw blurRad="76200" dir="18900000" sy="23000" kx="-1200000" algn="bl" rotWithShape="0">
                <a:prstClr val="black">
                  <a:alpha val="20000"/>
                </a:prstClr>
              </a:outerShdw>
            </a:effectLst>
            <a:scene3d>
              <a:camera prst="orthographicFront">
                <a:rot lat="0" lon="0" rev="0"/>
              </a:camera>
              <a:lightRig rig="glow" dir="l">
                <a:rot lat="0" lon="0" rev="14400000"/>
              </a:lightRig>
            </a:scene3d>
            <a:sp3d prstMaterial="metal">
              <a:bevelT w="508000" h="533400"/>
              <a:bevelB w="508000" h="546100"/>
              <a:contourClr>
                <a:srgbClr val="FFFFFF"/>
              </a:contourClr>
            </a:sp3d>
          </p:spPr>
          <p:txBody>
            <a:bodyPr anchor="ctr"/>
            <a:lstStyle/>
            <a:p>
              <a:pPr fontAlgn="auto">
                <a:spcBef>
                  <a:spcPts val="0"/>
                </a:spcBef>
                <a:spcAft>
                  <a:spcPts val="0"/>
                </a:spcAft>
                <a:defRPr/>
              </a:pPr>
              <a:endParaRPr lang="ms-MY" sz="6200" b="1" i="1">
                <a:gradFill flip="none" rotWithShape="1">
                  <a:gsLst>
                    <a:gs pos="0">
                      <a:prstClr val="white">
                        <a:shade val="30000"/>
                        <a:satMod val="115000"/>
                        <a:alpha val="20000"/>
                      </a:prstClr>
                    </a:gs>
                    <a:gs pos="50000">
                      <a:prstClr val="white">
                        <a:shade val="67500"/>
                        <a:satMod val="115000"/>
                        <a:alpha val="20000"/>
                      </a:prstClr>
                    </a:gs>
                    <a:gs pos="100000">
                      <a:prstClr val="white">
                        <a:shade val="100000"/>
                        <a:satMod val="115000"/>
                        <a:alpha val="20000"/>
                      </a:prstClr>
                    </a:gs>
                  </a:gsLst>
                  <a:lin ang="16200000" scaled="1"/>
                  <a:tileRect/>
                </a:gradFill>
                <a:latin typeface="Arial"/>
                <a:ea typeface="+mn-ea"/>
              </a:endParaRPr>
            </a:p>
          </p:txBody>
        </p:sp>
        <p:sp>
          <p:nvSpPr>
            <p:cNvPr id="13" name="Oval 12"/>
            <p:cNvSpPr/>
            <p:nvPr/>
          </p:nvSpPr>
          <p:spPr>
            <a:xfrm flipV="1">
              <a:off x="4169427" y="3105976"/>
              <a:ext cx="852649" cy="1240089"/>
            </a:xfrm>
            <a:prstGeom prst="ellipse">
              <a:avLst/>
            </a:prstGeom>
            <a:gradFill flip="none" rotWithShape="1">
              <a:gsLst>
                <a:gs pos="12000">
                  <a:srgbClr val="EA157A">
                    <a:lumMod val="50000"/>
                  </a:srgbClr>
                </a:gs>
                <a:gs pos="50000">
                  <a:srgbClr val="EA157A">
                    <a:alpha val="84000"/>
                  </a:srgbClr>
                </a:gs>
                <a:gs pos="77000">
                  <a:srgbClr val="EA157A">
                    <a:lumMod val="20000"/>
                    <a:lumOff val="80000"/>
                    <a:alpha val="80000"/>
                  </a:srgbClr>
                </a:gs>
                <a:gs pos="100000">
                  <a:srgbClr val="EA157A"/>
                </a:gs>
              </a:gsLst>
              <a:path path="circle">
                <a:fillToRect l="100000" t="100000"/>
              </a:path>
              <a:tileRect r="-100000" b="-100000"/>
            </a:gradFill>
            <a:ln>
              <a:noFill/>
            </a:ln>
            <a:effectLst>
              <a:outerShdw blurRad="76200" dir="18900000" sy="23000" kx="-1200000" algn="bl" rotWithShape="0">
                <a:prstClr val="black">
                  <a:alpha val="20000"/>
                </a:prstClr>
              </a:outerShdw>
            </a:effectLst>
            <a:scene3d>
              <a:camera prst="orthographicFront">
                <a:rot lat="0" lon="0" rev="0"/>
              </a:camera>
              <a:lightRig rig="glow" dir="l">
                <a:rot lat="0" lon="0" rev="14400000"/>
              </a:lightRig>
            </a:scene3d>
            <a:sp3d prstMaterial="metal">
              <a:bevelT w="742950" h="660400"/>
              <a:bevelB w="742950" h="654050"/>
              <a:contourClr>
                <a:sysClr val="window" lastClr="FFFFFF"/>
              </a:contourClr>
            </a:sp3d>
          </p:spPr>
          <p:txBody>
            <a:bodyPr anchor="ctr"/>
            <a:lstStyle/>
            <a:p>
              <a:pPr fontAlgn="auto">
                <a:spcBef>
                  <a:spcPts val="0"/>
                </a:spcBef>
                <a:spcAft>
                  <a:spcPts val="0"/>
                </a:spcAft>
                <a:defRPr/>
              </a:pPr>
              <a:endParaRPr lang="ms-MY" sz="6200" b="1" i="1">
                <a:gradFill flip="none" rotWithShape="1">
                  <a:gsLst>
                    <a:gs pos="0">
                      <a:prstClr val="white">
                        <a:shade val="30000"/>
                        <a:satMod val="115000"/>
                        <a:alpha val="20000"/>
                      </a:prstClr>
                    </a:gs>
                    <a:gs pos="50000">
                      <a:prstClr val="white">
                        <a:shade val="67500"/>
                        <a:satMod val="115000"/>
                        <a:alpha val="20000"/>
                      </a:prstClr>
                    </a:gs>
                    <a:gs pos="100000">
                      <a:prstClr val="white">
                        <a:shade val="100000"/>
                        <a:satMod val="115000"/>
                        <a:alpha val="20000"/>
                      </a:prstClr>
                    </a:gs>
                  </a:gsLst>
                  <a:lin ang="16200000" scaled="1"/>
                  <a:tileRect/>
                </a:gradFill>
                <a:latin typeface="Arial"/>
                <a:ea typeface="+mn-ea"/>
              </a:endParaRPr>
            </a:p>
          </p:txBody>
        </p:sp>
      </p:grpSp>
      <p:grpSp>
        <p:nvGrpSpPr>
          <p:cNvPr id="4" name="Group 30"/>
          <p:cNvGrpSpPr>
            <a:grpSpLocks/>
          </p:cNvGrpSpPr>
          <p:nvPr/>
        </p:nvGrpSpPr>
        <p:grpSpPr bwMode="auto">
          <a:xfrm>
            <a:off x="606812" y="571480"/>
            <a:ext cx="3143272" cy="3429024"/>
            <a:chOff x="429242" y="585427"/>
            <a:chExt cx="3142977" cy="3428305"/>
          </a:xfrm>
        </p:grpSpPr>
        <p:sp>
          <p:nvSpPr>
            <p:cNvPr id="15" name="Rounded Rectangle 14"/>
            <p:cNvSpPr/>
            <p:nvPr/>
          </p:nvSpPr>
          <p:spPr>
            <a:xfrm>
              <a:off x="1214986" y="585427"/>
              <a:ext cx="1071469" cy="499961"/>
            </a:xfrm>
            <a:prstGeom prst="roundRect">
              <a:avLst>
                <a:gd name="adj" fmla="val 50000"/>
              </a:avLst>
            </a:prstGeom>
            <a:gradFill rotWithShape="1">
              <a:gsLst>
                <a:gs pos="0">
                  <a:srgbClr val="FDA301">
                    <a:shade val="51000"/>
                    <a:satMod val="130000"/>
                  </a:srgbClr>
                </a:gs>
                <a:gs pos="80000">
                  <a:srgbClr val="FDA301">
                    <a:shade val="93000"/>
                    <a:satMod val="130000"/>
                  </a:srgbClr>
                </a:gs>
                <a:gs pos="100000">
                  <a:srgbClr val="FDA301">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auto">
                <a:spcBef>
                  <a:spcPts val="0"/>
                </a:spcBef>
                <a:spcAft>
                  <a:spcPts val="0"/>
                </a:spcAft>
                <a:defRPr/>
              </a:pPr>
              <a:r>
                <a:rPr lang="ms-MY" sz="2000" b="1" smtClean="0">
                  <a:effectLst>
                    <a:outerShdw blurRad="38100" dist="38100" dir="2700000" algn="tl">
                      <a:srgbClr val="000000">
                        <a:alpha val="43137"/>
                      </a:srgbClr>
                    </a:outerShdw>
                  </a:effectLst>
                  <a:latin typeface="Trebuchet MS" pitchFamily="34" charset="0"/>
                </a:rPr>
                <a:t>APA</a:t>
              </a:r>
              <a:endParaRPr lang="ms-MY" sz="3200" b="1">
                <a:effectLst>
                  <a:outerShdw blurRad="38100" dist="38100" dir="2700000" algn="tl">
                    <a:srgbClr val="000000">
                      <a:alpha val="43137"/>
                    </a:srgbClr>
                  </a:outerShdw>
                </a:effectLst>
                <a:latin typeface="Trebuchet MS" pitchFamily="34" charset="0"/>
              </a:endParaRPr>
            </a:p>
          </p:txBody>
        </p:sp>
        <p:sp>
          <p:nvSpPr>
            <p:cNvPr id="16" name="Rectangle 15"/>
            <p:cNvSpPr/>
            <p:nvPr/>
          </p:nvSpPr>
          <p:spPr>
            <a:xfrm>
              <a:off x="429242" y="1152010"/>
              <a:ext cx="3142977" cy="2861722"/>
            </a:xfrm>
            <a:prstGeom prst="rect">
              <a:avLst/>
            </a:prstGeom>
          </p:spPr>
          <p:txBody>
            <a:bodyPr wrap="square">
              <a:spAutoFit/>
            </a:bodyPr>
            <a:lstStyle/>
            <a:p>
              <a:pPr marL="231775" lvl="1" indent="-177800">
                <a:buFont typeface="Arial" pitchFamily="34" charset="0"/>
                <a:buChar char="•"/>
                <a:defRPr/>
              </a:pPr>
              <a:r>
                <a:rPr lang="ms-MY" b="1" dirty="0" smtClean="0">
                  <a:latin typeface="Trebuchet MS" pitchFamily="34" charset="0"/>
                  <a:cs typeface="Arial" pitchFamily="34" charset="0"/>
                </a:rPr>
                <a:t>Satu dokumen yang mengintegrasikan kurikulum dan pentaksiran.</a:t>
              </a:r>
            </a:p>
            <a:p>
              <a:pPr marL="231775" lvl="1" indent="-177800">
                <a:defRPr/>
              </a:pPr>
              <a:endParaRPr lang="ms-MY" b="1" dirty="0" smtClean="0">
                <a:latin typeface="Trebuchet MS" pitchFamily="34" charset="0"/>
                <a:cs typeface="Arial" pitchFamily="34" charset="0"/>
              </a:endParaRPr>
            </a:p>
            <a:p>
              <a:pPr marL="231775" lvl="1" indent="-177800">
                <a:buFont typeface="Arial" pitchFamily="34" charset="0"/>
                <a:buChar char="•"/>
                <a:defRPr/>
              </a:pPr>
              <a:r>
                <a:rPr lang="ms-MY" b="1" dirty="0" smtClean="0">
                  <a:solidFill>
                    <a:srgbClr val="000000"/>
                  </a:solidFill>
                  <a:latin typeface="Trebuchet MS" pitchFamily="34" charset="0"/>
                  <a:cs typeface="Arial" charset="0"/>
                </a:rPr>
                <a:t>Standard Kandungan (SK), Standard Pembelajaran (SP) dan Standard Prestasi (SPi).</a:t>
              </a:r>
            </a:p>
            <a:p>
              <a:pPr marL="88900">
                <a:defRPr/>
              </a:pPr>
              <a:endParaRPr lang="ms-MY" b="1" dirty="0">
                <a:latin typeface="Trebuchet MS" pitchFamily="34" charset="0"/>
                <a:cs typeface="Arial" pitchFamily="34" charset="0"/>
              </a:endParaRPr>
            </a:p>
          </p:txBody>
        </p:sp>
        <p:cxnSp>
          <p:nvCxnSpPr>
            <p:cNvPr id="17" name="Straight Connector 33"/>
            <p:cNvCxnSpPr>
              <a:cxnSpLocks noChangeShapeType="1"/>
              <a:stCxn id="15" idx="3"/>
            </p:cNvCxnSpPr>
            <p:nvPr/>
          </p:nvCxnSpPr>
          <p:spPr bwMode="auto">
            <a:xfrm>
              <a:off x="2286456" y="835408"/>
              <a:ext cx="1142901" cy="464250"/>
            </a:xfrm>
            <a:prstGeom prst="line">
              <a:avLst/>
            </a:prstGeom>
            <a:noFill/>
            <a:ln w="9525" algn="ctr">
              <a:solidFill>
                <a:srgbClr val="FEA100"/>
              </a:solidFill>
              <a:round/>
              <a:headEnd/>
              <a:tailEnd/>
            </a:ln>
          </p:spPr>
        </p:cxnSp>
      </p:grpSp>
      <p:grpSp>
        <p:nvGrpSpPr>
          <p:cNvPr id="5" name="Group 34"/>
          <p:cNvGrpSpPr>
            <a:grpSpLocks/>
          </p:cNvGrpSpPr>
          <p:nvPr/>
        </p:nvGrpSpPr>
        <p:grpSpPr bwMode="auto">
          <a:xfrm>
            <a:off x="668747" y="3308826"/>
            <a:ext cx="3939163" cy="2669071"/>
            <a:chOff x="419035" y="3286487"/>
            <a:chExt cx="3938960" cy="2668608"/>
          </a:xfrm>
        </p:grpSpPr>
        <p:sp>
          <p:nvSpPr>
            <p:cNvPr id="19" name="Rounded Rectangle 18"/>
            <p:cNvSpPr/>
            <p:nvPr/>
          </p:nvSpPr>
          <p:spPr>
            <a:xfrm>
              <a:off x="928578" y="3906619"/>
              <a:ext cx="1785859" cy="434712"/>
            </a:xfrm>
            <a:prstGeom prst="roundRect">
              <a:avLst>
                <a:gd name="adj" fmla="val 50000"/>
              </a:avLst>
            </a:prstGeom>
            <a:gradFill rotWithShape="1">
              <a:gsLst>
                <a:gs pos="0">
                  <a:srgbClr val="EA157A">
                    <a:shade val="51000"/>
                    <a:satMod val="130000"/>
                  </a:srgbClr>
                </a:gs>
                <a:gs pos="80000">
                  <a:srgbClr val="EA157A">
                    <a:shade val="93000"/>
                    <a:satMod val="130000"/>
                  </a:srgbClr>
                </a:gs>
                <a:gs pos="100000">
                  <a:srgbClr val="EA157A">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auto">
                <a:spcBef>
                  <a:spcPts val="0"/>
                </a:spcBef>
                <a:spcAft>
                  <a:spcPts val="0"/>
                </a:spcAft>
                <a:defRPr/>
              </a:pPr>
              <a:r>
                <a:rPr lang="ms-MY" sz="2000" b="1" smtClean="0">
                  <a:solidFill>
                    <a:prstClr val="black"/>
                  </a:solidFill>
                  <a:effectLst>
                    <a:outerShdw blurRad="38100" dist="38100" dir="2700000" algn="tl">
                      <a:srgbClr val="000000">
                        <a:alpha val="43137"/>
                      </a:srgbClr>
                    </a:outerShdw>
                  </a:effectLst>
                  <a:latin typeface="Trebuchet MS" pitchFamily="34" charset="0"/>
                </a:rPr>
                <a:t>MENGAPA</a:t>
              </a:r>
              <a:endParaRPr lang="ms-MY" sz="2000" b="1">
                <a:solidFill>
                  <a:prstClr val="black"/>
                </a:solidFill>
                <a:effectLst>
                  <a:outerShdw blurRad="38100" dist="38100" dir="2700000" algn="tl">
                    <a:srgbClr val="000000">
                      <a:alpha val="43137"/>
                    </a:srgbClr>
                  </a:outerShdw>
                </a:effectLst>
                <a:latin typeface="Trebuchet MS" pitchFamily="34" charset="0"/>
              </a:endParaRPr>
            </a:p>
          </p:txBody>
        </p:sp>
        <p:cxnSp>
          <p:nvCxnSpPr>
            <p:cNvPr id="20" name="Straight Connector 36"/>
            <p:cNvCxnSpPr>
              <a:cxnSpLocks noChangeShapeType="1"/>
              <a:stCxn id="19" idx="3"/>
              <a:endCxn id="13" idx="2"/>
            </p:cNvCxnSpPr>
            <p:nvPr/>
          </p:nvCxnSpPr>
          <p:spPr bwMode="auto">
            <a:xfrm flipV="1">
              <a:off x="2714437" y="3286487"/>
              <a:ext cx="1643558" cy="837489"/>
            </a:xfrm>
            <a:prstGeom prst="line">
              <a:avLst/>
            </a:prstGeom>
            <a:noFill/>
            <a:ln w="9525" algn="ctr">
              <a:solidFill>
                <a:srgbClr val="EA0F77"/>
              </a:solidFill>
              <a:round/>
              <a:headEnd/>
              <a:tailEnd/>
            </a:ln>
          </p:spPr>
        </p:cxnSp>
        <p:sp>
          <p:nvSpPr>
            <p:cNvPr id="21" name="Rectangle 20"/>
            <p:cNvSpPr/>
            <p:nvPr/>
          </p:nvSpPr>
          <p:spPr>
            <a:xfrm>
              <a:off x="419035" y="4478024"/>
              <a:ext cx="3366915" cy="1477071"/>
            </a:xfrm>
            <a:prstGeom prst="rect">
              <a:avLst/>
            </a:prstGeom>
          </p:spPr>
          <p:txBody>
            <a:bodyPr>
              <a:spAutoFit/>
            </a:bodyPr>
            <a:lstStyle/>
            <a:p>
              <a:pPr marL="177800" lvl="1" indent="-177800">
                <a:buFont typeface="Arial" pitchFamily="34" charset="0"/>
                <a:buChar char="•"/>
                <a:defRPr/>
              </a:pPr>
              <a:r>
                <a:rPr lang="ms-MY" b="1" smtClean="0">
                  <a:solidFill>
                    <a:srgbClr val="000000"/>
                  </a:solidFill>
                  <a:latin typeface="Trebuchet MS" pitchFamily="34" charset="0"/>
                  <a:cs typeface="Arial" charset="0"/>
                </a:rPr>
                <a:t>Membantu untuk memudahkan guru melaksanakan pentaksiran dalam proses PdP.</a:t>
              </a:r>
            </a:p>
            <a:p>
              <a:pPr eaLnBrk="1" hangingPunct="1">
                <a:defRPr/>
              </a:pPr>
              <a:endParaRPr lang="ms-MY" b="1">
                <a:solidFill>
                  <a:srgbClr val="000000"/>
                </a:solidFill>
                <a:latin typeface="Trebuchet MS" pitchFamily="34" charset="0"/>
                <a:cs typeface="Arial" charset="0"/>
              </a:endParaRPr>
            </a:p>
          </p:txBody>
        </p:sp>
      </p:grpSp>
    </p:spTree>
    <p:extLst>
      <p:ext uri="{BB962C8B-B14F-4D97-AF65-F5344CB8AC3E}">
        <p14:creationId xmlns:p14="http://schemas.microsoft.com/office/powerpoint/2010/main" xmlns="" val="307576346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0" y="629816"/>
            <a:ext cx="4608512" cy="1143000"/>
          </a:xfrm>
        </p:spPr>
        <p:txBody>
          <a:bodyPr>
            <a:noAutofit/>
          </a:bodyPr>
          <a:lstStyle/>
          <a:p>
            <a:pPr algn="r"/>
            <a:r>
              <a:rPr lang="en-US" sz="3600" b="1" dirty="0" smtClean="0">
                <a:solidFill>
                  <a:srgbClr val="FF0000"/>
                </a:solidFill>
                <a:effectLst>
                  <a:outerShdw blurRad="38100" dist="38100" dir="2700000" algn="tl">
                    <a:srgbClr val="000000">
                      <a:alpha val="43137"/>
                    </a:srgbClr>
                  </a:outerShdw>
                </a:effectLst>
              </a:rPr>
              <a:t>D</a:t>
            </a:r>
            <a:r>
              <a:rPr lang="en-US" sz="3200" b="1" dirty="0" smtClean="0">
                <a:effectLst>
                  <a:outerShdw blurRad="38100" dist="38100" dir="2700000" algn="tl">
                    <a:srgbClr val="000000">
                      <a:alpha val="43137"/>
                    </a:srgbClr>
                  </a:outerShdw>
                </a:effectLst>
              </a:rPr>
              <a:t>OKUMEN </a:t>
            </a:r>
            <a:r>
              <a:rPr lang="en-US" sz="3600" b="1" dirty="0" smtClean="0">
                <a:solidFill>
                  <a:srgbClr val="FF0000"/>
                </a:solidFill>
                <a:effectLst>
                  <a:outerShdw blurRad="38100" dist="38100" dir="2700000" algn="tl">
                    <a:srgbClr val="000000">
                      <a:alpha val="43137"/>
                    </a:srgbClr>
                  </a:outerShdw>
                </a:effectLst>
              </a:rPr>
              <a:t>S</a:t>
            </a:r>
            <a:r>
              <a:rPr lang="en-US" sz="3200" b="1" dirty="0" smtClean="0">
                <a:effectLst>
                  <a:outerShdw blurRad="38100" dist="38100" dir="2700000" algn="tl">
                    <a:srgbClr val="000000">
                      <a:alpha val="43137"/>
                    </a:srgbClr>
                  </a:outerShdw>
                </a:effectLst>
              </a:rPr>
              <a:t>TANDARD </a:t>
            </a:r>
            <a:r>
              <a:rPr lang="en-US" sz="3600" b="1" dirty="0" smtClean="0">
                <a:solidFill>
                  <a:srgbClr val="FF0000"/>
                </a:solidFill>
                <a:effectLst>
                  <a:outerShdw blurRad="38100" dist="38100" dir="2700000" algn="tl">
                    <a:srgbClr val="000000">
                      <a:alpha val="43137"/>
                    </a:srgbClr>
                  </a:outerShdw>
                </a:effectLst>
              </a:rPr>
              <a:t>K</a:t>
            </a:r>
            <a:r>
              <a:rPr lang="en-US" sz="3200" b="1" dirty="0" smtClean="0">
                <a:effectLst>
                  <a:outerShdw blurRad="38100" dist="38100" dir="2700000" algn="tl">
                    <a:srgbClr val="000000">
                      <a:alpha val="43137"/>
                    </a:srgbClr>
                  </a:outerShdw>
                </a:effectLst>
              </a:rPr>
              <a:t>URIKULUM DAN </a:t>
            </a:r>
            <a:r>
              <a:rPr lang="en-US" sz="3600" b="1" dirty="0" smtClean="0">
                <a:solidFill>
                  <a:srgbClr val="FF0000"/>
                </a:solidFill>
                <a:effectLst>
                  <a:outerShdw blurRad="38100" dist="38100" dir="2700000" algn="tl">
                    <a:srgbClr val="000000">
                      <a:alpha val="43137"/>
                    </a:srgbClr>
                  </a:outerShdw>
                </a:effectLst>
              </a:rPr>
              <a:t>P</a:t>
            </a:r>
            <a:r>
              <a:rPr lang="en-US" sz="3200" b="1" dirty="0" smtClean="0">
                <a:effectLst>
                  <a:outerShdw blurRad="38100" dist="38100" dir="2700000" algn="tl">
                    <a:srgbClr val="000000">
                      <a:alpha val="43137"/>
                    </a:srgbClr>
                  </a:outerShdw>
                </a:effectLst>
              </a:rPr>
              <a:t>ENTAKSIRAN (</a:t>
            </a:r>
            <a:r>
              <a:rPr lang="en-US" sz="3600" b="1" dirty="0" smtClean="0">
                <a:solidFill>
                  <a:srgbClr val="FF0000"/>
                </a:solidFill>
                <a:effectLst>
                  <a:outerShdw blurRad="38100" dist="38100" dir="2700000" algn="tl">
                    <a:srgbClr val="000000">
                      <a:alpha val="43137"/>
                    </a:srgbClr>
                  </a:outerShdw>
                </a:effectLst>
              </a:rPr>
              <a:t>DSKP</a:t>
            </a:r>
            <a:r>
              <a:rPr lang="en-US" sz="3200" b="1" dirty="0" smtClean="0">
                <a:effectLst>
                  <a:outerShdw blurRad="38100" dist="38100" dir="2700000" algn="tl">
                    <a:srgbClr val="000000">
                      <a:alpha val="43137"/>
                    </a:srgbClr>
                  </a:outerShdw>
                </a:effectLst>
              </a:rPr>
              <a:t>)</a:t>
            </a:r>
            <a:endParaRPr lang="en-US" sz="3200" b="1" dirty="0">
              <a:effectLst>
                <a:outerShdw blurRad="38100" dist="38100" dir="2700000" algn="tl">
                  <a:srgbClr val="000000">
                    <a:alpha val="43137"/>
                  </a:srgbClr>
                </a:outerShdw>
              </a:effectLst>
            </a:endParaRPr>
          </a:p>
        </p:txBody>
      </p:sp>
      <p:grpSp>
        <p:nvGrpSpPr>
          <p:cNvPr id="3" name="Group 25"/>
          <p:cNvGrpSpPr>
            <a:grpSpLocks/>
          </p:cNvGrpSpPr>
          <p:nvPr/>
        </p:nvGrpSpPr>
        <p:grpSpPr bwMode="auto">
          <a:xfrm>
            <a:off x="3178580" y="928669"/>
            <a:ext cx="5769058" cy="3286149"/>
            <a:chOff x="2819400" y="902966"/>
            <a:chExt cx="5738054" cy="3897633"/>
          </a:xfrm>
        </p:grpSpPr>
        <p:sp>
          <p:nvSpPr>
            <p:cNvPr id="10" name="Freeform 9"/>
            <p:cNvSpPr/>
            <p:nvPr/>
          </p:nvSpPr>
          <p:spPr>
            <a:xfrm flipV="1">
              <a:off x="2819400" y="1066800"/>
              <a:ext cx="5684326" cy="3733799"/>
            </a:xfrm>
            <a:custGeom>
              <a:avLst/>
              <a:gdLst>
                <a:gd name="connsiteX0" fmla="*/ 6086475 w 6086475"/>
                <a:gd name="connsiteY0" fmla="*/ 1085850 h 3705225"/>
                <a:gd name="connsiteX1" fmla="*/ 3219450 w 6086475"/>
                <a:gd name="connsiteY1" fmla="*/ 0 h 3705225"/>
                <a:gd name="connsiteX2" fmla="*/ 1228725 w 6086475"/>
                <a:gd name="connsiteY2" fmla="*/ 1104900 h 3705225"/>
                <a:gd name="connsiteX3" fmla="*/ 0 w 6086475"/>
                <a:gd name="connsiteY3" fmla="*/ 3705225 h 3705225"/>
                <a:gd name="connsiteX4" fmla="*/ 1095375 w 6086475"/>
                <a:gd name="connsiteY4" fmla="*/ 3705225 h 3705225"/>
                <a:gd name="connsiteX5" fmla="*/ 2000250 w 6086475"/>
                <a:gd name="connsiteY5" fmla="*/ 1438275 h 3705225"/>
                <a:gd name="connsiteX6" fmla="*/ 3457575 w 6086475"/>
                <a:gd name="connsiteY6" fmla="*/ 514350 h 3705225"/>
                <a:gd name="connsiteX7" fmla="*/ 6067425 w 6086475"/>
                <a:gd name="connsiteY7" fmla="*/ 1343025 h 3705225"/>
                <a:gd name="connsiteX8" fmla="*/ 6086475 w 6086475"/>
                <a:gd name="connsiteY8" fmla="*/ 1085850 h 3705225"/>
                <a:gd name="connsiteX0" fmla="*/ 6086475 w 6086475"/>
                <a:gd name="connsiteY0" fmla="*/ 1085850 h 3705225"/>
                <a:gd name="connsiteX1" fmla="*/ 3219450 w 6086475"/>
                <a:gd name="connsiteY1" fmla="*/ 0 h 3705225"/>
                <a:gd name="connsiteX2" fmla="*/ 1228725 w 6086475"/>
                <a:gd name="connsiteY2" fmla="*/ 1104900 h 3705225"/>
                <a:gd name="connsiteX3" fmla="*/ 0 w 6086475"/>
                <a:gd name="connsiteY3" fmla="*/ 3705225 h 3705225"/>
                <a:gd name="connsiteX4" fmla="*/ 1095375 w 6086475"/>
                <a:gd name="connsiteY4" fmla="*/ 3705225 h 3705225"/>
                <a:gd name="connsiteX5" fmla="*/ 2000250 w 6086475"/>
                <a:gd name="connsiteY5" fmla="*/ 1438275 h 3705225"/>
                <a:gd name="connsiteX6" fmla="*/ 3457575 w 6086475"/>
                <a:gd name="connsiteY6" fmla="*/ 514350 h 3705225"/>
                <a:gd name="connsiteX7" fmla="*/ 6067425 w 6086475"/>
                <a:gd name="connsiteY7" fmla="*/ 1343025 h 3705225"/>
                <a:gd name="connsiteX8" fmla="*/ 6086475 w 6086475"/>
                <a:gd name="connsiteY8" fmla="*/ 1085850 h 3705225"/>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47764 h 3767139"/>
                <a:gd name="connsiteX1" fmla="*/ 3219450 w 6086475"/>
                <a:gd name="connsiteY1" fmla="*/ 61914 h 3767139"/>
                <a:gd name="connsiteX2" fmla="*/ 1228725 w 6086475"/>
                <a:gd name="connsiteY2" fmla="*/ 1166814 h 3767139"/>
                <a:gd name="connsiteX3" fmla="*/ 0 w 6086475"/>
                <a:gd name="connsiteY3" fmla="*/ 3767139 h 3767139"/>
                <a:gd name="connsiteX4" fmla="*/ 1095375 w 6086475"/>
                <a:gd name="connsiteY4" fmla="*/ 3767139 h 3767139"/>
                <a:gd name="connsiteX5" fmla="*/ 2000250 w 6086475"/>
                <a:gd name="connsiteY5" fmla="*/ 1500189 h 3767139"/>
                <a:gd name="connsiteX6" fmla="*/ 3457575 w 6086475"/>
                <a:gd name="connsiteY6" fmla="*/ 576264 h 3767139"/>
                <a:gd name="connsiteX7" fmla="*/ 6067425 w 6086475"/>
                <a:gd name="connsiteY7" fmla="*/ 1404939 h 3767139"/>
                <a:gd name="connsiteX8" fmla="*/ 6086475 w 6086475"/>
                <a:gd name="connsiteY8" fmla="*/ 1147764 h 3767139"/>
                <a:gd name="connsiteX0" fmla="*/ 6086475 w 6086475"/>
                <a:gd name="connsiteY0" fmla="*/ 1128714 h 3748089"/>
                <a:gd name="connsiteX1" fmla="*/ 3228975 w 6086475"/>
                <a:gd name="connsiteY1" fmla="*/ 61914 h 3748089"/>
                <a:gd name="connsiteX2" fmla="*/ 1228725 w 6086475"/>
                <a:gd name="connsiteY2" fmla="*/ 1147764 h 3748089"/>
                <a:gd name="connsiteX3" fmla="*/ 0 w 6086475"/>
                <a:gd name="connsiteY3" fmla="*/ 3748089 h 3748089"/>
                <a:gd name="connsiteX4" fmla="*/ 1095375 w 6086475"/>
                <a:gd name="connsiteY4" fmla="*/ 3748089 h 3748089"/>
                <a:gd name="connsiteX5" fmla="*/ 2000250 w 6086475"/>
                <a:gd name="connsiteY5" fmla="*/ 1481139 h 3748089"/>
                <a:gd name="connsiteX6" fmla="*/ 3457575 w 6086475"/>
                <a:gd name="connsiteY6" fmla="*/ 557214 h 3748089"/>
                <a:gd name="connsiteX7" fmla="*/ 6067425 w 6086475"/>
                <a:gd name="connsiteY7" fmla="*/ 1385889 h 3748089"/>
                <a:gd name="connsiteX8" fmla="*/ 6086475 w 6086475"/>
                <a:gd name="connsiteY8" fmla="*/ 1128714 h 3748089"/>
                <a:gd name="connsiteX0" fmla="*/ 6086475 w 6086475"/>
                <a:gd name="connsiteY0" fmla="*/ 1160460 h 3779835"/>
                <a:gd name="connsiteX1" fmla="*/ 3228975 w 6086475"/>
                <a:gd name="connsiteY1" fmla="*/ 93660 h 3779835"/>
                <a:gd name="connsiteX2" fmla="*/ 1228725 w 6086475"/>
                <a:gd name="connsiteY2" fmla="*/ 1179510 h 3779835"/>
                <a:gd name="connsiteX3" fmla="*/ 0 w 6086475"/>
                <a:gd name="connsiteY3" fmla="*/ 3779835 h 3779835"/>
                <a:gd name="connsiteX4" fmla="*/ 1095375 w 6086475"/>
                <a:gd name="connsiteY4" fmla="*/ 3779835 h 3779835"/>
                <a:gd name="connsiteX5" fmla="*/ 2000250 w 6086475"/>
                <a:gd name="connsiteY5" fmla="*/ 1512885 h 3779835"/>
                <a:gd name="connsiteX6" fmla="*/ 3457575 w 6086475"/>
                <a:gd name="connsiteY6" fmla="*/ 588960 h 3779835"/>
                <a:gd name="connsiteX7" fmla="*/ 6067425 w 6086475"/>
                <a:gd name="connsiteY7" fmla="*/ 1417635 h 3779835"/>
                <a:gd name="connsiteX8" fmla="*/ 6086475 w 6086475"/>
                <a:gd name="connsiteY8" fmla="*/ 1160460 h 377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86475" h="3779835">
                  <a:moveTo>
                    <a:pt x="6086475" y="1160460"/>
                  </a:moveTo>
                  <a:cubicBezTo>
                    <a:pt x="5164088" y="390516"/>
                    <a:pt x="4114729" y="0"/>
                    <a:pt x="3228975" y="93660"/>
                  </a:cubicBezTo>
                  <a:cubicBezTo>
                    <a:pt x="2335198" y="190496"/>
                    <a:pt x="1679570" y="698491"/>
                    <a:pt x="1228725" y="1179510"/>
                  </a:cubicBezTo>
                  <a:cubicBezTo>
                    <a:pt x="523899" y="1933527"/>
                    <a:pt x="133365" y="3073362"/>
                    <a:pt x="0" y="3779835"/>
                  </a:cubicBezTo>
                  <a:lnTo>
                    <a:pt x="1095375" y="3779835"/>
                  </a:lnTo>
                  <a:cubicBezTo>
                    <a:pt x="1176344" y="3179684"/>
                    <a:pt x="1373185" y="2276446"/>
                    <a:pt x="2000250" y="1512885"/>
                  </a:cubicBezTo>
                  <a:cubicBezTo>
                    <a:pt x="2265339" y="1174724"/>
                    <a:pt x="2805075" y="708010"/>
                    <a:pt x="3457575" y="588960"/>
                  </a:cubicBezTo>
                  <a:cubicBezTo>
                    <a:pt x="4370236" y="484173"/>
                    <a:pt x="5194199" y="715944"/>
                    <a:pt x="6067425" y="1417635"/>
                  </a:cubicBezTo>
                  <a:lnTo>
                    <a:pt x="6086475" y="1160460"/>
                  </a:lnTo>
                  <a:close/>
                </a:path>
              </a:pathLst>
            </a:custGeom>
            <a:gradFill flip="none" rotWithShape="1">
              <a:gsLst>
                <a:gs pos="0">
                  <a:srgbClr val="CBCBCB"/>
                </a:gs>
                <a:gs pos="30000">
                  <a:srgbClr val="FFFFFF"/>
                </a:gs>
                <a:gs pos="70000">
                  <a:srgbClr val="757575"/>
                </a:gs>
              </a:gsLst>
              <a:lin ang="2700000" scaled="1"/>
              <a:tileRect/>
            </a:gradFill>
            <a:ln w="12700" cap="flat" cmpd="sng" algn="ctr">
              <a:noFill/>
              <a:prstDash val="solid"/>
            </a:ln>
            <a:effectLst>
              <a:outerShdw blurRad="50800" dist="38100" dir="2700000" algn="tl" rotWithShape="0">
                <a:prstClr val="black">
                  <a:alpha val="40000"/>
                </a:prstClr>
              </a:outerShdw>
            </a:effectLst>
            <a:scene3d>
              <a:camera prst="orthographicFront"/>
              <a:lightRig rig="glow" dir="t"/>
            </a:scene3d>
            <a:sp3d prstMaterial="metal">
              <a:bevelT w="31750" h="12700"/>
            </a:sp3d>
          </p:spPr>
          <p:txBody>
            <a:bodyPr anchor="ctr"/>
            <a:lstStyle/>
            <a:p>
              <a:pPr algn="ctr" fontAlgn="auto">
                <a:spcBef>
                  <a:spcPts val="0"/>
                </a:spcBef>
                <a:spcAft>
                  <a:spcPts val="0"/>
                </a:spcAft>
                <a:defRPr/>
              </a:pPr>
              <a:endParaRPr lang="ms-MY">
                <a:solidFill>
                  <a:prstClr val="white"/>
                </a:solidFill>
                <a:latin typeface="Arial"/>
                <a:ea typeface="+mn-ea"/>
              </a:endParaRPr>
            </a:p>
          </p:txBody>
        </p:sp>
        <p:sp>
          <p:nvSpPr>
            <p:cNvPr id="11" name="Oval 10"/>
            <p:cNvSpPr/>
            <p:nvPr/>
          </p:nvSpPr>
          <p:spPr>
            <a:xfrm flipV="1">
              <a:off x="8006348" y="3444901"/>
              <a:ext cx="551106" cy="777945"/>
            </a:xfrm>
            <a:prstGeom prst="ellipse">
              <a:avLst/>
            </a:prstGeom>
            <a:gradFill flip="none" rotWithShape="1">
              <a:gsLst>
                <a:gs pos="12000">
                  <a:srgbClr val="1AB39F">
                    <a:lumMod val="50000"/>
                  </a:srgbClr>
                </a:gs>
                <a:gs pos="50000">
                  <a:srgbClr val="1AB39F">
                    <a:alpha val="80000"/>
                  </a:srgbClr>
                </a:gs>
                <a:gs pos="77000">
                  <a:srgbClr val="1AB39F">
                    <a:lumMod val="20000"/>
                    <a:lumOff val="80000"/>
                    <a:alpha val="80000"/>
                  </a:srgbClr>
                </a:gs>
                <a:gs pos="100000">
                  <a:srgbClr val="1AB39F"/>
                </a:gs>
              </a:gsLst>
              <a:path path="circle">
                <a:fillToRect l="100000" t="100000"/>
              </a:path>
              <a:tileRect r="-100000" b="-100000"/>
            </a:gradFill>
            <a:ln>
              <a:noFill/>
            </a:ln>
            <a:effectLst>
              <a:outerShdw blurRad="76200" dir="18900000" sy="23000" kx="-1200000" algn="bl" rotWithShape="0">
                <a:prstClr val="black">
                  <a:alpha val="20000"/>
                </a:prstClr>
              </a:outerShdw>
            </a:effectLst>
            <a:scene3d>
              <a:camera prst="orthographicFront">
                <a:rot lat="0" lon="0" rev="0"/>
              </a:camera>
              <a:lightRig rig="glow" dir="l">
                <a:rot lat="0" lon="0" rev="14400000"/>
              </a:lightRig>
            </a:scene3d>
            <a:sp3d prstMaterial="metal">
              <a:bevelT w="406400" h="406400"/>
              <a:bevelB w="406400" h="406400"/>
              <a:contourClr>
                <a:sysClr val="window" lastClr="FFFFFF"/>
              </a:contourClr>
            </a:sp3d>
          </p:spPr>
          <p:txBody>
            <a:bodyPr anchor="ctr"/>
            <a:lstStyle/>
            <a:p>
              <a:pPr fontAlgn="auto">
                <a:spcBef>
                  <a:spcPts val="0"/>
                </a:spcBef>
                <a:spcAft>
                  <a:spcPts val="0"/>
                </a:spcAft>
                <a:defRPr/>
              </a:pPr>
              <a:endParaRPr lang="ms-MY" sz="6200" b="1" i="1">
                <a:gradFill flip="none" rotWithShape="1">
                  <a:gsLst>
                    <a:gs pos="0">
                      <a:prstClr val="white">
                        <a:shade val="30000"/>
                        <a:satMod val="115000"/>
                        <a:alpha val="20000"/>
                      </a:prstClr>
                    </a:gs>
                    <a:gs pos="50000">
                      <a:prstClr val="white">
                        <a:shade val="67500"/>
                        <a:satMod val="115000"/>
                        <a:alpha val="20000"/>
                      </a:prstClr>
                    </a:gs>
                    <a:gs pos="100000">
                      <a:prstClr val="white">
                        <a:shade val="100000"/>
                        <a:satMod val="115000"/>
                        <a:alpha val="20000"/>
                      </a:prstClr>
                    </a:gs>
                  </a:gsLst>
                  <a:lin ang="16200000" scaled="1"/>
                  <a:tileRect/>
                </a:gradFill>
                <a:latin typeface="Arial"/>
                <a:ea typeface="+mn-ea"/>
              </a:endParaRPr>
            </a:p>
          </p:txBody>
        </p:sp>
        <p:sp>
          <p:nvSpPr>
            <p:cNvPr id="12" name="Oval 11"/>
            <p:cNvSpPr/>
            <p:nvPr/>
          </p:nvSpPr>
          <p:spPr>
            <a:xfrm flipV="1">
              <a:off x="3032563" y="902966"/>
              <a:ext cx="710541" cy="931524"/>
            </a:xfrm>
            <a:prstGeom prst="ellipse">
              <a:avLst/>
            </a:prstGeom>
            <a:gradFill flip="none" rotWithShape="1">
              <a:gsLst>
                <a:gs pos="12000">
                  <a:srgbClr val="FDA301">
                    <a:lumMod val="50000"/>
                  </a:srgbClr>
                </a:gs>
                <a:gs pos="50000">
                  <a:srgbClr val="FDA301"/>
                </a:gs>
                <a:gs pos="77000">
                  <a:srgbClr val="FDA301">
                    <a:lumMod val="20000"/>
                    <a:lumOff val="80000"/>
                    <a:alpha val="80000"/>
                  </a:srgbClr>
                </a:gs>
                <a:gs pos="100000">
                  <a:srgbClr val="FDA301"/>
                </a:gs>
              </a:gsLst>
              <a:path path="circle">
                <a:fillToRect l="100000" t="100000"/>
              </a:path>
              <a:tileRect r="-100000" b="-100000"/>
            </a:gradFill>
            <a:ln w="12700">
              <a:noFill/>
            </a:ln>
            <a:effectLst>
              <a:outerShdw blurRad="76200" dir="18900000" sy="23000" kx="-1200000" algn="bl" rotWithShape="0">
                <a:prstClr val="black">
                  <a:alpha val="20000"/>
                </a:prstClr>
              </a:outerShdw>
            </a:effectLst>
            <a:scene3d>
              <a:camera prst="orthographicFront">
                <a:rot lat="0" lon="0" rev="0"/>
              </a:camera>
              <a:lightRig rig="glow" dir="l">
                <a:rot lat="0" lon="0" rev="14400000"/>
              </a:lightRig>
            </a:scene3d>
            <a:sp3d prstMaterial="metal">
              <a:bevelT w="508000" h="533400"/>
              <a:bevelB w="508000" h="546100"/>
              <a:contourClr>
                <a:srgbClr val="FFFFFF"/>
              </a:contourClr>
            </a:sp3d>
          </p:spPr>
          <p:txBody>
            <a:bodyPr anchor="ctr"/>
            <a:lstStyle/>
            <a:p>
              <a:pPr fontAlgn="auto">
                <a:spcBef>
                  <a:spcPts val="0"/>
                </a:spcBef>
                <a:spcAft>
                  <a:spcPts val="0"/>
                </a:spcAft>
                <a:defRPr/>
              </a:pPr>
              <a:endParaRPr lang="ms-MY" sz="6200" b="1" i="1">
                <a:gradFill flip="none" rotWithShape="1">
                  <a:gsLst>
                    <a:gs pos="0">
                      <a:prstClr val="white">
                        <a:shade val="30000"/>
                        <a:satMod val="115000"/>
                        <a:alpha val="20000"/>
                      </a:prstClr>
                    </a:gs>
                    <a:gs pos="50000">
                      <a:prstClr val="white">
                        <a:shade val="67500"/>
                        <a:satMod val="115000"/>
                        <a:alpha val="20000"/>
                      </a:prstClr>
                    </a:gs>
                    <a:gs pos="100000">
                      <a:prstClr val="white">
                        <a:shade val="100000"/>
                        <a:satMod val="115000"/>
                        <a:alpha val="20000"/>
                      </a:prstClr>
                    </a:gs>
                  </a:gsLst>
                  <a:lin ang="16200000" scaled="1"/>
                  <a:tileRect/>
                </a:gradFill>
                <a:latin typeface="Arial"/>
                <a:ea typeface="+mn-ea"/>
              </a:endParaRPr>
            </a:p>
          </p:txBody>
        </p:sp>
        <p:sp>
          <p:nvSpPr>
            <p:cNvPr id="13" name="Oval 12"/>
            <p:cNvSpPr/>
            <p:nvPr/>
          </p:nvSpPr>
          <p:spPr>
            <a:xfrm flipV="1">
              <a:off x="4169427" y="3105976"/>
              <a:ext cx="852649" cy="1240089"/>
            </a:xfrm>
            <a:prstGeom prst="ellipse">
              <a:avLst/>
            </a:prstGeom>
            <a:gradFill flip="none" rotWithShape="1">
              <a:gsLst>
                <a:gs pos="12000">
                  <a:srgbClr val="EA157A">
                    <a:lumMod val="50000"/>
                  </a:srgbClr>
                </a:gs>
                <a:gs pos="50000">
                  <a:srgbClr val="EA157A">
                    <a:alpha val="84000"/>
                  </a:srgbClr>
                </a:gs>
                <a:gs pos="77000">
                  <a:srgbClr val="EA157A">
                    <a:lumMod val="20000"/>
                    <a:lumOff val="80000"/>
                    <a:alpha val="80000"/>
                  </a:srgbClr>
                </a:gs>
                <a:gs pos="100000">
                  <a:srgbClr val="EA157A"/>
                </a:gs>
              </a:gsLst>
              <a:path path="circle">
                <a:fillToRect l="100000" t="100000"/>
              </a:path>
              <a:tileRect r="-100000" b="-100000"/>
            </a:gradFill>
            <a:ln>
              <a:noFill/>
            </a:ln>
            <a:effectLst>
              <a:outerShdw blurRad="76200" dir="18900000" sy="23000" kx="-1200000" algn="bl" rotWithShape="0">
                <a:prstClr val="black">
                  <a:alpha val="20000"/>
                </a:prstClr>
              </a:outerShdw>
            </a:effectLst>
            <a:scene3d>
              <a:camera prst="orthographicFront">
                <a:rot lat="0" lon="0" rev="0"/>
              </a:camera>
              <a:lightRig rig="glow" dir="l">
                <a:rot lat="0" lon="0" rev="14400000"/>
              </a:lightRig>
            </a:scene3d>
            <a:sp3d prstMaterial="metal">
              <a:bevelT w="742950" h="660400"/>
              <a:bevelB w="742950" h="654050"/>
              <a:contourClr>
                <a:sysClr val="window" lastClr="FFFFFF"/>
              </a:contourClr>
            </a:sp3d>
          </p:spPr>
          <p:txBody>
            <a:bodyPr anchor="ctr"/>
            <a:lstStyle/>
            <a:p>
              <a:pPr fontAlgn="auto">
                <a:spcBef>
                  <a:spcPts val="0"/>
                </a:spcBef>
                <a:spcAft>
                  <a:spcPts val="0"/>
                </a:spcAft>
                <a:defRPr/>
              </a:pPr>
              <a:endParaRPr lang="ms-MY" sz="6200" b="1" i="1">
                <a:gradFill flip="none" rotWithShape="1">
                  <a:gsLst>
                    <a:gs pos="0">
                      <a:prstClr val="white">
                        <a:shade val="30000"/>
                        <a:satMod val="115000"/>
                        <a:alpha val="20000"/>
                      </a:prstClr>
                    </a:gs>
                    <a:gs pos="50000">
                      <a:prstClr val="white">
                        <a:shade val="67500"/>
                        <a:satMod val="115000"/>
                        <a:alpha val="20000"/>
                      </a:prstClr>
                    </a:gs>
                    <a:gs pos="100000">
                      <a:prstClr val="white">
                        <a:shade val="100000"/>
                        <a:satMod val="115000"/>
                        <a:alpha val="20000"/>
                      </a:prstClr>
                    </a:gs>
                  </a:gsLst>
                  <a:lin ang="16200000" scaled="1"/>
                  <a:tileRect/>
                </a:gradFill>
                <a:latin typeface="Arial"/>
                <a:ea typeface="+mn-ea"/>
              </a:endParaRPr>
            </a:p>
          </p:txBody>
        </p:sp>
      </p:grpSp>
      <p:grpSp>
        <p:nvGrpSpPr>
          <p:cNvPr id="4" name="Group 30"/>
          <p:cNvGrpSpPr>
            <a:grpSpLocks/>
          </p:cNvGrpSpPr>
          <p:nvPr/>
        </p:nvGrpSpPr>
        <p:grpSpPr bwMode="auto">
          <a:xfrm>
            <a:off x="606812" y="571480"/>
            <a:ext cx="3143272" cy="3429024"/>
            <a:chOff x="429242" y="585427"/>
            <a:chExt cx="3142977" cy="3428305"/>
          </a:xfrm>
        </p:grpSpPr>
        <p:sp>
          <p:nvSpPr>
            <p:cNvPr id="15" name="Rounded Rectangle 14"/>
            <p:cNvSpPr/>
            <p:nvPr/>
          </p:nvSpPr>
          <p:spPr>
            <a:xfrm>
              <a:off x="1214986" y="585427"/>
              <a:ext cx="1071469" cy="499961"/>
            </a:xfrm>
            <a:prstGeom prst="roundRect">
              <a:avLst>
                <a:gd name="adj" fmla="val 50000"/>
              </a:avLst>
            </a:prstGeom>
            <a:gradFill rotWithShape="1">
              <a:gsLst>
                <a:gs pos="0">
                  <a:srgbClr val="FDA301">
                    <a:shade val="51000"/>
                    <a:satMod val="130000"/>
                  </a:srgbClr>
                </a:gs>
                <a:gs pos="80000">
                  <a:srgbClr val="FDA301">
                    <a:shade val="93000"/>
                    <a:satMod val="130000"/>
                  </a:srgbClr>
                </a:gs>
                <a:gs pos="100000">
                  <a:srgbClr val="FDA301">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auto">
                <a:spcBef>
                  <a:spcPts val="0"/>
                </a:spcBef>
                <a:spcAft>
                  <a:spcPts val="0"/>
                </a:spcAft>
                <a:defRPr/>
              </a:pPr>
              <a:r>
                <a:rPr lang="ms-MY" sz="2000" b="1" smtClean="0">
                  <a:effectLst>
                    <a:outerShdw blurRad="38100" dist="38100" dir="2700000" algn="tl">
                      <a:srgbClr val="000000">
                        <a:alpha val="43137"/>
                      </a:srgbClr>
                    </a:outerShdw>
                  </a:effectLst>
                  <a:latin typeface="Trebuchet MS" pitchFamily="34" charset="0"/>
                </a:rPr>
                <a:t>APA</a:t>
              </a:r>
              <a:endParaRPr lang="ms-MY" sz="3200" b="1">
                <a:effectLst>
                  <a:outerShdw blurRad="38100" dist="38100" dir="2700000" algn="tl">
                    <a:srgbClr val="000000">
                      <a:alpha val="43137"/>
                    </a:srgbClr>
                  </a:outerShdw>
                </a:effectLst>
                <a:latin typeface="Trebuchet MS" pitchFamily="34" charset="0"/>
              </a:endParaRPr>
            </a:p>
          </p:txBody>
        </p:sp>
        <p:sp>
          <p:nvSpPr>
            <p:cNvPr id="16" name="Rectangle 15"/>
            <p:cNvSpPr/>
            <p:nvPr/>
          </p:nvSpPr>
          <p:spPr>
            <a:xfrm>
              <a:off x="429242" y="1152010"/>
              <a:ext cx="3142977" cy="2861722"/>
            </a:xfrm>
            <a:prstGeom prst="rect">
              <a:avLst/>
            </a:prstGeom>
          </p:spPr>
          <p:txBody>
            <a:bodyPr wrap="square">
              <a:spAutoFit/>
            </a:bodyPr>
            <a:lstStyle/>
            <a:p>
              <a:pPr marL="231775" lvl="1" indent="-177800">
                <a:buFont typeface="Arial" pitchFamily="34" charset="0"/>
                <a:buChar char="•"/>
                <a:defRPr/>
              </a:pPr>
              <a:r>
                <a:rPr lang="ms-MY" b="1" dirty="0" smtClean="0">
                  <a:latin typeface="Trebuchet MS" pitchFamily="34" charset="0"/>
                  <a:cs typeface="Arial" pitchFamily="34" charset="0"/>
                </a:rPr>
                <a:t>Satu dokumen yang mengintegrasikan kurikulum dan pentaksiran.</a:t>
              </a:r>
            </a:p>
            <a:p>
              <a:pPr marL="231775" lvl="1" indent="-177800">
                <a:defRPr/>
              </a:pPr>
              <a:endParaRPr lang="ms-MY" b="1" dirty="0" smtClean="0">
                <a:latin typeface="Trebuchet MS" pitchFamily="34" charset="0"/>
                <a:cs typeface="Arial" pitchFamily="34" charset="0"/>
              </a:endParaRPr>
            </a:p>
            <a:p>
              <a:pPr marL="231775" lvl="1" indent="-177800">
                <a:buFont typeface="Arial" pitchFamily="34" charset="0"/>
                <a:buChar char="•"/>
                <a:defRPr/>
              </a:pPr>
              <a:r>
                <a:rPr lang="ms-MY" b="1" dirty="0" smtClean="0">
                  <a:solidFill>
                    <a:srgbClr val="000000"/>
                  </a:solidFill>
                  <a:latin typeface="Trebuchet MS" pitchFamily="34" charset="0"/>
                  <a:cs typeface="Arial" charset="0"/>
                </a:rPr>
                <a:t>Standard Kandungan (SK), Standard Pembelajaran (SP) dan Standard Prestasi (SPi).</a:t>
              </a:r>
            </a:p>
            <a:p>
              <a:pPr marL="88900">
                <a:defRPr/>
              </a:pPr>
              <a:endParaRPr lang="ms-MY" b="1" dirty="0">
                <a:latin typeface="Trebuchet MS" pitchFamily="34" charset="0"/>
                <a:cs typeface="Arial" pitchFamily="34" charset="0"/>
              </a:endParaRPr>
            </a:p>
          </p:txBody>
        </p:sp>
        <p:cxnSp>
          <p:nvCxnSpPr>
            <p:cNvPr id="17" name="Straight Connector 33"/>
            <p:cNvCxnSpPr>
              <a:cxnSpLocks noChangeShapeType="1"/>
              <a:stCxn id="15" idx="3"/>
            </p:cNvCxnSpPr>
            <p:nvPr/>
          </p:nvCxnSpPr>
          <p:spPr bwMode="auto">
            <a:xfrm>
              <a:off x="2286456" y="835408"/>
              <a:ext cx="1142901" cy="464250"/>
            </a:xfrm>
            <a:prstGeom prst="line">
              <a:avLst/>
            </a:prstGeom>
            <a:noFill/>
            <a:ln w="9525" algn="ctr">
              <a:solidFill>
                <a:srgbClr val="FEA100"/>
              </a:solidFill>
              <a:round/>
              <a:headEnd/>
              <a:tailEnd/>
            </a:ln>
          </p:spPr>
        </p:cxnSp>
      </p:grpSp>
      <p:grpSp>
        <p:nvGrpSpPr>
          <p:cNvPr id="5" name="Group 34"/>
          <p:cNvGrpSpPr>
            <a:grpSpLocks/>
          </p:cNvGrpSpPr>
          <p:nvPr/>
        </p:nvGrpSpPr>
        <p:grpSpPr bwMode="auto">
          <a:xfrm>
            <a:off x="668747" y="3308826"/>
            <a:ext cx="3939163" cy="2669071"/>
            <a:chOff x="419035" y="3286487"/>
            <a:chExt cx="3938960" cy="2668608"/>
          </a:xfrm>
        </p:grpSpPr>
        <p:sp>
          <p:nvSpPr>
            <p:cNvPr id="19" name="Rounded Rectangle 18"/>
            <p:cNvSpPr/>
            <p:nvPr/>
          </p:nvSpPr>
          <p:spPr>
            <a:xfrm>
              <a:off x="928578" y="3906619"/>
              <a:ext cx="1785859" cy="434712"/>
            </a:xfrm>
            <a:prstGeom prst="roundRect">
              <a:avLst>
                <a:gd name="adj" fmla="val 50000"/>
              </a:avLst>
            </a:prstGeom>
            <a:gradFill rotWithShape="1">
              <a:gsLst>
                <a:gs pos="0">
                  <a:srgbClr val="EA157A">
                    <a:shade val="51000"/>
                    <a:satMod val="130000"/>
                  </a:srgbClr>
                </a:gs>
                <a:gs pos="80000">
                  <a:srgbClr val="EA157A">
                    <a:shade val="93000"/>
                    <a:satMod val="130000"/>
                  </a:srgbClr>
                </a:gs>
                <a:gs pos="100000">
                  <a:srgbClr val="EA157A">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auto">
                <a:spcBef>
                  <a:spcPts val="0"/>
                </a:spcBef>
                <a:spcAft>
                  <a:spcPts val="0"/>
                </a:spcAft>
                <a:defRPr/>
              </a:pPr>
              <a:r>
                <a:rPr lang="ms-MY" sz="2000" b="1" smtClean="0">
                  <a:solidFill>
                    <a:prstClr val="black"/>
                  </a:solidFill>
                  <a:effectLst>
                    <a:outerShdw blurRad="38100" dist="38100" dir="2700000" algn="tl">
                      <a:srgbClr val="000000">
                        <a:alpha val="43137"/>
                      </a:srgbClr>
                    </a:outerShdw>
                  </a:effectLst>
                  <a:latin typeface="Trebuchet MS" pitchFamily="34" charset="0"/>
                </a:rPr>
                <a:t>MENGAPA</a:t>
              </a:r>
              <a:endParaRPr lang="ms-MY" sz="2000" b="1">
                <a:solidFill>
                  <a:prstClr val="black"/>
                </a:solidFill>
                <a:effectLst>
                  <a:outerShdw blurRad="38100" dist="38100" dir="2700000" algn="tl">
                    <a:srgbClr val="000000">
                      <a:alpha val="43137"/>
                    </a:srgbClr>
                  </a:outerShdw>
                </a:effectLst>
                <a:latin typeface="Trebuchet MS" pitchFamily="34" charset="0"/>
              </a:endParaRPr>
            </a:p>
          </p:txBody>
        </p:sp>
        <p:cxnSp>
          <p:nvCxnSpPr>
            <p:cNvPr id="20" name="Straight Connector 36"/>
            <p:cNvCxnSpPr>
              <a:cxnSpLocks noChangeShapeType="1"/>
              <a:stCxn id="19" idx="3"/>
              <a:endCxn id="13" idx="2"/>
            </p:cNvCxnSpPr>
            <p:nvPr/>
          </p:nvCxnSpPr>
          <p:spPr bwMode="auto">
            <a:xfrm flipV="1">
              <a:off x="2714437" y="3286487"/>
              <a:ext cx="1643558" cy="837489"/>
            </a:xfrm>
            <a:prstGeom prst="line">
              <a:avLst/>
            </a:prstGeom>
            <a:noFill/>
            <a:ln w="9525" algn="ctr">
              <a:solidFill>
                <a:srgbClr val="EA0F77"/>
              </a:solidFill>
              <a:round/>
              <a:headEnd/>
              <a:tailEnd/>
            </a:ln>
          </p:spPr>
        </p:cxnSp>
        <p:sp>
          <p:nvSpPr>
            <p:cNvPr id="21" name="Rectangle 20"/>
            <p:cNvSpPr/>
            <p:nvPr/>
          </p:nvSpPr>
          <p:spPr>
            <a:xfrm>
              <a:off x="419035" y="4478024"/>
              <a:ext cx="3366915" cy="1477071"/>
            </a:xfrm>
            <a:prstGeom prst="rect">
              <a:avLst/>
            </a:prstGeom>
          </p:spPr>
          <p:txBody>
            <a:bodyPr>
              <a:spAutoFit/>
            </a:bodyPr>
            <a:lstStyle/>
            <a:p>
              <a:pPr marL="177800" lvl="1" indent="-177800">
                <a:buFont typeface="Arial" pitchFamily="34" charset="0"/>
                <a:buChar char="•"/>
                <a:defRPr/>
              </a:pPr>
              <a:r>
                <a:rPr lang="ms-MY" b="1" smtClean="0">
                  <a:solidFill>
                    <a:srgbClr val="000000"/>
                  </a:solidFill>
                  <a:latin typeface="Trebuchet MS" pitchFamily="34" charset="0"/>
                  <a:cs typeface="Arial" charset="0"/>
                </a:rPr>
                <a:t>Membantu untuk memudahkan guru melaksanakan pentaksiran dalam proses PdP.</a:t>
              </a:r>
            </a:p>
            <a:p>
              <a:pPr eaLnBrk="1" hangingPunct="1">
                <a:defRPr/>
              </a:pPr>
              <a:endParaRPr lang="ms-MY" b="1">
                <a:solidFill>
                  <a:srgbClr val="000000"/>
                </a:solidFill>
                <a:latin typeface="Trebuchet MS" pitchFamily="34" charset="0"/>
                <a:cs typeface="Arial" charset="0"/>
              </a:endParaRPr>
            </a:p>
          </p:txBody>
        </p:sp>
      </p:grpSp>
      <p:sp>
        <p:nvSpPr>
          <p:cNvPr id="22" name="Rectangle 21"/>
          <p:cNvSpPr/>
          <p:nvPr/>
        </p:nvSpPr>
        <p:spPr bwMode="auto">
          <a:xfrm>
            <a:off x="3995936" y="4642033"/>
            <a:ext cx="5148064" cy="1938992"/>
          </a:xfrm>
          <a:prstGeom prst="rect">
            <a:avLst/>
          </a:prstGeom>
        </p:spPr>
        <p:txBody>
          <a:bodyPr wrap="square">
            <a:spAutoFit/>
          </a:bodyPr>
          <a:lstStyle/>
          <a:p>
            <a:pPr marL="171450" lvl="2" indent="-171450">
              <a:buFont typeface="Arial" pitchFamily="34" charset="0"/>
              <a:buChar char="•"/>
              <a:defRPr/>
            </a:pPr>
            <a:r>
              <a:rPr lang="ms-MY" b="1" dirty="0" smtClean="0">
                <a:latin typeface="Trebuchet MS" pitchFamily="34" charset="0"/>
              </a:rPr>
              <a:t>Guru melaksanakan PdP dan menjalankan pentaksiran dengan merujuk satu dokumen sahaja. </a:t>
            </a:r>
          </a:p>
          <a:p>
            <a:pPr marL="171450" lvl="2" indent="-171450">
              <a:defRPr/>
            </a:pPr>
            <a:endParaRPr lang="ms-MY" sz="1200" b="1" dirty="0" smtClean="0">
              <a:latin typeface="Trebuchet MS" pitchFamily="34" charset="0"/>
            </a:endParaRPr>
          </a:p>
          <a:p>
            <a:pPr marL="171450" lvl="2" indent="-171450">
              <a:buFont typeface="Arial" pitchFamily="34" charset="0"/>
              <a:buChar char="•"/>
              <a:defRPr/>
            </a:pPr>
            <a:r>
              <a:rPr lang="ms-MY" b="1" dirty="0" smtClean="0">
                <a:latin typeface="Trebuchet MS" pitchFamily="34" charset="0"/>
              </a:rPr>
              <a:t>Guru mentaksir perkembangan dan pencapaian murid melalui Standard Prestasi.</a:t>
            </a:r>
          </a:p>
          <a:p>
            <a:pPr eaLnBrk="1" hangingPunct="1">
              <a:defRPr/>
            </a:pPr>
            <a:endParaRPr lang="ms-MY" b="1" dirty="0">
              <a:solidFill>
                <a:srgbClr val="000000"/>
              </a:solidFill>
              <a:cs typeface="Arial" charset="0"/>
            </a:endParaRPr>
          </a:p>
        </p:txBody>
      </p:sp>
      <p:grpSp>
        <p:nvGrpSpPr>
          <p:cNvPr id="6" name="Group 39"/>
          <p:cNvGrpSpPr>
            <a:grpSpLocks/>
          </p:cNvGrpSpPr>
          <p:nvPr/>
        </p:nvGrpSpPr>
        <p:grpSpPr bwMode="auto">
          <a:xfrm>
            <a:off x="4598988" y="3631652"/>
            <a:ext cx="4545012" cy="1440422"/>
            <a:chOff x="4599555" y="3771422"/>
            <a:chExt cx="4544888" cy="1440724"/>
          </a:xfrm>
        </p:grpSpPr>
        <p:sp>
          <p:nvSpPr>
            <p:cNvPr id="24" name="Rectangle 23"/>
            <p:cNvSpPr/>
            <p:nvPr/>
          </p:nvSpPr>
          <p:spPr>
            <a:xfrm>
              <a:off x="4599555" y="4858129"/>
              <a:ext cx="4544888" cy="354017"/>
            </a:xfrm>
            <a:prstGeom prst="rect">
              <a:avLst/>
            </a:prstGeom>
          </p:spPr>
          <p:txBody>
            <a:bodyPr>
              <a:spAutoFit/>
            </a:bodyPr>
            <a:lstStyle/>
            <a:p>
              <a:pPr fontAlgn="auto">
                <a:spcBef>
                  <a:spcPts val="0"/>
                </a:spcBef>
                <a:spcAft>
                  <a:spcPts val="0"/>
                </a:spcAft>
                <a:defRPr/>
              </a:pPr>
              <a:endParaRPr lang="ms-MY" sz="1700" kern="0">
                <a:solidFill>
                  <a:sysClr val="windowText" lastClr="000000"/>
                </a:solidFill>
              </a:endParaRPr>
            </a:p>
          </p:txBody>
        </p:sp>
        <p:cxnSp>
          <p:nvCxnSpPr>
            <p:cNvPr id="25" name="Straight Connector 41"/>
            <p:cNvCxnSpPr>
              <a:cxnSpLocks noChangeShapeType="1"/>
            </p:cNvCxnSpPr>
            <p:nvPr/>
          </p:nvCxnSpPr>
          <p:spPr bwMode="auto">
            <a:xfrm flipV="1">
              <a:off x="7215702" y="3771422"/>
              <a:ext cx="866938" cy="583288"/>
            </a:xfrm>
            <a:prstGeom prst="line">
              <a:avLst/>
            </a:prstGeom>
            <a:noFill/>
            <a:ln w="9525" algn="ctr">
              <a:solidFill>
                <a:srgbClr val="1AB39F"/>
              </a:solidFill>
              <a:round/>
              <a:headEnd/>
              <a:tailEnd/>
            </a:ln>
          </p:spPr>
        </p:cxnSp>
        <p:sp>
          <p:nvSpPr>
            <p:cNvPr id="26" name="Rounded Rectangle 25"/>
            <p:cNvSpPr/>
            <p:nvPr/>
          </p:nvSpPr>
          <p:spPr>
            <a:xfrm>
              <a:off x="5286928" y="4344335"/>
              <a:ext cx="2143082" cy="439093"/>
            </a:xfrm>
            <a:prstGeom prst="roundRect">
              <a:avLst>
                <a:gd name="adj" fmla="val 50000"/>
              </a:avLst>
            </a:prstGeom>
            <a:gradFill rotWithShape="1">
              <a:gsLst>
                <a:gs pos="0">
                  <a:srgbClr val="1AB39F">
                    <a:shade val="51000"/>
                    <a:satMod val="130000"/>
                  </a:srgbClr>
                </a:gs>
                <a:gs pos="80000">
                  <a:srgbClr val="1AB39F">
                    <a:shade val="93000"/>
                    <a:satMod val="130000"/>
                  </a:srgbClr>
                </a:gs>
                <a:gs pos="100000">
                  <a:srgbClr val="1AB39F">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auto">
                <a:spcBef>
                  <a:spcPts val="0"/>
                </a:spcBef>
                <a:spcAft>
                  <a:spcPts val="0"/>
                </a:spcAft>
                <a:defRPr/>
              </a:pPr>
              <a:r>
                <a:rPr lang="ms-MY" sz="2000" b="1" smtClean="0">
                  <a:effectLst>
                    <a:outerShdw blurRad="38100" dist="38100" dir="2700000" algn="tl">
                      <a:srgbClr val="000000">
                        <a:alpha val="43137"/>
                      </a:srgbClr>
                    </a:outerShdw>
                  </a:effectLst>
                  <a:latin typeface="Trebuchet MS" pitchFamily="34" charset="0"/>
                  <a:cs typeface="Arial" pitchFamily="34" charset="0"/>
                </a:rPr>
                <a:t>BAGAIMANA</a:t>
              </a:r>
              <a:endParaRPr lang="ms-MY" sz="2000" b="1">
                <a:effectLst>
                  <a:outerShdw blurRad="38100" dist="38100" dir="2700000" algn="tl">
                    <a:srgbClr val="000000">
                      <a:alpha val="43137"/>
                    </a:srgbClr>
                  </a:outerShdw>
                </a:effectLst>
                <a:latin typeface="Arial"/>
              </a:endParaRPr>
            </a:p>
          </p:txBody>
        </p:sp>
      </p:grpSp>
    </p:spTree>
    <p:extLst>
      <p:ext uri="{BB962C8B-B14F-4D97-AF65-F5344CB8AC3E}">
        <p14:creationId xmlns:p14="http://schemas.microsoft.com/office/powerpoint/2010/main" xmlns="" val="307576346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2023</TotalTime>
  <Words>2756</Words>
  <Application>Microsoft Office PowerPoint</Application>
  <PresentationFormat>On-screen Show (4:3)</PresentationFormat>
  <Paragraphs>510</Paragraphs>
  <Slides>67</Slides>
  <Notes>20</Notes>
  <HiddenSlides>0</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Office Theme</vt:lpstr>
      <vt:lpstr>MATA PELAJARAN TEKNOLOGI MAKLUMAT DAN KOMUNIKASI (TMK)</vt:lpstr>
      <vt:lpstr>Slide 2</vt:lpstr>
      <vt:lpstr>Slide 3</vt:lpstr>
      <vt:lpstr>MATLAMAT TMK TAHAP II</vt:lpstr>
      <vt:lpstr>OBJEKTIF TMK TAHAP II</vt:lpstr>
      <vt:lpstr>FOKUS TMK TAHAP II</vt:lpstr>
      <vt:lpstr>DOKUMEN STANDARD KURIKULUM DAN PENTAKSIRAN (DSKP)</vt:lpstr>
      <vt:lpstr>DOKUMEN STANDARD KURIKULUM DAN PENTAKSIRAN (DSKP)</vt:lpstr>
      <vt:lpstr>DOKUMEN STANDARD KURIKULUM DAN PENTAKSIRAN (DSKP)</vt:lpstr>
      <vt:lpstr>DOKUMEN STANDARD KURIKULUM DAN PENTAKSIRAN (DSKP)</vt:lpstr>
      <vt:lpstr>DOKUMEN STANDARD KURIKULUM DAN PENTAKSIRAN (DSKP)</vt:lpstr>
      <vt:lpstr>DOKUMEN STANDARD KURIKULUM DAN PENTAKSIRAN (DSKP)</vt:lpstr>
      <vt:lpstr>PERANCANGAN KANDUNGAN  TMK TAHUN 6</vt:lpstr>
      <vt:lpstr>PERANCANGAN KANDUNGAN  TMK TAHUN 6</vt:lpstr>
      <vt:lpstr>STANDARD KURIKULUM  TMK TAHUN 6</vt:lpstr>
      <vt:lpstr>Slide 16</vt:lpstr>
      <vt:lpstr>Slide 17</vt:lpstr>
      <vt:lpstr>PELAKSANAAN- SPI Bil 2/2013  (16 Dis 2013) Lampiran 5 </vt:lpstr>
      <vt:lpstr>PELAKSANAAN- SPI Bil 2/2013  (16 Dis 2013) Lampiran 5 </vt:lpstr>
      <vt:lpstr>PELAKSANAAN- SPI Bil 2/2013  (16 Dis 2013) Lampiran 5 </vt:lpstr>
      <vt:lpstr>PELAKSANAAN- SPI Bil 2/2013  (16 Dis 2013) Lampiran 5 </vt:lpstr>
      <vt:lpstr>PELAKSANAAN- SPI Bil 2/2013  (16 Dis 2013) Lampiran 5 </vt:lpstr>
      <vt:lpstr>PERKAKASAN DAN PERISIAN </vt:lpstr>
      <vt:lpstr>PERKAKASAN DAN PERISIAN </vt:lpstr>
      <vt:lpstr>PERKAKASAN DAN PERISIAN </vt:lpstr>
      <vt:lpstr>PERKAKASAN DAN PERISIAN </vt:lpstr>
      <vt:lpstr>STRATEGI  PENGAJARAN  DAN PEMBELAJARAN TMK</vt:lpstr>
      <vt:lpstr>STRATEGI  PENGAJARAN  DAN PEMBELAJARAN TMK</vt:lpstr>
      <vt:lpstr>STRATEGI  PENGAJARAN  DAN PEMBELAJARAN TMK</vt:lpstr>
      <vt:lpstr>STRATEGI  PENGAJARAN  DAN PEMBELAJARAN TMK</vt:lpstr>
      <vt:lpstr>STRATEGI  PENGAJARAN  DAN PEMBELAJARAN TMK</vt:lpstr>
      <vt:lpstr>STRATEGI  PENGAJARAN  DAN PEMBELAJARAN TMK</vt:lpstr>
      <vt:lpstr>STRATEGI  PENGAJARAN  DAN PEMBELAJARAN TMK</vt:lpstr>
      <vt:lpstr>STRATEGI  PENGAJARAN  DAN PEMBELAJARAN TMK</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Saripah Faridah Syed Khalid</dc:creator>
  <cp:lastModifiedBy>shasmi</cp:lastModifiedBy>
  <cp:revision>105</cp:revision>
  <dcterms:created xsi:type="dcterms:W3CDTF">2015-01-27T07:09:45Z</dcterms:created>
  <dcterms:modified xsi:type="dcterms:W3CDTF">2015-03-22T09:28:46Z</dcterms:modified>
</cp:coreProperties>
</file>