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C650D3-B71B-4A7B-8A51-13D33096E7A5}" type="doc">
      <dgm:prSet loTypeId="urn:microsoft.com/office/officeart/2005/8/layout/hProcess9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4811BE24-EFC8-4C2C-A2A6-D7EEB695D903}">
      <dgm:prSet custT="1"/>
      <dgm:spPr/>
      <dgm:t>
        <a:bodyPr/>
        <a:lstStyle/>
        <a:p>
          <a:pPr rtl="0"/>
          <a:r>
            <a:rPr lang="en-US" sz="1400" b="0" dirty="0" err="1" smtClean="0"/>
            <a:t>Menghadiri</a:t>
          </a:r>
          <a:r>
            <a:rPr lang="en-US" sz="1400" b="0" dirty="0" smtClean="0"/>
            <a:t> </a:t>
          </a:r>
          <a:r>
            <a:rPr lang="en-US" sz="1400" b="0" dirty="0" err="1" smtClean="0"/>
            <a:t>kursus</a:t>
          </a:r>
          <a:r>
            <a:rPr lang="en-US" sz="1400" b="0" dirty="0" smtClean="0"/>
            <a:t> </a:t>
          </a:r>
          <a:r>
            <a:rPr lang="en-US" sz="1400" b="0" dirty="0" err="1" smtClean="0"/>
            <a:t>Orientasi</a:t>
          </a:r>
          <a:r>
            <a:rPr lang="en-US" sz="1400" b="0" dirty="0" smtClean="0"/>
            <a:t> DSKP </a:t>
          </a:r>
          <a:r>
            <a:rPr lang="en-US" sz="1400" b="0" dirty="0" err="1" smtClean="0"/>
            <a:t>Tahun</a:t>
          </a:r>
          <a:r>
            <a:rPr lang="en-US" sz="1400" b="0" dirty="0" smtClean="0"/>
            <a:t> </a:t>
          </a:r>
          <a:r>
            <a:rPr lang="en-US" sz="1400" b="0" dirty="0" smtClean="0"/>
            <a:t>6 </a:t>
          </a:r>
          <a:r>
            <a:rPr lang="en-US" sz="1400" b="0" dirty="0" smtClean="0"/>
            <a:t>(KSSR) 100% </a:t>
          </a:r>
          <a:endParaRPr lang="en-US" sz="1400" dirty="0"/>
        </a:p>
      </dgm:t>
    </dgm:pt>
    <dgm:pt modelId="{F76700C8-B3BD-486C-8737-7819F8EBA26E}" type="parTrans" cxnId="{46A74369-F33A-4274-A715-5ABCEB8C784E}">
      <dgm:prSet/>
      <dgm:spPr/>
      <dgm:t>
        <a:bodyPr/>
        <a:lstStyle/>
        <a:p>
          <a:endParaRPr lang="en-US" sz="2000"/>
        </a:p>
      </dgm:t>
    </dgm:pt>
    <dgm:pt modelId="{E2CB42DF-5210-40CC-B73C-7659CADE722F}" type="sibTrans" cxnId="{46A74369-F33A-4274-A715-5ABCEB8C784E}">
      <dgm:prSet/>
      <dgm:spPr/>
      <dgm:t>
        <a:bodyPr/>
        <a:lstStyle/>
        <a:p>
          <a:endParaRPr lang="en-US" sz="2000"/>
        </a:p>
      </dgm:t>
    </dgm:pt>
    <dgm:pt modelId="{39D65B63-86E1-4946-91D9-FF06ACA04B02}">
      <dgm:prSet custT="1"/>
      <dgm:spPr/>
      <dgm:t>
        <a:bodyPr/>
        <a:lstStyle/>
        <a:p>
          <a:pPr rtl="0"/>
          <a:r>
            <a:rPr lang="en-US" sz="1400" b="0" dirty="0" err="1" smtClean="0"/>
            <a:t>Memaklumkan</a:t>
          </a:r>
          <a:r>
            <a:rPr lang="en-US" sz="1400" b="0" dirty="0" smtClean="0"/>
            <a:t> </a:t>
          </a:r>
          <a:r>
            <a:rPr lang="en-US" sz="1400" b="0" dirty="0" err="1" smtClean="0"/>
            <a:t>dan</a:t>
          </a:r>
          <a:r>
            <a:rPr lang="en-US" sz="1400" b="0" dirty="0" smtClean="0"/>
            <a:t> </a:t>
          </a:r>
          <a:r>
            <a:rPr lang="en-US" sz="1400" b="0" dirty="0" err="1" smtClean="0"/>
            <a:t>merancang</a:t>
          </a:r>
          <a:r>
            <a:rPr lang="en-US" sz="1400" b="0" dirty="0" smtClean="0"/>
            <a:t> </a:t>
          </a:r>
          <a:r>
            <a:rPr lang="en-US" sz="1400" b="0" dirty="0" err="1" smtClean="0"/>
            <a:t>bersama</a:t>
          </a:r>
          <a:r>
            <a:rPr lang="en-US" sz="1400" b="0" dirty="0" smtClean="0"/>
            <a:t> </a:t>
          </a:r>
          <a:r>
            <a:rPr lang="en-US" sz="1400" b="0" dirty="0" err="1" smtClean="0"/>
            <a:t>pentadbir</a:t>
          </a:r>
          <a:r>
            <a:rPr lang="en-US" sz="1400" b="0" dirty="0" smtClean="0"/>
            <a:t> </a:t>
          </a:r>
          <a:r>
            <a:rPr lang="en-US" sz="1400" b="0" dirty="0" err="1" smtClean="0"/>
            <a:t>untuk</a:t>
          </a:r>
          <a:r>
            <a:rPr lang="en-US" sz="1400" b="0" dirty="0" smtClean="0"/>
            <a:t> </a:t>
          </a:r>
          <a:r>
            <a:rPr lang="en-US" sz="1400" b="0" dirty="0" err="1" smtClean="0"/>
            <a:t>mengadakan</a:t>
          </a:r>
          <a:r>
            <a:rPr lang="en-US" sz="1400" b="0" dirty="0" smtClean="0"/>
            <a:t> </a:t>
          </a:r>
          <a:r>
            <a:rPr lang="en-US" sz="1400" b="0" dirty="0" err="1" smtClean="0"/>
            <a:t>kursus</a:t>
          </a:r>
          <a:r>
            <a:rPr lang="en-US" sz="1400" b="0" dirty="0" smtClean="0"/>
            <a:t> </a:t>
          </a:r>
          <a:r>
            <a:rPr lang="en-US" sz="1400" b="0" dirty="0" err="1" smtClean="0"/>
            <a:t>dalaman</a:t>
          </a:r>
          <a:endParaRPr lang="en-US" sz="1400" dirty="0"/>
        </a:p>
      </dgm:t>
    </dgm:pt>
    <dgm:pt modelId="{581C1300-0084-47C0-BFAF-BC37B0329C14}" type="parTrans" cxnId="{9A111471-8973-4248-A464-2B89C119111C}">
      <dgm:prSet/>
      <dgm:spPr/>
      <dgm:t>
        <a:bodyPr/>
        <a:lstStyle/>
        <a:p>
          <a:endParaRPr lang="en-US" sz="2000"/>
        </a:p>
      </dgm:t>
    </dgm:pt>
    <dgm:pt modelId="{57E8CC03-A8C6-45CB-ABC0-9B8EFDE867DF}" type="sibTrans" cxnId="{9A111471-8973-4248-A464-2B89C119111C}">
      <dgm:prSet/>
      <dgm:spPr/>
      <dgm:t>
        <a:bodyPr/>
        <a:lstStyle/>
        <a:p>
          <a:endParaRPr lang="en-US" sz="2000"/>
        </a:p>
      </dgm:t>
    </dgm:pt>
    <dgm:pt modelId="{8B584A61-EC52-44F5-A999-40A8F74F52CC}">
      <dgm:prSet custT="1"/>
      <dgm:spPr/>
      <dgm:t>
        <a:bodyPr/>
        <a:lstStyle/>
        <a:p>
          <a:pPr rtl="0"/>
          <a:r>
            <a:rPr lang="en-US" sz="1400" b="0" dirty="0" err="1" smtClean="0"/>
            <a:t>Merancang</a:t>
          </a:r>
          <a:r>
            <a:rPr lang="en-US" sz="1400" b="0" dirty="0" smtClean="0"/>
            <a:t> </a:t>
          </a:r>
          <a:r>
            <a:rPr lang="en-US" sz="1400" b="0" dirty="0" err="1" smtClean="0"/>
            <a:t>kursus</a:t>
          </a:r>
          <a:r>
            <a:rPr lang="en-US" sz="1400" b="0" dirty="0" smtClean="0"/>
            <a:t> </a:t>
          </a:r>
          <a:r>
            <a:rPr lang="en-US" sz="1400" b="0" dirty="0" err="1" smtClean="0"/>
            <a:t>dalaman</a:t>
          </a:r>
          <a:r>
            <a:rPr lang="en-US" sz="1400" b="0" dirty="0" smtClean="0"/>
            <a:t> di </a:t>
          </a:r>
          <a:r>
            <a:rPr lang="en-US" sz="1400" b="0" dirty="0" err="1" smtClean="0"/>
            <a:t>sekolah</a:t>
          </a:r>
          <a:endParaRPr lang="en-US" sz="1400" dirty="0"/>
        </a:p>
      </dgm:t>
    </dgm:pt>
    <dgm:pt modelId="{02A79998-3E36-4E6F-843A-0A039D0FE41F}" type="parTrans" cxnId="{9D41AD11-E302-4BA7-B56D-E74D7BC33E8F}">
      <dgm:prSet/>
      <dgm:spPr/>
      <dgm:t>
        <a:bodyPr/>
        <a:lstStyle/>
        <a:p>
          <a:endParaRPr lang="en-US" sz="2000"/>
        </a:p>
      </dgm:t>
    </dgm:pt>
    <dgm:pt modelId="{FF7C52FE-5B6D-42B4-BD6E-E0AED7095774}" type="sibTrans" cxnId="{9D41AD11-E302-4BA7-B56D-E74D7BC33E8F}">
      <dgm:prSet/>
      <dgm:spPr/>
      <dgm:t>
        <a:bodyPr/>
        <a:lstStyle/>
        <a:p>
          <a:endParaRPr lang="en-US" sz="2000"/>
        </a:p>
      </dgm:t>
    </dgm:pt>
    <dgm:pt modelId="{2F3FD1DF-2E2D-4DD1-97ED-E16CFBC2E718}">
      <dgm:prSet custT="1"/>
      <dgm:spPr/>
      <dgm:t>
        <a:bodyPr/>
        <a:lstStyle/>
        <a:p>
          <a:pPr rtl="0"/>
          <a:r>
            <a:rPr lang="en-US" sz="1400" b="0" smtClean="0"/>
            <a:t>Melaksanakan kursus dalaman </a:t>
          </a:r>
          <a:endParaRPr lang="en-US" sz="1400"/>
        </a:p>
      </dgm:t>
    </dgm:pt>
    <dgm:pt modelId="{EDA79A28-D318-4B8B-B1E7-FDA6FD071255}" type="parTrans" cxnId="{F86FC7FB-E0E3-44FE-B26E-2A6BA594EAFD}">
      <dgm:prSet/>
      <dgm:spPr/>
      <dgm:t>
        <a:bodyPr/>
        <a:lstStyle/>
        <a:p>
          <a:endParaRPr lang="en-US" sz="2000"/>
        </a:p>
      </dgm:t>
    </dgm:pt>
    <dgm:pt modelId="{4DCC04AD-1259-4F98-9FD4-9DF9F28461BD}" type="sibTrans" cxnId="{F86FC7FB-E0E3-44FE-B26E-2A6BA594EAFD}">
      <dgm:prSet/>
      <dgm:spPr/>
      <dgm:t>
        <a:bodyPr/>
        <a:lstStyle/>
        <a:p>
          <a:endParaRPr lang="en-US" sz="2000"/>
        </a:p>
      </dgm:t>
    </dgm:pt>
    <dgm:pt modelId="{4F383775-6973-4171-9911-0A2A627DBE07}">
      <dgm:prSet custT="1"/>
      <dgm:spPr/>
      <dgm:t>
        <a:bodyPr/>
        <a:lstStyle/>
        <a:p>
          <a:pPr rtl="0"/>
          <a:r>
            <a:rPr lang="en-US" sz="1400" b="0" dirty="0" err="1" smtClean="0"/>
            <a:t>Menyediakan</a:t>
          </a:r>
          <a:r>
            <a:rPr lang="en-US" sz="1400" b="0" dirty="0" smtClean="0"/>
            <a:t> </a:t>
          </a:r>
          <a:r>
            <a:rPr lang="en-US" sz="1400" b="0" dirty="0" err="1" smtClean="0"/>
            <a:t>laporan</a:t>
          </a:r>
          <a:r>
            <a:rPr lang="en-US" sz="1400" b="0" dirty="0" smtClean="0"/>
            <a:t> </a:t>
          </a:r>
          <a:r>
            <a:rPr lang="en-US" sz="1400" b="0" dirty="0" err="1" smtClean="0"/>
            <a:t>kursus</a:t>
          </a:r>
          <a:r>
            <a:rPr lang="en-US" sz="1400" b="0" dirty="0" smtClean="0"/>
            <a:t> </a:t>
          </a:r>
          <a:r>
            <a:rPr lang="en-US" sz="1400" b="0" dirty="0" smtClean="0"/>
            <a:t> </a:t>
          </a:r>
          <a:r>
            <a:rPr lang="en-US" sz="1400" b="0" dirty="0" err="1" smtClean="0"/>
            <a:t>kepada</a:t>
          </a:r>
          <a:r>
            <a:rPr lang="en-US" sz="1400" b="0" dirty="0" smtClean="0"/>
            <a:t> </a:t>
          </a:r>
          <a:r>
            <a:rPr lang="en-US" sz="1400" b="0" dirty="0" err="1" smtClean="0"/>
            <a:t>pentadbir</a:t>
          </a:r>
          <a:r>
            <a:rPr lang="en-US" sz="1400" b="0" dirty="0" smtClean="0"/>
            <a:t> </a:t>
          </a:r>
          <a:r>
            <a:rPr lang="en-US" sz="1400" b="0" dirty="0" err="1" smtClean="0"/>
            <a:t>dan</a:t>
          </a:r>
          <a:r>
            <a:rPr lang="en-US" sz="1400" b="0" dirty="0" smtClean="0"/>
            <a:t> </a:t>
          </a:r>
          <a:r>
            <a:rPr lang="en-US" sz="1400" b="0" dirty="0" smtClean="0"/>
            <a:t>PPD. </a:t>
          </a:r>
          <a:r>
            <a:rPr lang="en-US" sz="1400" b="0" dirty="0" err="1" smtClean="0"/>
            <a:t>Simpan</a:t>
          </a:r>
          <a:r>
            <a:rPr lang="en-US" sz="1400" b="0" dirty="0" smtClean="0"/>
            <a:t> </a:t>
          </a:r>
          <a:r>
            <a:rPr lang="en-US" sz="1400" b="0" dirty="0" err="1" smtClean="0"/>
            <a:t>laporan</a:t>
          </a:r>
          <a:r>
            <a:rPr lang="en-US" sz="1400" b="0" dirty="0" smtClean="0"/>
            <a:t> </a:t>
          </a:r>
          <a:r>
            <a:rPr lang="en-US" sz="1400" b="0" dirty="0" err="1" smtClean="0"/>
            <a:t>dalam</a:t>
          </a:r>
          <a:r>
            <a:rPr lang="en-US" sz="1400" b="0" dirty="0" smtClean="0"/>
            <a:t> fail</a:t>
          </a:r>
          <a:endParaRPr lang="en-US" sz="1400" dirty="0"/>
        </a:p>
      </dgm:t>
    </dgm:pt>
    <dgm:pt modelId="{F0A8AD8E-5CEF-4F1B-96FB-8EA96A48DB1D}" type="parTrans" cxnId="{636B966B-E2F6-453A-AE8E-C5566E07813D}">
      <dgm:prSet/>
      <dgm:spPr/>
      <dgm:t>
        <a:bodyPr/>
        <a:lstStyle/>
        <a:p>
          <a:endParaRPr lang="en-US" sz="2000"/>
        </a:p>
      </dgm:t>
    </dgm:pt>
    <dgm:pt modelId="{37FCF861-1B83-4E2C-8AE4-A2FC191F9FAD}" type="sibTrans" cxnId="{636B966B-E2F6-453A-AE8E-C5566E07813D}">
      <dgm:prSet/>
      <dgm:spPr/>
      <dgm:t>
        <a:bodyPr/>
        <a:lstStyle/>
        <a:p>
          <a:endParaRPr lang="en-US" sz="2000"/>
        </a:p>
      </dgm:t>
    </dgm:pt>
    <dgm:pt modelId="{9A6D19E2-A1B4-4264-9835-63A69EE086BD}" type="pres">
      <dgm:prSet presAssocID="{2FC650D3-B71B-4A7B-8A51-13D33096E7A5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B3EEC8-0793-4C87-8EF6-760E68696935}" type="pres">
      <dgm:prSet presAssocID="{2FC650D3-B71B-4A7B-8A51-13D33096E7A5}" presName="arrow" presStyleLbl="bgShp" presStyleIdx="0" presStyleCnt="1"/>
      <dgm:spPr/>
    </dgm:pt>
    <dgm:pt modelId="{3DFAC699-A503-4F5B-B3FB-CFD4943F47C7}" type="pres">
      <dgm:prSet presAssocID="{2FC650D3-B71B-4A7B-8A51-13D33096E7A5}" presName="linearProcess" presStyleCnt="0"/>
      <dgm:spPr/>
    </dgm:pt>
    <dgm:pt modelId="{B12A8763-796C-44D8-95D1-EBEFD714F813}" type="pres">
      <dgm:prSet presAssocID="{4811BE24-EFC8-4C2C-A2A6-D7EEB695D903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CCEB48-F92F-4586-8E55-6F0C535D640B}" type="pres">
      <dgm:prSet presAssocID="{E2CB42DF-5210-40CC-B73C-7659CADE722F}" presName="sibTrans" presStyleCnt="0"/>
      <dgm:spPr/>
    </dgm:pt>
    <dgm:pt modelId="{68DC9DD0-1285-4EB7-9D93-C68C26952B67}" type="pres">
      <dgm:prSet presAssocID="{39D65B63-86E1-4946-91D9-FF06ACA04B02}" presName="textNode" presStyleLbl="node1" presStyleIdx="1" presStyleCnt="5" custScaleX="112403" custScaleY="1069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681DDC-FB67-478F-83F7-6975182E0574}" type="pres">
      <dgm:prSet presAssocID="{57E8CC03-A8C6-45CB-ABC0-9B8EFDE867DF}" presName="sibTrans" presStyleCnt="0"/>
      <dgm:spPr/>
    </dgm:pt>
    <dgm:pt modelId="{505F088A-5AE5-4F7B-88EB-2A7CE1211DD6}" type="pres">
      <dgm:prSet presAssocID="{8B584A61-EC52-44F5-A999-40A8F74F52CC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526E06-32B9-4992-B2B1-167AAB6C1525}" type="pres">
      <dgm:prSet presAssocID="{FF7C52FE-5B6D-42B4-BD6E-E0AED7095774}" presName="sibTrans" presStyleCnt="0"/>
      <dgm:spPr/>
    </dgm:pt>
    <dgm:pt modelId="{B96E62A6-B9E9-4A02-B082-631DD38CECFB}" type="pres">
      <dgm:prSet presAssocID="{2F3FD1DF-2E2D-4DD1-97ED-E16CFBC2E718}" presName="textNode" presStyleLbl="node1" presStyleIdx="3" presStyleCnt="5" custScaleX="111741" custScaleY="992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321415-21DA-49B9-9182-7109852662C1}" type="pres">
      <dgm:prSet presAssocID="{4DCC04AD-1259-4F98-9FD4-9DF9F28461BD}" presName="sibTrans" presStyleCnt="0"/>
      <dgm:spPr/>
    </dgm:pt>
    <dgm:pt modelId="{4665459A-7D3F-4116-8CD5-2B9C2481F19B}" type="pres">
      <dgm:prSet presAssocID="{4F383775-6973-4171-9911-0A2A627DBE07}" presName="textNode" presStyleLbl="node1" presStyleIdx="4" presStyleCnt="5" custScaleX="1107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6B966B-E2F6-453A-AE8E-C5566E07813D}" srcId="{2FC650D3-B71B-4A7B-8A51-13D33096E7A5}" destId="{4F383775-6973-4171-9911-0A2A627DBE07}" srcOrd="4" destOrd="0" parTransId="{F0A8AD8E-5CEF-4F1B-96FB-8EA96A48DB1D}" sibTransId="{37FCF861-1B83-4E2C-8AE4-A2FC191F9FAD}"/>
    <dgm:cxn modelId="{F483B8CF-A1F4-4858-8C8B-F654EF5775AF}" type="presOf" srcId="{39D65B63-86E1-4946-91D9-FF06ACA04B02}" destId="{68DC9DD0-1285-4EB7-9D93-C68C26952B67}" srcOrd="0" destOrd="0" presId="urn:microsoft.com/office/officeart/2005/8/layout/hProcess9"/>
    <dgm:cxn modelId="{7ECFAD8F-9251-40BA-9D6A-56AABD01974A}" type="presOf" srcId="{2FC650D3-B71B-4A7B-8A51-13D33096E7A5}" destId="{9A6D19E2-A1B4-4264-9835-63A69EE086BD}" srcOrd="0" destOrd="0" presId="urn:microsoft.com/office/officeart/2005/8/layout/hProcess9"/>
    <dgm:cxn modelId="{9D41AD11-E302-4BA7-B56D-E74D7BC33E8F}" srcId="{2FC650D3-B71B-4A7B-8A51-13D33096E7A5}" destId="{8B584A61-EC52-44F5-A999-40A8F74F52CC}" srcOrd="2" destOrd="0" parTransId="{02A79998-3E36-4E6F-843A-0A039D0FE41F}" sibTransId="{FF7C52FE-5B6D-42B4-BD6E-E0AED7095774}"/>
    <dgm:cxn modelId="{26617CD9-A3E6-493C-BB9F-0988DEA7D706}" type="presOf" srcId="{8B584A61-EC52-44F5-A999-40A8F74F52CC}" destId="{505F088A-5AE5-4F7B-88EB-2A7CE1211DD6}" srcOrd="0" destOrd="0" presId="urn:microsoft.com/office/officeart/2005/8/layout/hProcess9"/>
    <dgm:cxn modelId="{8549D80E-6A10-4937-A65B-F538A76B29C2}" type="presOf" srcId="{2F3FD1DF-2E2D-4DD1-97ED-E16CFBC2E718}" destId="{B96E62A6-B9E9-4A02-B082-631DD38CECFB}" srcOrd="0" destOrd="0" presId="urn:microsoft.com/office/officeart/2005/8/layout/hProcess9"/>
    <dgm:cxn modelId="{8EAC0501-7044-4E6A-8E09-FAB03BC086A1}" type="presOf" srcId="{4F383775-6973-4171-9911-0A2A627DBE07}" destId="{4665459A-7D3F-4116-8CD5-2B9C2481F19B}" srcOrd="0" destOrd="0" presId="urn:microsoft.com/office/officeart/2005/8/layout/hProcess9"/>
    <dgm:cxn modelId="{D72ECEA9-2324-406E-A3A4-59E1B92C01F2}" type="presOf" srcId="{4811BE24-EFC8-4C2C-A2A6-D7EEB695D903}" destId="{B12A8763-796C-44D8-95D1-EBEFD714F813}" srcOrd="0" destOrd="0" presId="urn:microsoft.com/office/officeart/2005/8/layout/hProcess9"/>
    <dgm:cxn modelId="{9A111471-8973-4248-A464-2B89C119111C}" srcId="{2FC650D3-B71B-4A7B-8A51-13D33096E7A5}" destId="{39D65B63-86E1-4946-91D9-FF06ACA04B02}" srcOrd="1" destOrd="0" parTransId="{581C1300-0084-47C0-BFAF-BC37B0329C14}" sibTransId="{57E8CC03-A8C6-45CB-ABC0-9B8EFDE867DF}"/>
    <dgm:cxn modelId="{F86FC7FB-E0E3-44FE-B26E-2A6BA594EAFD}" srcId="{2FC650D3-B71B-4A7B-8A51-13D33096E7A5}" destId="{2F3FD1DF-2E2D-4DD1-97ED-E16CFBC2E718}" srcOrd="3" destOrd="0" parTransId="{EDA79A28-D318-4B8B-B1E7-FDA6FD071255}" sibTransId="{4DCC04AD-1259-4F98-9FD4-9DF9F28461BD}"/>
    <dgm:cxn modelId="{46A74369-F33A-4274-A715-5ABCEB8C784E}" srcId="{2FC650D3-B71B-4A7B-8A51-13D33096E7A5}" destId="{4811BE24-EFC8-4C2C-A2A6-D7EEB695D903}" srcOrd="0" destOrd="0" parTransId="{F76700C8-B3BD-486C-8737-7819F8EBA26E}" sibTransId="{E2CB42DF-5210-40CC-B73C-7659CADE722F}"/>
    <dgm:cxn modelId="{E89F3D29-28D3-47E0-8004-1AC04FE47531}" type="presParOf" srcId="{9A6D19E2-A1B4-4264-9835-63A69EE086BD}" destId="{39B3EEC8-0793-4C87-8EF6-760E68696935}" srcOrd="0" destOrd="0" presId="urn:microsoft.com/office/officeart/2005/8/layout/hProcess9"/>
    <dgm:cxn modelId="{562425CE-AEAE-4209-86F5-BDEB8FF8FF44}" type="presParOf" srcId="{9A6D19E2-A1B4-4264-9835-63A69EE086BD}" destId="{3DFAC699-A503-4F5B-B3FB-CFD4943F47C7}" srcOrd="1" destOrd="0" presId="urn:microsoft.com/office/officeart/2005/8/layout/hProcess9"/>
    <dgm:cxn modelId="{66189F40-35BF-4CAB-BC71-C85743CFDF8B}" type="presParOf" srcId="{3DFAC699-A503-4F5B-B3FB-CFD4943F47C7}" destId="{B12A8763-796C-44D8-95D1-EBEFD714F813}" srcOrd="0" destOrd="0" presId="urn:microsoft.com/office/officeart/2005/8/layout/hProcess9"/>
    <dgm:cxn modelId="{35A6F311-35EB-4F51-8492-1600568F1DF5}" type="presParOf" srcId="{3DFAC699-A503-4F5B-B3FB-CFD4943F47C7}" destId="{01CCEB48-F92F-4586-8E55-6F0C535D640B}" srcOrd="1" destOrd="0" presId="urn:microsoft.com/office/officeart/2005/8/layout/hProcess9"/>
    <dgm:cxn modelId="{0AE02AF6-42AD-426E-92A5-8B7E5FFEC536}" type="presParOf" srcId="{3DFAC699-A503-4F5B-B3FB-CFD4943F47C7}" destId="{68DC9DD0-1285-4EB7-9D93-C68C26952B67}" srcOrd="2" destOrd="0" presId="urn:microsoft.com/office/officeart/2005/8/layout/hProcess9"/>
    <dgm:cxn modelId="{67FF9383-54BF-4460-84F5-AA7700F0AA2B}" type="presParOf" srcId="{3DFAC699-A503-4F5B-B3FB-CFD4943F47C7}" destId="{0B681DDC-FB67-478F-83F7-6975182E0574}" srcOrd="3" destOrd="0" presId="urn:microsoft.com/office/officeart/2005/8/layout/hProcess9"/>
    <dgm:cxn modelId="{319E9DB9-E75A-4359-8500-87D76CA15227}" type="presParOf" srcId="{3DFAC699-A503-4F5B-B3FB-CFD4943F47C7}" destId="{505F088A-5AE5-4F7B-88EB-2A7CE1211DD6}" srcOrd="4" destOrd="0" presId="urn:microsoft.com/office/officeart/2005/8/layout/hProcess9"/>
    <dgm:cxn modelId="{BE71B5C9-6B1A-4D5D-80CB-30FEB39B9FC1}" type="presParOf" srcId="{3DFAC699-A503-4F5B-B3FB-CFD4943F47C7}" destId="{AE526E06-32B9-4992-B2B1-167AAB6C1525}" srcOrd="5" destOrd="0" presId="urn:microsoft.com/office/officeart/2005/8/layout/hProcess9"/>
    <dgm:cxn modelId="{87551FE9-3328-495F-B6E7-5C9BBBCE8C42}" type="presParOf" srcId="{3DFAC699-A503-4F5B-B3FB-CFD4943F47C7}" destId="{B96E62A6-B9E9-4A02-B082-631DD38CECFB}" srcOrd="6" destOrd="0" presId="urn:microsoft.com/office/officeart/2005/8/layout/hProcess9"/>
    <dgm:cxn modelId="{9E8017CC-E91B-4EFF-A469-D7F92342018A}" type="presParOf" srcId="{3DFAC699-A503-4F5B-B3FB-CFD4943F47C7}" destId="{71321415-21DA-49B9-9182-7109852662C1}" srcOrd="7" destOrd="0" presId="urn:microsoft.com/office/officeart/2005/8/layout/hProcess9"/>
    <dgm:cxn modelId="{223AC80E-D770-4E24-933D-018F0E71A607}" type="presParOf" srcId="{3DFAC699-A503-4F5B-B3FB-CFD4943F47C7}" destId="{4665459A-7D3F-4116-8CD5-2B9C2481F19B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3EEC8-0793-4C87-8EF6-760E68696935}">
      <dsp:nvSpPr>
        <dsp:cNvPr id="0" name=""/>
        <dsp:cNvSpPr/>
      </dsp:nvSpPr>
      <dsp:spPr>
        <a:xfrm>
          <a:off x="617219" y="0"/>
          <a:ext cx="6995160" cy="495300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2A8763-796C-44D8-95D1-EBEFD714F813}">
      <dsp:nvSpPr>
        <dsp:cNvPr id="0" name=""/>
        <dsp:cNvSpPr/>
      </dsp:nvSpPr>
      <dsp:spPr>
        <a:xfrm>
          <a:off x="2680" y="1485900"/>
          <a:ext cx="1367045" cy="19812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err="1" smtClean="0"/>
            <a:t>Menghadiri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kursus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Orientasi</a:t>
          </a:r>
          <a:r>
            <a:rPr lang="en-US" sz="1400" b="0" kern="1200" dirty="0" smtClean="0"/>
            <a:t> DSKP </a:t>
          </a:r>
          <a:r>
            <a:rPr lang="en-US" sz="1400" b="0" kern="1200" dirty="0" err="1" smtClean="0"/>
            <a:t>Tahun</a:t>
          </a:r>
          <a:r>
            <a:rPr lang="en-US" sz="1400" b="0" kern="1200" dirty="0" smtClean="0"/>
            <a:t> </a:t>
          </a:r>
          <a:r>
            <a:rPr lang="en-US" sz="1400" b="0" kern="1200" dirty="0" smtClean="0"/>
            <a:t>6 </a:t>
          </a:r>
          <a:r>
            <a:rPr lang="en-US" sz="1400" b="0" kern="1200" dirty="0" smtClean="0"/>
            <a:t>(KSSR) 100% </a:t>
          </a:r>
          <a:endParaRPr lang="en-US" sz="1400" kern="1200" dirty="0"/>
        </a:p>
      </dsp:txBody>
      <dsp:txXfrm>
        <a:off x="69414" y="1552634"/>
        <a:ext cx="1233577" cy="1847732"/>
      </dsp:txXfrm>
    </dsp:sp>
    <dsp:sp modelId="{68DC9DD0-1285-4EB7-9D93-C68C26952B67}">
      <dsp:nvSpPr>
        <dsp:cNvPr id="0" name=""/>
        <dsp:cNvSpPr/>
      </dsp:nvSpPr>
      <dsp:spPr>
        <a:xfrm>
          <a:off x="1597567" y="1416964"/>
          <a:ext cx="1536600" cy="211907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err="1" smtClean="0"/>
            <a:t>Memaklumkan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dan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merancang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bersama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pentadbir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untuk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mengadakan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kursus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dalaman</a:t>
          </a:r>
          <a:endParaRPr lang="en-US" sz="1400" kern="1200" dirty="0"/>
        </a:p>
      </dsp:txBody>
      <dsp:txXfrm>
        <a:off x="1672578" y="1491975"/>
        <a:ext cx="1386578" cy="1969049"/>
      </dsp:txXfrm>
    </dsp:sp>
    <dsp:sp modelId="{505F088A-5AE5-4F7B-88EB-2A7CE1211DD6}">
      <dsp:nvSpPr>
        <dsp:cNvPr id="0" name=""/>
        <dsp:cNvSpPr/>
      </dsp:nvSpPr>
      <dsp:spPr>
        <a:xfrm>
          <a:off x="3362008" y="1485900"/>
          <a:ext cx="1367045" cy="19812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err="1" smtClean="0"/>
            <a:t>Merancang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kursus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dalaman</a:t>
          </a:r>
          <a:r>
            <a:rPr lang="en-US" sz="1400" b="0" kern="1200" dirty="0" smtClean="0"/>
            <a:t> di </a:t>
          </a:r>
          <a:r>
            <a:rPr lang="en-US" sz="1400" b="0" kern="1200" dirty="0" err="1" smtClean="0"/>
            <a:t>sekolah</a:t>
          </a:r>
          <a:endParaRPr lang="en-US" sz="1400" kern="1200" dirty="0"/>
        </a:p>
      </dsp:txBody>
      <dsp:txXfrm>
        <a:off x="3428742" y="1552634"/>
        <a:ext cx="1233577" cy="1847732"/>
      </dsp:txXfrm>
    </dsp:sp>
    <dsp:sp modelId="{B96E62A6-B9E9-4A02-B082-631DD38CECFB}">
      <dsp:nvSpPr>
        <dsp:cNvPr id="0" name=""/>
        <dsp:cNvSpPr/>
      </dsp:nvSpPr>
      <dsp:spPr>
        <a:xfrm>
          <a:off x="4956895" y="1493171"/>
          <a:ext cx="1527550" cy="196665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smtClean="0"/>
            <a:t>Melaksanakan kursus dalaman </a:t>
          </a:r>
          <a:endParaRPr lang="en-US" sz="1400" kern="1200"/>
        </a:p>
      </dsp:txBody>
      <dsp:txXfrm>
        <a:off x="5031464" y="1567740"/>
        <a:ext cx="1378412" cy="1817519"/>
      </dsp:txXfrm>
    </dsp:sp>
    <dsp:sp modelId="{4665459A-7D3F-4116-8CD5-2B9C2481F19B}">
      <dsp:nvSpPr>
        <dsp:cNvPr id="0" name=""/>
        <dsp:cNvSpPr/>
      </dsp:nvSpPr>
      <dsp:spPr>
        <a:xfrm>
          <a:off x="6712287" y="1485900"/>
          <a:ext cx="1514632" cy="19812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0" kern="1200" dirty="0" err="1" smtClean="0"/>
            <a:t>Menyediakan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laporan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kursus</a:t>
          </a:r>
          <a:r>
            <a:rPr lang="en-US" sz="1400" b="0" kern="1200" dirty="0" smtClean="0"/>
            <a:t> 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kepada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pentadbir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dan</a:t>
          </a:r>
          <a:r>
            <a:rPr lang="en-US" sz="1400" b="0" kern="1200" dirty="0" smtClean="0"/>
            <a:t> </a:t>
          </a:r>
          <a:r>
            <a:rPr lang="en-US" sz="1400" b="0" kern="1200" dirty="0" smtClean="0"/>
            <a:t>PPD. </a:t>
          </a:r>
          <a:r>
            <a:rPr lang="en-US" sz="1400" b="0" kern="1200" dirty="0" err="1" smtClean="0"/>
            <a:t>Simpan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laporan</a:t>
          </a:r>
          <a:r>
            <a:rPr lang="en-US" sz="1400" b="0" kern="1200" dirty="0" smtClean="0"/>
            <a:t> </a:t>
          </a:r>
          <a:r>
            <a:rPr lang="en-US" sz="1400" b="0" kern="1200" dirty="0" err="1" smtClean="0"/>
            <a:t>dalam</a:t>
          </a:r>
          <a:r>
            <a:rPr lang="en-US" sz="1400" b="0" kern="1200" dirty="0" smtClean="0"/>
            <a:t> fail</a:t>
          </a:r>
          <a:endParaRPr lang="en-US" sz="1400" kern="1200" dirty="0"/>
        </a:p>
      </dsp:txBody>
      <dsp:txXfrm>
        <a:off x="6786225" y="1559838"/>
        <a:ext cx="1366756" cy="1833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43042-A791-44CD-A3D7-3C6097EAAE6E}" type="datetimeFigureOut">
              <a:rPr lang="en-MY" smtClean="0"/>
              <a:t>22/3/2015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4C0DC-3E58-4F98-AE89-8D8A6A79E910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4891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2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BCC3AA-4625-4AAD-A71C-6EDE0A03C7D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0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590800" y="2286000"/>
            <a:ext cx="6180224" cy="1470025"/>
          </a:xfrm>
        </p:spPr>
        <p:txBody>
          <a:bodyPr anchor="t"/>
          <a:lstStyle>
            <a:lvl1pPr algn="r">
              <a:defRPr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4038600"/>
            <a:ext cx="4772528" cy="990600"/>
          </a:xfrm>
        </p:spPr>
        <p:txBody>
          <a:bodyPr>
            <a:normAutofit/>
          </a:bodyPr>
          <a:lstStyle>
            <a:lvl1pPr marL="0" indent="0" algn="r">
              <a:buNone/>
              <a:defRPr sz="2000" b="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51"/>
            <a:ext cx="3721618" cy="6858000"/>
          </a:xfrm>
          <a:prstGeom prst="rect">
            <a:avLst/>
          </a:prstGeom>
        </p:spPr>
      </p:pic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5105400"/>
            <a:ext cx="1828800" cy="990600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  <p:pic>
        <p:nvPicPr>
          <p:cNvPr id="8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97032"/>
            <a:ext cx="2933764" cy="9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/>
          <p:cNvGrpSpPr/>
          <p:nvPr userDrawn="1"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11" name="Group 10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Rectangle 11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dirty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dirty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solidFill>
                    <a:srgbClr val="1F497D">
                      <a:lumMod val="75000"/>
                    </a:srgb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86143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402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53223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</p:spPr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711191" y="446962"/>
            <a:ext cx="372161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5904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3" y="0"/>
            <a:ext cx="9100457" cy="687977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711191" y="463022"/>
            <a:ext cx="3721618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67744" y="2102142"/>
            <a:ext cx="4343400" cy="1362075"/>
          </a:xfrm>
        </p:spPr>
        <p:txBody>
          <a:bodyPr anchor="b" anchorCtr="0"/>
          <a:lstStyle>
            <a:lvl1pPr algn="l">
              <a:defRPr sz="4000" b="1" cap="small" baseline="0">
                <a:solidFill>
                  <a:srgbClr val="0033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781800" y="5334000"/>
            <a:ext cx="2133600" cy="9906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 dirty="0" smtClean="0"/>
              <a:t>Company Logo</a:t>
            </a:r>
            <a:endParaRPr lang="en-US" dirty="0"/>
          </a:p>
        </p:txBody>
      </p:sp>
      <p:pic>
        <p:nvPicPr>
          <p:cNvPr id="9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8" y="260648"/>
            <a:ext cx="2867129" cy="88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 userDrawn="1"/>
        </p:nvGrpSpPr>
        <p:grpSpPr>
          <a:xfrm>
            <a:off x="6565805" y="5846205"/>
            <a:ext cx="2537568" cy="936104"/>
            <a:chOff x="2339752" y="1340768"/>
            <a:chExt cx="2537568" cy="936104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4" name="Oval 13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Chevron 15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dirty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dirty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solidFill>
                    <a:srgbClr val="1F497D">
                      <a:lumMod val="75000"/>
                    </a:srgb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4397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27584" y="260648"/>
            <a:ext cx="8077200" cy="1143000"/>
          </a:xfrm>
        </p:spPr>
        <p:txBody>
          <a:bodyPr anchor="ctr" anchorCtr="0"/>
          <a:lstStyle>
            <a:lvl1pPr algn="l">
              <a:defRPr lang="en-US" dirty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96413"/>
            <a:ext cx="8077200" cy="4297363"/>
          </a:xfrm>
        </p:spPr>
        <p:txBody>
          <a:bodyPr>
            <a:normAutofit/>
          </a:bodyPr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400">
                <a:latin typeface="+mn-lt"/>
              </a:defRPr>
            </a:lvl4pPr>
            <a:lvl5pPr>
              <a:defRPr sz="2400"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61832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9376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6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6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67743"/>
      </p:ext>
    </p:extLst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9034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873942"/>
      </p:ext>
    </p:extLst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975225"/>
      </p:ext>
    </p:extLst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867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697859"/>
      </p:ext>
    </p:extLst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1" y="0"/>
            <a:ext cx="9180512" cy="6879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80772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8077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B281C-5159-4971-8228-52B9A72E9E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3/22/2015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6E5A2-EC83-451F-A719-9AC1370DD5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795" b="8551"/>
          <a:stretch/>
        </p:blipFill>
        <p:spPr>
          <a:xfrm>
            <a:off x="-36512" y="-243408"/>
            <a:ext cx="1296144" cy="7101408"/>
          </a:xfrm>
          <a:prstGeom prst="rect">
            <a:avLst/>
          </a:prstGeom>
        </p:spPr>
      </p:pic>
      <p:pic>
        <p:nvPicPr>
          <p:cNvPr id="10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24" y="260648"/>
            <a:ext cx="2007586" cy="61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 userDrawn="1"/>
        </p:nvGrpSpPr>
        <p:grpSpPr>
          <a:xfrm>
            <a:off x="273920" y="5805264"/>
            <a:ext cx="2537568" cy="936104"/>
            <a:chOff x="2339752" y="1340768"/>
            <a:chExt cx="2537568" cy="936104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4" name="Oval 13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Chevron 14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Chevron 15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3" name="Rectangle 12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dirty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dirty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solidFill>
                    <a:srgbClr val="1F497D">
                      <a:lumMod val="75000"/>
                    </a:srgb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82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85468" y="908720"/>
            <a:ext cx="708523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SELAMAT DATANG</a:t>
            </a:r>
          </a:p>
          <a:p>
            <a:pPr algn="ctr"/>
            <a:r>
              <a:rPr lang="en-US" sz="48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KURSUS ORIENTASI KSSR </a:t>
            </a:r>
            <a:br>
              <a:rPr lang="en-US" sz="48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8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DSKP TAHUN </a:t>
            </a:r>
            <a:r>
              <a:rPr lang="en-US" sz="48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(KSSR)</a:t>
            </a:r>
            <a:endParaRPr lang="en-US" sz="48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51720" y="3429000"/>
            <a:ext cx="6552728" cy="21236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TEKNOLOGI MAKLUMAT DAN KOMUNIKASI </a:t>
            </a:r>
          </a:p>
          <a:p>
            <a:pPr algn="ctr"/>
            <a:r>
              <a:rPr lang="en-US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(TMK)</a:t>
            </a:r>
            <a:endParaRPr lang="en-US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40077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-171400"/>
            <a:ext cx="8077200" cy="1143000"/>
          </a:xfrm>
        </p:spPr>
        <p:txBody>
          <a:bodyPr/>
          <a:lstStyle/>
          <a:p>
            <a:pPr algn="r"/>
            <a:r>
              <a:rPr lang="en-US" dirty="0" err="1" smtClean="0"/>
              <a:t>Jadual</a:t>
            </a:r>
            <a:r>
              <a:rPr lang="en-US" dirty="0" smtClean="0"/>
              <a:t> </a:t>
            </a:r>
            <a:r>
              <a:rPr lang="en-US" dirty="0" err="1"/>
              <a:t>W</a:t>
            </a:r>
            <a:r>
              <a:rPr lang="en-US" dirty="0" err="1" smtClean="0"/>
              <a:t>aktu</a:t>
            </a:r>
            <a:r>
              <a:rPr lang="en-US" dirty="0" smtClean="0"/>
              <a:t> </a:t>
            </a:r>
            <a:r>
              <a:rPr lang="en-US" dirty="0" err="1"/>
              <a:t>K</a:t>
            </a:r>
            <a:r>
              <a:rPr lang="en-US" dirty="0" err="1" smtClean="0"/>
              <a:t>ursus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82079"/>
              </p:ext>
            </p:extLst>
          </p:nvPr>
        </p:nvGraphicFramePr>
        <p:xfrm>
          <a:off x="395536" y="837748"/>
          <a:ext cx="8568951" cy="6020252"/>
        </p:xfrm>
        <a:graphic>
          <a:graphicData uri="http://schemas.openxmlformats.org/drawingml/2006/table">
            <a:tbl>
              <a:tblPr firstRow="1" bandRow="1"/>
              <a:tblGrid>
                <a:gridCol w="884315"/>
                <a:gridCol w="2543265"/>
                <a:gridCol w="1987997"/>
                <a:gridCol w="1134529"/>
                <a:gridCol w="2018845"/>
              </a:tblGrid>
              <a:tr h="837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HARI/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MASA</a:t>
                      </a:r>
                      <a:endParaRPr lang="en-MY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83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8.30-10.30</a:t>
                      </a:r>
                      <a:endParaRPr lang="en-MY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83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11.00-1.00</a:t>
                      </a:r>
                      <a:endParaRPr lang="en-MY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83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1.00-2.30</a:t>
                      </a:r>
                      <a:endParaRPr lang="en-MY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83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2.30-4.30</a:t>
                      </a:r>
                      <a:endParaRPr lang="en-MY" sz="1400" u="none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8300"/>
                    </a:solidFill>
                  </a:tcPr>
                </a:tc>
              </a:tr>
              <a:tr h="26277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i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9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SLOT 1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Jadual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Kursus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Senarai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Semak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Tugasan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Ketua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Panitia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Taklimat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Umum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KSSR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dan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DSKP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9C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SLOT 2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600" b="1" i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Overview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DSKP TMK 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T6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/>
                        <a:buChar char=""/>
                      </a:pP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Mod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Pengajaran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/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Pedagogi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9C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MAKAN TGH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SLOT 3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DSKP TMK T6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Standard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Kandungan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1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dan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2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bersama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Modul</a:t>
                      </a:r>
                      <a:endParaRPr lang="en-US" sz="1600" b="1" u="none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&amp;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Instrumen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Pentaksiran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D9CB"/>
                    </a:solidFill>
                  </a:tcPr>
                </a:tc>
              </a:tr>
              <a:tr h="2340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i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D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SLOT 4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DSKP TMK T6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Standard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Kandungan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3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dan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4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Bersama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Modul</a:t>
                      </a:r>
                      <a:endParaRPr lang="en-US" sz="1600" b="1" u="none" dirty="0" smtClean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&amp;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Instrumen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Pentaksiran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D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SLOT 5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DSKP TMK T6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RPH,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Membina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Instrumen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Pentaksiran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dan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Pelaporan</a:t>
                      </a:r>
                      <a:r>
                        <a:rPr lang="en-US" sz="1600" b="1" u="none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D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u="none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Tugasan</a:t>
                      </a:r>
                      <a:r>
                        <a:rPr lang="en-US" sz="1600" b="1" u="none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Kumpulan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dan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u="none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Pembentangan</a:t>
                      </a:r>
                      <a:r>
                        <a:rPr lang="en-US" sz="1600" b="1" u="none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Kumpulan</a:t>
                      </a:r>
                      <a:endParaRPr lang="en-MY" sz="1400" u="none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EDE7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31299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8077200" cy="1575048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 err="1"/>
              <a:t>Tugas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Tanggungjawab</a:t>
            </a:r>
            <a:r>
              <a:rPr lang="en-US" b="1" dirty="0"/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Ketua</a:t>
            </a:r>
            <a:r>
              <a:rPr lang="en-US" b="1" dirty="0" smtClean="0"/>
              <a:t> </a:t>
            </a:r>
            <a:r>
              <a:rPr lang="en-US" b="1" dirty="0" err="1"/>
              <a:t>Panitia</a:t>
            </a:r>
            <a:r>
              <a:rPr lang="en-US" b="1" dirty="0"/>
              <a:t> (KP</a:t>
            </a:r>
            <a:r>
              <a:rPr lang="en-US" b="1" dirty="0" smtClean="0"/>
              <a:t>)/</a:t>
            </a:r>
            <a:r>
              <a:rPr lang="en-US" b="1" dirty="0" err="1" smtClean="0"/>
              <a:t>Peserta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351905"/>
              </p:ext>
            </p:extLst>
          </p:nvPr>
        </p:nvGraphicFramePr>
        <p:xfrm>
          <a:off x="467544" y="1340768"/>
          <a:ext cx="822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587109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heme/theme1.xml><?xml version="1.0" encoding="utf-8"?>
<a:theme xmlns:a="http://schemas.openxmlformats.org/drawingml/2006/main" name="Trai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143</Words>
  <Application>Microsoft Office PowerPoint</Application>
  <PresentationFormat>On-screen Show (4:3)</PresentationFormat>
  <Paragraphs>44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Training</vt:lpstr>
      <vt:lpstr>PowerPoint Presentation</vt:lpstr>
      <vt:lpstr>Jadual Waktu Kursus</vt:lpstr>
      <vt:lpstr>Tugas dan Tanggungjawab  Ketua Panitia (KP)/Peserta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kpm10</dc:creator>
  <cp:lastModifiedBy>kpm10</cp:lastModifiedBy>
  <cp:revision>8</cp:revision>
  <dcterms:created xsi:type="dcterms:W3CDTF">2015-02-05T07:19:22Z</dcterms:created>
  <dcterms:modified xsi:type="dcterms:W3CDTF">2015-03-22T16:54:23Z</dcterms:modified>
</cp:coreProperties>
</file>