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6" r:id="rId4"/>
    <p:sldId id="266" r:id="rId5"/>
    <p:sldId id="257" r:id="rId6"/>
    <p:sldId id="258" r:id="rId7"/>
    <p:sldId id="262" r:id="rId8"/>
    <p:sldId id="263" r:id="rId9"/>
    <p:sldId id="261" r:id="rId10"/>
    <p:sldId id="277" r:id="rId11"/>
    <p:sldId id="260" r:id="rId12"/>
    <p:sldId id="267" r:id="rId13"/>
    <p:sldId id="275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0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C375B-A005-4082-BC4F-06E03010A225}" type="datetimeFigureOut">
              <a:rPr lang="en-MY" smtClean="0"/>
              <a:t>20/5/2015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9AD2-31DC-403B-9A09-78797909EBE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43705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C375B-A005-4082-BC4F-06E03010A225}" type="datetimeFigureOut">
              <a:rPr lang="en-MY" smtClean="0"/>
              <a:t>20/5/2015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9AD2-31DC-403B-9A09-78797909EBE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26818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C375B-A005-4082-BC4F-06E03010A225}" type="datetimeFigureOut">
              <a:rPr lang="en-MY" smtClean="0"/>
              <a:t>20/5/2015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9AD2-31DC-403B-9A09-78797909EBE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0996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C375B-A005-4082-BC4F-06E03010A225}" type="datetimeFigureOut">
              <a:rPr lang="en-MY" smtClean="0"/>
              <a:t>20/5/2015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9AD2-31DC-403B-9A09-78797909EBE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31458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C375B-A005-4082-BC4F-06E03010A225}" type="datetimeFigureOut">
              <a:rPr lang="en-MY" smtClean="0"/>
              <a:t>20/5/2015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9AD2-31DC-403B-9A09-78797909EBE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53383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C375B-A005-4082-BC4F-06E03010A225}" type="datetimeFigureOut">
              <a:rPr lang="en-MY" smtClean="0"/>
              <a:t>20/5/2015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9AD2-31DC-403B-9A09-78797909EBE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46790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C375B-A005-4082-BC4F-06E03010A225}" type="datetimeFigureOut">
              <a:rPr lang="en-MY" smtClean="0"/>
              <a:t>20/5/2015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9AD2-31DC-403B-9A09-78797909EBE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47795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C375B-A005-4082-BC4F-06E03010A225}" type="datetimeFigureOut">
              <a:rPr lang="en-MY" smtClean="0"/>
              <a:t>20/5/2015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9AD2-31DC-403B-9A09-78797909EBE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17659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C375B-A005-4082-BC4F-06E03010A225}" type="datetimeFigureOut">
              <a:rPr lang="en-MY" smtClean="0"/>
              <a:t>20/5/2015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9AD2-31DC-403B-9A09-78797909EBE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4965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C375B-A005-4082-BC4F-06E03010A225}" type="datetimeFigureOut">
              <a:rPr lang="en-MY" smtClean="0"/>
              <a:t>20/5/2015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9AD2-31DC-403B-9A09-78797909EBE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99935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C375B-A005-4082-BC4F-06E03010A225}" type="datetimeFigureOut">
              <a:rPr lang="en-MY" smtClean="0"/>
              <a:t>20/5/2015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9AD2-31DC-403B-9A09-78797909EBE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79632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C375B-A005-4082-BC4F-06E03010A225}" type="datetimeFigureOut">
              <a:rPr lang="en-MY" smtClean="0"/>
              <a:t>20/5/2015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09AD2-31DC-403B-9A09-78797909EBE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05013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MY" sz="5400" b="1" smtClean="0">
                <a:solidFill>
                  <a:srgbClr val="0070C0"/>
                </a:solidFill>
                <a:latin typeface="macleeks2r Light" pitchFamily="2" charset="0"/>
              </a:rPr>
              <a:t>Unit 1</a:t>
            </a:r>
            <a:r>
              <a:rPr lang="en-MY" sz="4800" smtClean="0">
                <a:latin typeface="macleeks2r Light" pitchFamily="2" charset="0"/>
              </a:rPr>
              <a:t/>
            </a:r>
            <a:br>
              <a:rPr lang="en-MY" sz="4800" smtClean="0">
                <a:latin typeface="macleeks2r Light" pitchFamily="2" charset="0"/>
              </a:rPr>
            </a:br>
            <a:r>
              <a:rPr lang="en-MY" sz="4800" smtClean="0">
                <a:latin typeface="macleeks2r Light" pitchFamily="2" charset="0"/>
              </a:rPr>
              <a:t>Memahami Pengaturcaraan</a:t>
            </a:r>
            <a:endParaRPr lang="en-MY" sz="48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26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arcodesinc.com/news/wp-content/uploads/2012/03/apple-scanner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8" t="7395" b="10140"/>
          <a:stretch/>
        </p:blipFill>
        <p:spPr bwMode="auto">
          <a:xfrm>
            <a:off x="683568" y="1990606"/>
            <a:ext cx="3118724" cy="2451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83968" y="2348880"/>
            <a:ext cx="4365298" cy="16767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dirty="0" smtClean="0"/>
              <a:t>Baca </a:t>
            </a:r>
            <a:r>
              <a:rPr lang="en-US" dirty="0" err="1" smtClean="0"/>
              <a:t>kod</a:t>
            </a:r>
            <a:r>
              <a:rPr lang="en-US" dirty="0" smtClean="0"/>
              <a:t> bar </a:t>
            </a:r>
            <a:r>
              <a:rPr lang="en-US" dirty="0" err="1" smtClean="0"/>
              <a:t>barangan</a:t>
            </a:r>
            <a:endParaRPr lang="en-US" dirty="0" smtClean="0"/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dirty="0" err="1" smtClean="0"/>
              <a:t>Dapatkan</a:t>
            </a:r>
            <a:r>
              <a:rPr lang="en-US" dirty="0" smtClean="0"/>
              <a:t> </a:t>
            </a:r>
            <a:r>
              <a:rPr lang="en-US" dirty="0" err="1" smtClean="0"/>
              <a:t>harga</a:t>
            </a:r>
            <a:r>
              <a:rPr lang="en-US" dirty="0" smtClean="0"/>
              <a:t> </a:t>
            </a:r>
            <a:r>
              <a:rPr lang="en-US" dirty="0" err="1" smtClean="0"/>
              <a:t>daripada</a:t>
            </a:r>
            <a:r>
              <a:rPr lang="en-US" dirty="0" smtClean="0"/>
              <a:t> </a:t>
            </a:r>
            <a:r>
              <a:rPr lang="en-US" dirty="0" err="1" smtClean="0"/>
              <a:t>pangkalan</a:t>
            </a:r>
            <a:r>
              <a:rPr lang="en-US" dirty="0" smtClean="0"/>
              <a:t> data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en-US" dirty="0" err="1" smtClean="0"/>
              <a:t>Paparkan</a:t>
            </a:r>
            <a:r>
              <a:rPr lang="en-US" dirty="0" smtClean="0"/>
              <a:t> </a:t>
            </a:r>
            <a:r>
              <a:rPr lang="en-US" dirty="0" err="1" smtClean="0"/>
              <a:t>harga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skrin</a:t>
            </a:r>
            <a:endParaRPr lang="ms-MY" dirty="0"/>
          </a:p>
        </p:txBody>
      </p:sp>
    </p:spTree>
    <p:extLst>
      <p:ext uri="{BB962C8B-B14F-4D97-AF65-F5344CB8AC3E}">
        <p14:creationId xmlns:p14="http://schemas.microsoft.com/office/powerpoint/2010/main" val="208145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internationalparkinggroup.com/images/our-sites-pay-station-operation-lar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65" r="18836" b="13987"/>
          <a:stretch/>
        </p:blipFill>
        <p:spPr bwMode="auto">
          <a:xfrm>
            <a:off x="395536" y="1898164"/>
            <a:ext cx="3024336" cy="2979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786461"/>
            <a:ext cx="5472608" cy="5493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Baca </a:t>
            </a:r>
            <a:r>
              <a:rPr lang="en-US" dirty="0" err="1" smtClean="0"/>
              <a:t>maklumat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tiket</a:t>
            </a:r>
            <a:endParaRPr lang="en-US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err="1" smtClean="0"/>
              <a:t>Tentukan</a:t>
            </a:r>
            <a:r>
              <a:rPr lang="en-US" dirty="0" smtClean="0"/>
              <a:t> </a:t>
            </a:r>
            <a:r>
              <a:rPr lang="en-US" dirty="0" err="1" smtClean="0"/>
              <a:t>kesahan</a:t>
            </a:r>
            <a:r>
              <a:rPr lang="en-US" dirty="0" smtClean="0"/>
              <a:t> </a:t>
            </a:r>
            <a:r>
              <a:rPr lang="en-US" dirty="0" err="1" smtClean="0"/>
              <a:t>tiket</a:t>
            </a:r>
            <a:endParaRPr lang="en-US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err="1" smtClean="0"/>
              <a:t>Kira</a:t>
            </a:r>
            <a:r>
              <a:rPr lang="en-US" dirty="0" smtClean="0"/>
              <a:t>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masa</a:t>
            </a:r>
            <a:endParaRPr lang="en-US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err="1" smtClean="0"/>
              <a:t>Kira</a:t>
            </a:r>
            <a:r>
              <a:rPr lang="en-US" dirty="0" smtClean="0"/>
              <a:t>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bayaran</a:t>
            </a:r>
            <a:r>
              <a:rPr lang="en-US" dirty="0" smtClean="0"/>
              <a:t> </a:t>
            </a:r>
            <a:r>
              <a:rPr lang="en-US" dirty="0" err="1" smtClean="0"/>
              <a:t>dikenakan</a:t>
            </a:r>
            <a:endParaRPr lang="en-US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err="1" smtClean="0"/>
              <a:t>Papar</a:t>
            </a:r>
            <a:r>
              <a:rPr lang="en-US" dirty="0" smtClean="0"/>
              <a:t>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bayaran</a:t>
            </a:r>
            <a:r>
              <a:rPr lang="en-US" dirty="0" smtClean="0"/>
              <a:t> yang </a:t>
            </a:r>
            <a:r>
              <a:rPr lang="en-US" dirty="0" err="1" smtClean="0"/>
              <a:t>dikenakan</a:t>
            </a:r>
            <a:endParaRPr lang="en-US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smtClean="0"/>
              <a:t>Baca </a:t>
            </a:r>
            <a:r>
              <a:rPr lang="en-US" dirty="0" err="1" smtClean="0"/>
              <a:t>wang</a:t>
            </a:r>
            <a:r>
              <a:rPr lang="en-US" dirty="0" smtClean="0"/>
              <a:t> yang </a:t>
            </a:r>
            <a:r>
              <a:rPr lang="en-US" dirty="0" err="1" smtClean="0"/>
              <a:t>diterima</a:t>
            </a:r>
            <a:endParaRPr lang="en-US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err="1" smtClean="0"/>
              <a:t>Bandingkan</a:t>
            </a:r>
            <a:r>
              <a:rPr lang="en-US" dirty="0" smtClean="0"/>
              <a:t>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wang</a:t>
            </a:r>
            <a:r>
              <a:rPr lang="en-US" dirty="0" smtClean="0"/>
              <a:t> yang </a:t>
            </a:r>
            <a:r>
              <a:rPr lang="en-US" dirty="0" err="1" smtClean="0"/>
              <a:t>diterima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bayaran</a:t>
            </a:r>
            <a:r>
              <a:rPr lang="en-US" dirty="0" smtClean="0"/>
              <a:t> yang </a:t>
            </a:r>
            <a:r>
              <a:rPr lang="en-US" dirty="0" err="1" smtClean="0"/>
              <a:t>dikenakan</a:t>
            </a:r>
            <a:endParaRPr lang="en-US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bayaran</a:t>
            </a:r>
            <a:r>
              <a:rPr lang="en-US" dirty="0" smtClean="0"/>
              <a:t> </a:t>
            </a:r>
            <a:r>
              <a:rPr lang="en-US" dirty="0" err="1" smtClean="0"/>
              <a:t>cukup</a:t>
            </a:r>
            <a:r>
              <a:rPr lang="en-US" dirty="0" smtClean="0"/>
              <a:t>, </a:t>
            </a:r>
            <a:r>
              <a:rPr lang="en-US" dirty="0" err="1" smtClean="0"/>
              <a:t>cetak</a:t>
            </a:r>
            <a:r>
              <a:rPr lang="en-US" dirty="0" smtClean="0"/>
              <a:t> </a:t>
            </a:r>
            <a:r>
              <a:rPr lang="en-US" dirty="0" err="1" smtClean="0"/>
              <a:t>kod</a:t>
            </a:r>
            <a:r>
              <a:rPr lang="en-US" dirty="0" smtClean="0"/>
              <a:t> </a:t>
            </a:r>
            <a:r>
              <a:rPr lang="en-US" dirty="0" err="1" smtClean="0"/>
              <a:t>kebenaran</a:t>
            </a:r>
            <a:r>
              <a:rPr lang="en-US" dirty="0" smtClean="0"/>
              <a:t> </a:t>
            </a:r>
            <a:r>
              <a:rPr lang="en-US" dirty="0" err="1" smtClean="0"/>
              <a:t>melepasi</a:t>
            </a:r>
            <a:r>
              <a:rPr lang="en-US" dirty="0" smtClean="0"/>
              <a:t> </a:t>
            </a:r>
            <a:r>
              <a:rPr lang="en-US" dirty="0" err="1" smtClean="0"/>
              <a:t>palang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tiket</a:t>
            </a:r>
            <a:endParaRPr lang="en-US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err="1" smtClean="0"/>
              <a:t>Keluarkan</a:t>
            </a:r>
            <a:r>
              <a:rPr lang="en-US" dirty="0" smtClean="0"/>
              <a:t> </a:t>
            </a:r>
            <a:r>
              <a:rPr lang="en-US" dirty="0" err="1" smtClean="0"/>
              <a:t>tiket</a:t>
            </a:r>
            <a:endParaRPr lang="en-US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 err="1" smtClean="0"/>
              <a:t>Keluarkan</a:t>
            </a:r>
            <a:r>
              <a:rPr lang="en-US" dirty="0" smtClean="0"/>
              <a:t> </a:t>
            </a:r>
            <a:r>
              <a:rPr lang="en-US" dirty="0" err="1" smtClean="0"/>
              <a:t>wang</a:t>
            </a:r>
            <a:r>
              <a:rPr lang="en-US" dirty="0" smtClean="0"/>
              <a:t> </a:t>
            </a:r>
            <a:r>
              <a:rPr lang="en-US" dirty="0" err="1" smtClean="0"/>
              <a:t>baki</a:t>
            </a:r>
            <a:r>
              <a:rPr lang="en-US" dirty="0" smtClean="0"/>
              <a:t> </a:t>
            </a: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endParaRPr lang="en-US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ms-MY" dirty="0"/>
          </a:p>
        </p:txBody>
      </p:sp>
    </p:spTree>
    <p:extLst>
      <p:ext uri="{BB962C8B-B14F-4D97-AF65-F5344CB8AC3E}">
        <p14:creationId xmlns:p14="http://schemas.microsoft.com/office/powerpoint/2010/main" val="180842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resources1.news.com.au/images/2013/10/27/1226747/864537-0c404c82-3eda-11e3-8139-2fc28a7acf5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44" t="6120" r="-148" b="-6120"/>
          <a:stretch/>
        </p:blipFill>
        <p:spPr bwMode="auto">
          <a:xfrm>
            <a:off x="1066403" y="1909584"/>
            <a:ext cx="2761546" cy="348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11960" y="2564904"/>
            <a:ext cx="38884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MY" sz="2800" dirty="0" err="1" smtClean="0">
                <a:latin typeface="macleeks2r Light" pitchFamily="2" charset="0"/>
              </a:rPr>
              <a:t>Terima</a:t>
            </a:r>
            <a:r>
              <a:rPr lang="en-MY" sz="2800" dirty="0" smtClean="0">
                <a:latin typeface="macleeks2r Light" pitchFamily="2" charset="0"/>
              </a:rPr>
              <a:t> </a:t>
            </a:r>
            <a:r>
              <a:rPr lang="en-MY" sz="2800" dirty="0" err="1" smtClean="0">
                <a:latin typeface="macleeks2r Light" pitchFamily="2" charset="0"/>
              </a:rPr>
              <a:t>tiket</a:t>
            </a:r>
            <a:r>
              <a:rPr lang="en-MY" sz="2800" dirty="0" smtClean="0">
                <a:latin typeface="macleeks2r Light" pitchFamily="2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MY" sz="2800" dirty="0" smtClean="0">
                <a:latin typeface="macleeks2r Light" pitchFamily="2" charset="0"/>
              </a:rPr>
              <a:t>Baca </a:t>
            </a:r>
            <a:r>
              <a:rPr lang="en-MY" sz="2800" dirty="0" err="1" smtClean="0">
                <a:latin typeface="macleeks2r Light" pitchFamily="2" charset="0"/>
              </a:rPr>
              <a:t>maklumat</a:t>
            </a:r>
            <a:r>
              <a:rPr lang="en-MY" sz="2800" dirty="0" smtClean="0">
                <a:latin typeface="macleeks2r Light" pitchFamily="2" charset="0"/>
              </a:rPr>
              <a:t> </a:t>
            </a:r>
            <a:r>
              <a:rPr lang="en-MY" sz="2800" dirty="0" err="1" smtClean="0">
                <a:latin typeface="macleeks2r Light" pitchFamily="2" charset="0"/>
              </a:rPr>
              <a:t>pada</a:t>
            </a:r>
            <a:r>
              <a:rPr lang="en-MY" sz="2800" dirty="0" smtClean="0">
                <a:latin typeface="macleeks2r Light" pitchFamily="2" charset="0"/>
              </a:rPr>
              <a:t> </a:t>
            </a:r>
            <a:r>
              <a:rPr lang="en-MY" sz="2800" dirty="0" err="1" smtClean="0">
                <a:latin typeface="macleeks2r Light" pitchFamily="2" charset="0"/>
              </a:rPr>
              <a:t>tiket</a:t>
            </a:r>
            <a:r>
              <a:rPr lang="en-MY" sz="2800" dirty="0" smtClean="0">
                <a:latin typeface="macleeks2r Light" pitchFamily="2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MY" sz="2800" dirty="0" err="1" smtClean="0">
                <a:latin typeface="macleeks2r Light" pitchFamily="2" charset="0"/>
              </a:rPr>
              <a:t>Tentukan</a:t>
            </a:r>
            <a:r>
              <a:rPr lang="en-MY" sz="2800" dirty="0" smtClean="0">
                <a:latin typeface="macleeks2r Light" pitchFamily="2" charset="0"/>
              </a:rPr>
              <a:t> </a:t>
            </a:r>
            <a:r>
              <a:rPr lang="en-MY" sz="2800" dirty="0" err="1" smtClean="0">
                <a:latin typeface="macleeks2r Light" pitchFamily="2" charset="0"/>
              </a:rPr>
              <a:t>tiket</a:t>
            </a:r>
            <a:r>
              <a:rPr lang="en-MY" sz="2800" dirty="0" smtClean="0">
                <a:latin typeface="macleeks2r Light" pitchFamily="2" charset="0"/>
              </a:rPr>
              <a:t> </a:t>
            </a:r>
            <a:r>
              <a:rPr lang="en-MY" sz="2800" dirty="0" err="1" smtClean="0">
                <a:latin typeface="macleeks2r Light" pitchFamily="2" charset="0"/>
              </a:rPr>
              <a:t>sah</a:t>
            </a:r>
            <a:r>
              <a:rPr lang="en-MY" sz="2800" dirty="0" smtClean="0">
                <a:latin typeface="macleeks2r Light" pitchFamily="2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MY" sz="2800" dirty="0" err="1" smtClean="0">
                <a:latin typeface="macleeks2r Light" pitchFamily="2" charset="0"/>
              </a:rPr>
              <a:t>Naikkan</a:t>
            </a:r>
            <a:r>
              <a:rPr lang="en-MY" sz="2800" dirty="0" smtClean="0">
                <a:latin typeface="macleeks2r Light" pitchFamily="2" charset="0"/>
              </a:rPr>
              <a:t> </a:t>
            </a:r>
            <a:r>
              <a:rPr lang="en-MY" sz="2800" dirty="0" err="1" smtClean="0">
                <a:latin typeface="macleeks2r Light" pitchFamily="2" charset="0"/>
              </a:rPr>
              <a:t>palang</a:t>
            </a:r>
            <a:r>
              <a:rPr lang="en-MY" sz="2800" dirty="0" smtClean="0">
                <a:latin typeface="macleeks2r Light" pitchFamily="2" charset="0"/>
              </a:rPr>
              <a:t> </a:t>
            </a:r>
            <a:r>
              <a:rPr lang="en-MY" sz="2800" dirty="0" err="1" smtClean="0">
                <a:latin typeface="macleeks2r Light" pitchFamily="2" charset="0"/>
              </a:rPr>
              <a:t>penghadang</a:t>
            </a:r>
            <a:r>
              <a:rPr lang="en-MY" sz="2800" dirty="0" smtClean="0">
                <a:latin typeface="macleeks2r Light" pitchFamily="2" charset="0"/>
              </a:rPr>
              <a:t>.</a:t>
            </a:r>
            <a:endParaRPr lang="en-MY" sz="2800" dirty="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60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338983"/>
            <a:ext cx="8229600" cy="2223120"/>
          </a:xfrm>
        </p:spPr>
        <p:txBody>
          <a:bodyPr>
            <a:normAutofit/>
          </a:bodyPr>
          <a:lstStyle/>
          <a:p>
            <a:pPr algn="l"/>
            <a:r>
              <a:rPr lang="en-MY" sz="3600" b="1" dirty="0" smtClean="0">
                <a:solidFill>
                  <a:srgbClr val="0070C0"/>
                </a:solidFill>
                <a:latin typeface="macleeks2r Light" pitchFamily="2" charset="0"/>
              </a:rPr>
              <a:t>SP 1.5</a:t>
            </a:r>
            <a:br>
              <a:rPr lang="en-MY" sz="3600" b="1" dirty="0" smtClean="0">
                <a:solidFill>
                  <a:srgbClr val="0070C0"/>
                </a:solidFill>
                <a:latin typeface="macleeks2r Light" pitchFamily="2" charset="0"/>
              </a:rPr>
            </a:br>
            <a:r>
              <a:rPr lang="en-MY" sz="3600" dirty="0" err="1" smtClean="0">
                <a:latin typeface="macleeks2r Light" pitchFamily="2" charset="0"/>
              </a:rPr>
              <a:t>Membina</a:t>
            </a:r>
            <a:r>
              <a:rPr lang="en-MY" sz="3600" dirty="0" smtClean="0">
                <a:latin typeface="macleeks2r Light" pitchFamily="2" charset="0"/>
              </a:rPr>
              <a:t> </a:t>
            </a:r>
            <a:r>
              <a:rPr lang="en-MY" sz="3600" dirty="0" err="1" smtClean="0">
                <a:latin typeface="macleeks2r Light" pitchFamily="2" charset="0"/>
              </a:rPr>
              <a:t>arahan-arahan</a:t>
            </a:r>
            <a:r>
              <a:rPr lang="en-MY" sz="3600" dirty="0" smtClean="0">
                <a:latin typeface="macleeks2r Light" pitchFamily="2" charset="0"/>
              </a:rPr>
              <a:t> </a:t>
            </a:r>
            <a:r>
              <a:rPr lang="en-MY" sz="3600" dirty="0" err="1" smtClean="0">
                <a:latin typeface="macleeks2r Light" pitchFamily="2" charset="0"/>
              </a:rPr>
              <a:t>tambahan</a:t>
            </a:r>
            <a:r>
              <a:rPr lang="en-MY" sz="3600" dirty="0" smtClean="0">
                <a:latin typeface="macleeks2r Light" pitchFamily="2" charset="0"/>
              </a:rPr>
              <a:t> </a:t>
            </a:r>
            <a:r>
              <a:rPr lang="en-MY" sz="3600" dirty="0" err="1" smtClean="0">
                <a:latin typeface="macleeks2r Light" pitchFamily="2" charset="0"/>
              </a:rPr>
              <a:t>dalam</a:t>
            </a:r>
            <a:r>
              <a:rPr lang="en-MY" sz="3600" dirty="0" smtClean="0">
                <a:latin typeface="macleeks2r Light" pitchFamily="2" charset="0"/>
              </a:rPr>
              <a:t> </a:t>
            </a:r>
            <a:r>
              <a:rPr lang="en-MY" sz="3600" dirty="0" err="1" smtClean="0">
                <a:latin typeface="macleeks2r Light" pitchFamily="2" charset="0"/>
              </a:rPr>
              <a:t>atur</a:t>
            </a:r>
            <a:r>
              <a:rPr lang="en-MY" sz="3600" dirty="0" smtClean="0">
                <a:latin typeface="macleeks2r Light" pitchFamily="2" charset="0"/>
              </a:rPr>
              <a:t> </a:t>
            </a:r>
            <a:r>
              <a:rPr lang="en-MY" sz="3600" dirty="0" err="1" smtClean="0">
                <a:latin typeface="macleeks2r Light" pitchFamily="2" charset="0"/>
              </a:rPr>
              <a:t>cara</a:t>
            </a:r>
            <a:r>
              <a:rPr lang="en-MY" sz="3600" dirty="0" smtClean="0">
                <a:latin typeface="macleeks2r Light" pitchFamily="2" charset="0"/>
              </a:rPr>
              <a:t> </a:t>
            </a:r>
            <a:r>
              <a:rPr lang="en-MY" sz="3600" dirty="0" err="1" smtClean="0">
                <a:latin typeface="macleeks2r Light" pitchFamily="2" charset="0"/>
              </a:rPr>
              <a:t>bagi</a:t>
            </a:r>
            <a:r>
              <a:rPr lang="en-MY" sz="3600" dirty="0" smtClean="0">
                <a:latin typeface="macleeks2r Light" pitchFamily="2" charset="0"/>
              </a:rPr>
              <a:t> </a:t>
            </a:r>
            <a:r>
              <a:rPr lang="en-MY" sz="3600" dirty="0" err="1" smtClean="0">
                <a:latin typeface="macleeks2r Light" pitchFamily="2" charset="0"/>
              </a:rPr>
              <a:t>menambah</a:t>
            </a:r>
            <a:r>
              <a:rPr lang="en-MY" sz="3600" dirty="0" smtClean="0">
                <a:latin typeface="macleeks2r Light" pitchFamily="2" charset="0"/>
              </a:rPr>
              <a:t> </a:t>
            </a:r>
            <a:r>
              <a:rPr lang="en-MY" sz="3600" dirty="0" err="1" smtClean="0">
                <a:latin typeface="macleeks2r Light" pitchFamily="2" charset="0"/>
              </a:rPr>
              <a:t>fungsi</a:t>
            </a:r>
            <a:r>
              <a:rPr lang="en-MY" sz="3600" dirty="0" smtClean="0">
                <a:latin typeface="macleeks2r Light" pitchFamily="2" charset="0"/>
              </a:rPr>
              <a:t> </a:t>
            </a:r>
            <a:r>
              <a:rPr lang="en-MY" sz="3600" dirty="0" err="1" smtClean="0">
                <a:latin typeface="macleeks2r Light" pitchFamily="2" charset="0"/>
              </a:rPr>
              <a:t>suatu</a:t>
            </a:r>
            <a:r>
              <a:rPr lang="en-MY" sz="3600" dirty="0" smtClean="0">
                <a:latin typeface="macleeks2r Light" pitchFamily="2" charset="0"/>
              </a:rPr>
              <a:t> </a:t>
            </a:r>
            <a:r>
              <a:rPr lang="en-MY" sz="3600" dirty="0" err="1" smtClean="0">
                <a:latin typeface="macleeks2r Light" pitchFamily="2" charset="0"/>
              </a:rPr>
              <a:t>peralatan</a:t>
            </a:r>
            <a:r>
              <a:rPr lang="en-MY" sz="3600" dirty="0" smtClean="0">
                <a:latin typeface="macleeks2r Light" pitchFamily="2" charset="0"/>
              </a:rPr>
              <a:t> digital.</a:t>
            </a:r>
            <a:endParaRPr lang="en-MY" sz="3600" dirty="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37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eighingbalance.blog.com/files/2013/02/digital-weighing-scale-67891-133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1905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eighingbalance.blog.com/files/2013/02/digital-weighing-scale-67891-1339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09" y="669856"/>
            <a:ext cx="36414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3645024"/>
            <a:ext cx="2808312" cy="2246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MY" sz="2000" b="1" smtClean="0">
                <a:latin typeface="macleeks2r Light" pitchFamily="2" charset="0"/>
              </a:rPr>
              <a:t>Arahan dalam atur cara asal.</a:t>
            </a:r>
          </a:p>
          <a:p>
            <a:pPr marL="457200" indent="-457200">
              <a:buFont typeface="+mj-lt"/>
              <a:buAutoNum type="arabicPeriod"/>
            </a:pPr>
            <a:r>
              <a:rPr lang="en-MY" sz="2000" smtClean="0">
                <a:latin typeface="macleeks2r Light" pitchFamily="2" charset="0"/>
              </a:rPr>
              <a:t>Kesan beban. </a:t>
            </a:r>
          </a:p>
          <a:p>
            <a:pPr marL="457200" indent="-457200">
              <a:buFont typeface="+mj-lt"/>
              <a:buAutoNum type="arabicPeriod"/>
            </a:pPr>
            <a:r>
              <a:rPr lang="en-MY" sz="2000" smtClean="0">
                <a:latin typeface="macleeks2r Light" pitchFamily="2" charset="0"/>
              </a:rPr>
              <a:t>Kira berat.</a:t>
            </a:r>
          </a:p>
          <a:p>
            <a:pPr marL="457200" indent="-457200">
              <a:buFont typeface="+mj-lt"/>
              <a:buAutoNum type="arabicPeriod"/>
            </a:pPr>
            <a:r>
              <a:rPr lang="en-MY" sz="2000" smtClean="0">
                <a:latin typeface="macleeks2r Light" pitchFamily="2" charset="0"/>
              </a:rPr>
              <a:t>Paparkan berat dalam unit kilogram.</a:t>
            </a:r>
            <a:endParaRPr lang="en-MY" sz="2000">
              <a:latin typeface="macleeks2r Ligh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27984" y="1444421"/>
            <a:ext cx="3960440" cy="44012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latin typeface="macleeks2r Light" pitchFamily="2" charset="0"/>
              </a:defRPr>
            </a:lvl1pPr>
          </a:lstStyle>
          <a:p>
            <a:r>
              <a:rPr lang="en-MY"/>
              <a:t>Arahan dalam atur cara setelah dibuat penambahan arahan.</a:t>
            </a:r>
          </a:p>
          <a:p>
            <a:pPr marL="457200" indent="-457200">
              <a:buFont typeface="+mj-lt"/>
              <a:buAutoNum type="arabicPeriod"/>
            </a:pPr>
            <a:r>
              <a:rPr lang="en-MY" b="0"/>
              <a:t>Terima ketinggian.</a:t>
            </a:r>
          </a:p>
          <a:p>
            <a:pPr marL="457200" indent="-457200">
              <a:buFont typeface="+mj-lt"/>
              <a:buAutoNum type="arabicPeriod"/>
            </a:pPr>
            <a:r>
              <a:rPr lang="en-MY" b="0"/>
              <a:t>Kesan beban.</a:t>
            </a:r>
          </a:p>
          <a:p>
            <a:pPr marL="457200" indent="-457200">
              <a:buFont typeface="+mj-lt"/>
              <a:buAutoNum type="arabicPeriod"/>
            </a:pPr>
            <a:r>
              <a:rPr lang="en-MY" b="0"/>
              <a:t>Kira berat. Kiran Indeks Jisim Tubih (BMI).</a:t>
            </a:r>
          </a:p>
          <a:p>
            <a:pPr marL="457200" indent="-457200">
              <a:buFont typeface="+mj-lt"/>
              <a:buAutoNum type="arabicPeriod"/>
            </a:pPr>
            <a:r>
              <a:rPr lang="en-MY" b="0"/>
              <a:t>Nyalakan lampu kuning jika skor BMI kurang daripada 18.5.</a:t>
            </a:r>
          </a:p>
          <a:p>
            <a:pPr marL="457200" indent="-457200">
              <a:buFont typeface="+mj-lt"/>
              <a:buAutoNum type="arabicPeriod"/>
            </a:pPr>
            <a:r>
              <a:rPr lang="en-MY" b="0"/>
              <a:t>Nyalakan lampu hijau jika skor BMI adalah antara 18.5 hingga 24.9</a:t>
            </a:r>
          </a:p>
          <a:p>
            <a:pPr marL="457200" indent="-457200">
              <a:buFont typeface="+mj-lt"/>
              <a:buAutoNum type="arabicPeriod"/>
            </a:pPr>
            <a:r>
              <a:rPr lang="en-MY" b="0"/>
              <a:t>Nyalakan lampu merah jika skor melebihi 25.0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1840" y="669856"/>
            <a:ext cx="32043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2800" smtClean="0">
                <a:latin typeface="macleeks2r Light" pitchFamily="2" charset="0"/>
              </a:rPr>
              <a:t>Penimbang Digital</a:t>
            </a:r>
            <a:endParaRPr lang="en-MY" sz="28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69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700808"/>
            <a:ext cx="8229600" cy="2223120"/>
          </a:xfrm>
        </p:spPr>
        <p:txBody>
          <a:bodyPr>
            <a:normAutofit/>
          </a:bodyPr>
          <a:lstStyle/>
          <a:p>
            <a:pPr algn="l"/>
            <a: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  <a:t>SP 1.1</a:t>
            </a:r>
            <a:b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</a:br>
            <a:r>
              <a:rPr lang="en-MY" sz="4000" smtClean="0">
                <a:latin typeface="macleeks2r Light" pitchFamily="2" charset="0"/>
              </a:rPr>
              <a:t>Menyatakan Kegunaan Atur Cara Komputer Dalam Perkakasan Harian</a:t>
            </a:r>
            <a:endParaRPr lang="en-MY" sz="40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95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3dfocus.co.uk/wp-content/uploads/2013/04/LG-Smart-TV-Font-Screen-U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861" y="485745"/>
            <a:ext cx="2439162" cy="2517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04215" y="2882071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mtClean="0">
                <a:latin typeface="macleeks2r Light" pitchFamily="2" charset="0"/>
              </a:rPr>
              <a:t>Mencapai aplikasi Internet dan pelbagai aktiviti interaktif</a:t>
            </a:r>
            <a:endParaRPr lang="en-MY">
              <a:latin typeface="macleeks2r Light" pitchFamily="2" charset="0"/>
            </a:endParaRPr>
          </a:p>
        </p:txBody>
      </p:sp>
      <p:sp>
        <p:nvSpPr>
          <p:cNvPr id="3" name="AutoShape 4" descr="data:image/jpeg;base64,/9j/4AAQSkZJRgABAQAAAQABAAD/2wCEAAkGBxAPDw8PEBIPDw8PDQ0MDw0PDw8PDw0PFBEWFhQRFBQYHCggGBolHBQUITEhJSkrLi4uFx8zODMsNygtLisBCgoKDQwNEQ4PGjccFBwrKysrLissKzQrKysrKysrKysrKyw3MisrKysrKysrKysrKysrKysrKysrKysrKysrK//AABEIAKgBLAMBIgACEQEDEQH/xAAbAAABBQEBAAAAAAAAAAAAAAAAAQIDBAYFB//EAEUQAAEDAgIDDAQNBAEFAAAAAAEAAgMEEQUSBjFREyEyQWFxcoGRobHBM0KSsgcUIiM0Q1Jic4KDotEVFkTh8CRTY4ST/8QAFQEBAQAAAAAAAAAAAAAAAAAAAAH/xAAVEQEBAAAAAAAAAAAAAAAAAAAAAf/aAAwDAQACEQMRAD8A9xQhCAQkuguAFzvDadSBUKqcRivbOCeS5UzZ2njHggkQkBQgVCRCBUJEIFQkQgVCRCBUJEIFQkQgVCRCBUJEIFQkQgVCRCBUJEIFQkQgVCRCBUJEIFQkQgVIhcDF8fDbxwkOdqMmtrebae5B0MTxRkAtwpDqYPE7AszU1skpu9xtxNG80cwVTMSSSSSTckm5JT2oJYDZzekFoGuWfZrHOuwyVBcY8jUSFO2pdzqkyQKUOQXW1O0KVswK54KcCg6AITlQDk9spQW0qriZPEoQSoTQ8JboFQhCASJUIBIlQgEiVCBEqEIEQhKgEiVCAQhCBEJUIESoQgRCVCDlaSyltM+xILixlxrsTvrGMC1+lX0Y/iMWSYEEjVIEwJwQSs1roNcuez+FbDkFkOT2vVcOTw5BabMVI2ZUw5PDkF1soUgcqAcnhyC8HJ11TbIpBKgshyeJCqwlTw9BYEqeJVWDkoKC2HpcyqXTg8oLN0KASJwlQSpVGHp2ZA5CbdKgEqRCBUJEIBCEIBCEIBKkQgEqRCDj6V/R/wBRnmsmxazSv6P+ozzWSaglCcEwJ4QSx+anDlDHrHOE4OQThyeCq4cnhyCcOTw5Vw5ODkFgOTw5Vw5PBQThyeHKuHJwcgsBycHKAOShyCyHpwkVYOTg5BZEieHqqHJQ5BazJcyrBycJEFjMlzKvuiXOgsCQpwlVbdEbogtiZPEoVHOjOg6GZKCucHpwlO1B0EKiKgp4q0FtCrCrCeKhp40EyE0PB4wnIBCEIONpV9G/UZ5rJNWt0r+j/qM81kWoJQnhRhSNQSs196aCladfMfBRAoJg5PDlACnAoJw5PDlXBTwUE4cnBygDk8OQThycHKAOTg5BOHJwcoA5ODkE4cnBygDk4OQThyUOUAcnByCYOTsygDk4OQS5k7MocyMyCbMlzKHMjMgmzIzKLMjMgmzIzKHMjMglzIzKLMkzIJcyQuUWZIXIJcyBUOGpx7VAXphcg7GH1JfcO3yLEHaFcXFwqT50D7TXDz8l20HF0s+j/qs81kWrW6W/Rx+KzwKyLSgmapYjvhQhPCCSQ2DuzvUIKjrpS1thxrntldtd2oOqHJ4cuY2Y7T1qZkp2g9iC8HJ4cqQldyJ4mOxBbBTw5VBONhTxOP8AgQWsycHKsJRtCkD0E4cnBygzJwcgnDk4OUAclDkE4clzKEOShyCcOS5lCHJcyCbMlzKHMjMgnzIzKHMjMgmzIzKHMjMgmzIzKHMjMgmzJMyhzJMyCbMmlyiL00vQSlya5yiL0wvQXcPktNH0rdostKsfTSWkjP8A5Ge8FsUHD0v+jj8Zng5ZJq1+ljb04/FadV/Vcsja23rsge0p4UQTZpcrTtQVa2TM7mUTXWTdZUdTOyJj5HkBjGl7iSAAAL60EE2k9DFK6GWdkcjcuYOzAC4uBe1tRC6FJitHN6Oop5ORssbj2XXneFYdQYlUVDC2XdGNfPLVRzWDzffs0gtLeIat4LkHB8Il9HiEkROoVNNcdrSEHtYiadXaCl3HlPcvG6bRqQb9HidG88QZVPp3dl10WUmkcIvG+WZo/wC3LBUNt+bfQep7keTsKMh2d68uOmON0/p6e4GvdKWVv7mmymp/hZeDaWlYduSctI/K5vmg9Ky8hSWWPpfhRonekjqI+XK14/aV1abTrDJP8hrL8UrXx+IQd0X2lOEjtqq0uK0k3op4JOhKx3gVd3McXigQVDuRPFVyJhi5UhjPJ4IJxVDlUjahu1UsvIkI5+xB0Wyg8Y7U8OXL60oJG1BZxCpfGy7G5nE21EgdQUsdQSQ0tINt/eNgbbVUEzhxlOFU7kQX8yXMqQq9o704VI5Qgt5kmZQCYHjCXMgmzJMyizJMyCXMjMoS5NLkExcml6izppcglL01z1EXpjnoJon/AC2dNniFul59E75bOmzxC9CQcXSs/MN/Fb7rljy7xWv0taTTtsLndW+65Y14DN9x3/shBIXW31QnmzHkRNK5/INiYGoFCy+ncVRPE2npw0guzzXeGuIG+1gHPv8AUFqLKu6kv67uvK7xCDzHBocQw98j205e2WMwyNIJDmHiDmm7TyqjJ8UBtLS1EB+5UX/a9g8V618RPEWexY9oKa+icdYa4dN3gQUHkb6ShdqmqI/xKdkgHWx1+5EWHNabw1sDXcrpqY9pC9PqcBgfvvpo3HbuUBPaLFUJNEqMm+45DbiEzAOoEhBlaWqxmMAQ1E0reIxVLKhp6iT4K/R6R4kZAyrjZIyzrmoo275tvDNYKzPoHSu4L3tPTY7uc0HvUY0OqY/QVkzBxAGRo/Y8+CDmV2kVIJZGPwyifleW5onPp3kjXwb8d1D8cwaThU1dTnbDUMmaOp9l0psFxQcKSnnGyZjHk8+6R371QfhlWPSYfTSDbE0MJ5tyf5IIzhmEycCumhOypoy4D8zCrVJgb271HitG7jDBUy0x9krlz08bfSUNTF95k0luoSMN+1VTHRE2z1cfThhkA58rwe5Bs4odIoheOR1Q37k0FQD1u31J/d2OU/p6XMBrzU0oPaw27llsGjp4XlzaqHfAF3RzwuAvc62kd6sQVWJtcXQVhfdxdlhr2OaLm9sj3eSDTQfCu5ptNSZejMQ72XN811aX4UKF3DZUR8uRrwPZdfuWQdj+NNHzjDO3j3WkinBHO0KnLpK3/JwygceNwhfTO7kHqNPpvhkn+TG3klDo/eC6tNiFNLbc5oX31ZJGm/YV4r/VMJk4dBPEdtPWFw7HgBXP6HhUrGyNmrYc+WzZIIp+FqHyDcoPaNz2E9t/FJuZ2jrC8aGFtie5lPjMTHMcWZHyVNNYg2IuLhdaKLH4rbnVQ1AtvNFRBIT7YBQenlh2DtP8JuXkPcV503STH4PTUe6AcYhJ743EdyGfChKw2qKJzLayHvafZeweKD0Sw2kc4ISho4j2FYql+FKifw46iP72WN7f2uv3LqQac4ZJb59rb8UrHs8RZBo/lDjRujuRUKbFqSX0c8LuhK3yKutF9Tu8FA7dTs7CgzBNs7aOxNudg6j/AKQP3RIXKN3K09xTCRtI57jxQSlya5yruk5QU0z7Qgt0xvLGNssY/cF6KvOsEbulTC1u/aRrzyNabkr0VBDW0rZmFjr2PGNYO0LOz6IA77ZTf7zL+BWpQgw82iNQOC6J3W5p8PNUZtHatv1RcNrXMd3XuvRkIPK5qGZnCilbbjMbrdtlWNxa4IB1EggHm2r11RywMeLPa142OaHDvQeTh6DJ5dQ2r0mfR+kfrhYOjmZ7pCpP0PpDqEjOaQn3roMM19/9pwctfJoZF6ssg6Qa7wsq0mhjvVmaekwjwKDNF19e/wA6YYYz6jOfKAu/JojUDUYncznDxCrv0bqx9Xfla9h80HI+Ls4s45nv8LphpAfWJ6TWO8l0n4TUt1wy9TC7wVd8L28Jrm87SEFP4kRqLPZczwKgmwtr958cbxylr+57V0AUt0Gcm0WpXXvSsHK1jG+44Fc6fQeiPqSM/NMAPaDltMyXMg89/sSNpvDUSxnkdH5FpTXaLYgz0dbI4fZkMxb2XeF6GbHWAecXTDBH9hvUAD3IPIsRjrIZCyWKGc/J+cNC1zHX4s+5tPen4jQVr4hH8T3MBzX5oMxvYGwyh7gBvr1ncG/eHM9/8pjqUH1j1tjPkg8JloZo+FFKy32ontHeF1sTroKzcy6R1O6MOGV8JkaSSCTmYbjUOJeumk5W9jm+DlWnwlj+FHE/nyu95pQeT07pWegxBreQVFVT+80DvXUgxnGALNnNQ3YZaWpB6iSStlUaKUr+FTN52hrT2scCudUaDUZ1MlZzGY29oOCDOy45VX/6nD6SXiLpKDcz7bQFNi9VhjMhdQj5ebfgqJYsuW2ppJHGul/ZoZ6KrqY9g3UC3ZlUcmjVbazasSDiE0TZe850Gfd/R5OLEac/+vO0eBU8FJSD6Pir4djZYamG3Ww2VmfR6tHChoZuXc2wuPW0MVGTB5RwsPdzw1L3Hsu9B3KBuJ/UYpBM3itUiQnqmAPeurHiGPx+rDUDoMcT/wDNyyNCGRa46uAi4tIxrgOshqsSzsc7MycMPFmY5p1artJ2INP/AHviEXp8OdYa3Mc9vcWlSR/ChTAgSwVMR5mOt+4HuWdgxCrb6OpB3t4ComYP3gBFZjdccobuM/2mSCimuN7bv7UGyo9MqCpe2ON7t0ebNY6KQEm221u9dJzmnV2ArN4FKx0weaOGFwYTm+Lbk/f4gW2BW6wym+OSMiizNjb8qUmNoLG8jrk7+oBS0aHQfDskTp3cKY2ZfWIx/JueoLTpkTA1oa0Wa0BoA1ADUE9UCEIQCRKkQKhCEAhCEAhCECJUIQCCEIQQyUsbuExjudjSq0mDUztcMfUMvgr6EHHk0apT6hb0Xv8AMqtJolAdT5W9bSPBaFCDLSaHj1Zj+ZgPgVWk0RlHBkjPPmb/ACtkhBg5NGKoamsd0Xjzsq0mB1TdcT/y5XeBXoqEHmMlDM3hRSjnjePJV3XGve595erJrmA6wDzgFB5VmRmXpsmGwO4UUR/Tb/CqyaPUjvqmjolzfAoPOy5RujYdbW+yFvpdE6U6t0Z0X/yCqsmhkXqyyDpBrvCyDEGBmwjme8eajdTNPG7rDHeIWxl0Kd6szT0oyPAlVJdDqkcF0TvzOHiEGVdSco9kjwIVafCmP4TIn84B95pWnl0XrG/V5ui9h81Smwaqbrgm6mOcO5BmHaOQX3oGjlaGj3SFx8F0IHxh81QPm2zPMUN7l7Q45C87LW3uTfXpmG6NVUoBLNyafWl+SfZ19y0VHobE2xle+Q8bW2Yw+fegx9Dg7ql+WJpJ3szrkNYNpPFzL0fBcKZSxCNu+Tvvedb3fxyK1TUzImhkbWsaNTWiymQCEJECoQhAIQhAIQhAIQhAIQhAIQhAIQhAIQhAIQhAIQhAIQhAIQhAIQhAiVCEAkQhAqEIQCRCECoQhAIQh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sp>
        <p:nvSpPr>
          <p:cNvPr id="4" name="AutoShape 6" descr="Image result for air conditioner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sp>
        <p:nvSpPr>
          <p:cNvPr id="5" name="AutoShape 8" descr="Image result for air conditioner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sp>
        <p:nvSpPr>
          <p:cNvPr id="6" name="AutoShape 10" descr="data:image/jpeg;base64,/9j/4AAQSkZJRgABAQAAAQABAAD/2wCEAAkGBxAPDxAPEBEPEA8NDg0NDQwPEA8PDQ0NFBEWFxQRFRQYHSggGBomHBQVITEhJSkrLi4vFx8zODMsNygtLisBCgoKDAwNFAwPFCwZFBkrLDcrLCwsKywsLCsrNzcrKyssLCwsNyw3LCsrKysrKysrKysrKysrKyssLCsrKysrK//AABEIAKoBKAMBIgACEQEDEQH/xAAcAAABBQEBAQAAAAAAAAAAAAAAAQIDBAUHBgj/xABQEAACAQIBBQkKCQgJBQAAAAAAAQIDEQQFEiExQQYTUWFxgZGhsRUiMkJScoKSwdEUIzNTVJOywvA0Q0SDorPS4QcWJGJjc6Ti8Rd0o8PE/8QAFQEBAQAAAAAAAAAAAAAAAAAAAAH/xAAXEQEBAQEAAAAAAAAAAAAAAAAAAREh/9oADAMBAAIRAxEAPwDuIAAAAAAAAAAAAAAAAAAAAAAAAAAAAAAAAAAAAAA1zXDza2A4CriMfTp+FKMXsUpKLfItb6CrPKrfydKrPgahmR9apm9VwNQjnXhHwpRXLJI8/jsdUis6vSe9J3lmV25RW1uKik1zlmjKmvk4RXGkrvnA11Wi9KkmuFNPsB148PUyhHOZLGi3tKLPwiPD1MfConqafI7lXeFwsjqUEMGgBlb9Ui3aV1GzzZaU07rl2FqGM8pc8dKILYDKdWMtTT4tvQPAAAAAAAAAAAAAAAAAAAAAAAAAAAAABuev+NIDgInXXL19SuxjqyepdNkva+oCwNc1w8y0sruMnrduRXa53ddQ10Yvwry4pNterq6gJKmMgna6v5N7y9VXfURPFTfgwlytKC/a0/skkbJWSSXAtCGyqpFETjWlrlCPCkpVHzN2X7InwJPw51J8Tm4x9WFk+gWeJRBPFhFmlRp0/AjGPmxUb9AzEYpRRSniGVK7umBSynjXUbWzVbiNLc/pw1F8NGl9hGJVWk3dzX5NR/yoLoQo1oRJooZEkQKGRTJWQyKKtZeH5i7ZCxFreNxwft94kdS5CBU7NPajTMw00KoAAIAAAAAAAAAAAAEckAoEbqoR1GBKJnL8aSF3/H8xHYCR1Px/wI5sidRDJV0UTO/4/mI0tunl0laWII5VmBcckhkqyKbmNbCLUsQRSxDIBAHyrNkbmxbCWAY2NJM0TNAjaIqq0Ms5oypDQwMaqja3Mfk1LzLdDZlVYmpuW/JqfFvi6KkkBtxHojQ9MoJMiY9kcgK9Z6fQn933iU3oXIFXX6FTtiNpPvVyAPZpx1LkRls06epci7CUOAAIoACGpUle0UuOTduhWAmEckVsyXjT5opJddwzI8vLd9pcErrrZp5NPYJvjey3KMdREcqwEzvtY1tbfeV5VWMcwLTqojdcruQjYEsqzGOoMEuA5yG3AQIUQBQEEHBYBtgsPsNc0UGaDQ1zZGwHuSGupxDWIyAlNkVXU+QeyOpqfIBjVmbe5R/2aPFPELor1DDrmzuSf9mX+di1/qahaPQIdcjixwAyOY9simwIZ+EvMn2xGUfBXIOk++XJJdnuI6PgrkAlNKj4MfNXYZZp0PAj5q7CUiQAAigqyqFooS9iAc5jJTEbGNlA2NbEbEuAtxLiAEFwEAAFAQAAWwAFhRrkNcgHuQ1zGgUAgogQggrEARiAxGRSMjqamPZFVehlGPXNfcpZYfRp+OxXS6820ZFc1dyf5O/8/FfvpP2gegixxHFi3IHMikPkyJgRz1x5X2EdB96h89ceV9jI6Hg87KH3NTDeBHkRlGrhfAjyEpEoABFBmt9i7DSMu/YuwAbGtisaUIxBQsEIFhRM9AFgsNcxrkwJBHNEdxGA9yAamLcoAEuAQAAgCtjbgAAIwECgRgxrZAMgrPQTMgrPQUZNc1NyL+InxYjE/vH7zJxDNTcc/iKnFia/an7QPQIW4iC5ANjGOYxgR1NcfOf2ZEVF6Od9o+q9MfO+6yOi9D86XaVD2zVwXyceftMo1cD8nHn7WSrE4ABFBkZ2rkXYa5ht9i7AHuY1zGNiXKh+exLjLi3AcA24XKFbPMTyzjpJb3hbXhN50qdVpS3pOOjRoz1JcmbwnpWxrqR8qPSgMCOIylKovikqWcr/ACUZ2VZJ3vJ6HB30eS9rR6EjdeHlx9ZDHjKa8ePTcCwhSm8oUl4/RGT7EI8qUuGT5IT9wRcFM95UhsjVfJB+0TupwUqz9GK9oGhcRsod0JvVQq87gvaDxdbZQfPUS9gF64XKG/Yl/mYLlqN/dFvin4tFc82FXWxLlTesU9tFehN/eFWFxD11ILkp+9kFi4hEsDW21pc0KfuHLJs9tao/UXYihzZVryLSyZwzqv8AWSXYPjkyntzpcUpTkutgebxT1mruLfxNbixdX7FN+0qboKEKc0oRjFOnDRFKKbzp6dBPuJl8XiVwYyX7iiB6ULiAQDGNitjGUR1dcfO+6xlLb50u0dU2ed7GvaMp+N5z7Qh5q4D5Ncsu0yjUyf8AJrlfaSrFkAAig89Upzu7SVrvxdnSehMWVZKUk4yupNPwba+UsFdYap5X7KFWDqeW/Vj7iysWl4r53EX4cvJXrfyCK/wCfly6he50vLn0sneUV5MfX/2iPKf92H1n+0Cu8lcMp+sxryPHbd8rZZ7qryYfW/7Rjyuv8L6z+QEHceHAOWSYeSh/ddf4X1gjyxHho+uAqybHyUOWT48CInlmPl0elP7wjy1H5yh+PTAsrAR4EKsEuBFN5cj85Q/HpjXl6PzmH/HpgaKwi4BfgyMv+sEfncP+PTEluhj87QXPH+IDXWHQu8IxP6wR+fpczpe8Tu/D6RT9agMG5vIb0YLy/D6TD1sP7hO70PpUPXw3uGDf3sN7PP8Ad+n9Kh6+G9wd36f0qHr4f3DFegzBM08+8v0/pUPrKHuG936X0mH1tEYPRZo1o8+8v0vpFP62mRy3Q0vpFP6yAQzdTJb5FbVTjfpkG4l97iv+7/8AnomLlLHQlLOhLfZPxKd6tST5vabe5OhKjRaqWVWtUnWqRTuoOVlGF9toxiij0txGxiYtwFbGNg2NYDaur0o/aRHB6Zecx032x7URKSWe3oSd2+BWuETGrk35P0mYffzptXVOU4u01G9SlfVrbi2uNNcRr5Gg40rOUptSl38lFSfqpLqJVi+AARQZOVMFBy3xwjJSspZ0VK0lqenh1cyNYSUU001dNWa4UB5WpicFCTjKWEjKOuMpUYyXKmCxmC2VMH69D3mL/SH/AEf0cfBzcfjIp73iIK9WC8ma8aPHs7eLQ3JfA51fhSlOKzVSqUs1xkne70vzekqPoiNTCvU8M+R0mP8AiP8AB/8AGfPFDA4Ockt7xCvfvnTpNatHjCSw2CTsoYh22xoUWv3hR9EPetip8ygJaOyMeaKPniOGwbaVq8btK8qEUlxu02UMvZOpRtvMpuqnpvHMVlsenSwPpWy8leqhkmlsXQfNGS6kpye/S3mC0X3qSlfizI3tycJt08LScc5YxqN2tWLjpXFmcZB3nfFwdQjqcXUcGjGGzHvnnio9qQ/e3syh/q5R7ZIo7q6nF1DXU/FjiKwlayax2h6U/hySf7Yiw9d6soS5soe6oB27fBN8OKrDYzZj63Nj5v8A9hJHC5Q2YvFPjWKqyX2gOzZ4mecDy3lPH4dqKxuK3xaZQVeo0o8enXxfyIcHuvxsrJV8TJxis74+r06xo+gc8TPOOUMTlacIzjicU4zipRak2rPjHvFZXX6TiOe3tQHX88RzOPvKWV1+lVuin/CJ3Wyv9Kq+pR/hA6+5jHM5jkXdBlClXhLEVJ16D72pTcKaai/Hi4xTutfHpR0WNZSSlFpxkk01qae0ImdQY5kcrWbu+9V3b3WdyKUn/f0q67yq7rh0Uwqdz4+smwuI2bUZU67jNRlbNqLOpTWqWjTHl0PoejQK621a0B67DV85E9zzWBx/M1rRuUMSpIgsjWxucJcqCftj9pFXGK9PELhpz/dlmb0c8e1FetqreY/sAWrmpkrwH577EY9OV4x41HsN3B0N7jZu93fVa2haOolWJwACKAAAAw90WRMPiYOMqUHKTi5TtZuzT0216lrNwrzwcG2+/Tel5tSpHqTA8LU3H0k9EUVluJpRVlHh6ToDwEdkqi9LO+1ca8BwVJ88aT+6XUxzye4qnwFV7hIZ0pWu5O+nYravbznS3gZ7Jx9KnfskhrwdThpPmnH2saY5lU3ER4CnjNwrlHNjo75Nvi2o6u8LV8im+SpJP7Ax4efzT5pwfa0XTHJHuES8VdBDPcP/AHV0HXnRe2lUXNB9kmMdOO2FRfqqnsQ0xxrF7i6jUIxVlnPO4o6+3tInuHfk9R2dxpbWl5ylHtQipUX41L14X7QOKT3FPyCKvuVnTpTUYNtuLUVtd7e3qO5fAIPUk+SzElkqPk9Q4Y4Itx80tK07bcIyluTlTk5RUk5aJK7tJch3mWSIcBFLIsOBDg4UtzdWOpzXI5LsHY3CYmO9wjOqpSja6nNeDob0Pgt0ncJZChwLoIp7nqbd81XSaTtpSdr9iHBxBZOxq/P4lfrq38QfBscv0jEc9So/adrludhwIhlubjwAcaccevz9Xnd+01tz+WMZh5ZtdyrUZcKWfSfDGy0rhX4fSZbmY8BFLcwuDqQRm08dtT4HddK9gyrjbOEsxSdOTlBtQ+L0aXBtXWhvRf8AldwO4WWKzsRDEvDpzdOnFUlUVWEEo57u1ozlK3FZ7S//ANP61rPE05fqZQ++xxesideFSMk22pvOTSit6qa769GnTbhRTjibPMn4S1Pxai4V7jal/R1XTvGvDkzqkb8uhlXGbi8bCL7xVUrWhSrpu99az4x084FHf9q0PhLmFyo46yisg5STzVha81p8J0YyWjynLNfUXqO5XHyjnOjmvT3k6lFTXRJrrHE62sJleL0NmjDERepnjqu5fKEdKozXmzpSXVIZHCZVpfo1aSXkxbIr20qitrG5ycpJ6mkn0HncDgsrV2lvG8Rur1K8oxivRV5PoPQ4fcfJq9fF15PW1RUKUOTSpPrQFahjY06S3x5sqUXGcfCnLMVs6EVdyTtdWW3hPSZFyh8IpupZpZzirwlBuyWmz5TOjuNwfjKtPz8RX08ykkbeGw8KUI06cVCEFaMIqySCpQACAAAAAAAAAAAAAAAAAAAAAGygnrSfKkxwAV5YKk9dOm/Qj7hvc6jsgl5rcewtABU7nw2OquStV94jwHBVqrnhL7UWXAAovBT2VX6VOk+xIR4Sr5dN8tKS7Jl8AM54atwUXz1I+8a6VVfm4vzavviaYAZTVTbRqc0qUvvIgxdOpUjvdOFSEqjUJVZKKVKm/Dmmm9Nr242jcACOhRjThGEEowhGMIRWqMUrJEgAAAAAAAAAAAAAAAAAAAAAB//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sp>
        <p:nvSpPr>
          <p:cNvPr id="7" name="AutoShape 12" descr="Image result for air conditioner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pic>
        <p:nvPicPr>
          <p:cNvPr id="1038" name="Picture 14" descr="http://www.hlk2u.com/store/pic/hlk2u2/item/ESM09CRA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69" b="25334"/>
          <a:stretch/>
        </p:blipFill>
        <p:spPr bwMode="auto">
          <a:xfrm>
            <a:off x="4150690" y="374899"/>
            <a:ext cx="3423920" cy="1544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51920" y="1687077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mtClean="0">
                <a:latin typeface="macleeks2r Light" pitchFamily="2" charset="0"/>
              </a:rPr>
              <a:t>Menetap, mengesan dan menyelaras suhu.</a:t>
            </a:r>
            <a:endParaRPr lang="en-MY">
              <a:latin typeface="macleeks2r Light" pitchFamily="2" charset="0"/>
            </a:endParaRPr>
          </a:p>
        </p:txBody>
      </p:sp>
      <p:pic>
        <p:nvPicPr>
          <p:cNvPr id="1040" name="Picture 16" descr="http://www.lovethatkimchi.com/Rice_Cookers/Rice_Cooker_images/fuzzy_logic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3" t="10774" r="7579" b="7755"/>
          <a:stretch/>
        </p:blipFill>
        <p:spPr bwMode="auto">
          <a:xfrm>
            <a:off x="1268095" y="3791789"/>
            <a:ext cx="1944217" cy="184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87589" y="5634930"/>
            <a:ext cx="2976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mtClean="0">
                <a:latin typeface="macleeks2r Light" pitchFamily="2" charset="0"/>
              </a:rPr>
              <a:t>Melakukan pelbagai cara masakan.</a:t>
            </a:r>
            <a:endParaRPr lang="en-MY">
              <a:latin typeface="macleeks2r Light" pitchFamily="2" charset="0"/>
            </a:endParaRPr>
          </a:p>
        </p:txBody>
      </p:sp>
      <p:pic>
        <p:nvPicPr>
          <p:cNvPr id="1042" name="Picture 18" descr="http://www.rentongo.com/cms/admin/uploads/full/15052013042732-2332Top%20Loading%20Full%20Automatic%20washing%20mach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335" y="2230387"/>
            <a:ext cx="3067816" cy="379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283968" y="6027082"/>
            <a:ext cx="43886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mtClean="0">
                <a:latin typeface="macleeks2r Light" pitchFamily="2" charset="0"/>
              </a:rPr>
              <a:t>Mengesan berat muatan, menentukan cara basuhan, tempoh bilasan dan putaran.</a:t>
            </a:r>
            <a:endParaRPr lang="en-MY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11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700808"/>
            <a:ext cx="8229600" cy="3096344"/>
          </a:xfrm>
        </p:spPr>
        <p:txBody>
          <a:bodyPr>
            <a:normAutofit/>
          </a:bodyPr>
          <a:lstStyle/>
          <a:p>
            <a:pPr algn="l"/>
            <a: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  <a:t>SP 1.2</a:t>
            </a:r>
            <a:b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</a:br>
            <a:r>
              <a:rPr lang="en-MY" sz="4000" smtClean="0">
                <a:latin typeface="macleeks2r Light" pitchFamily="2" charset="0"/>
              </a:rPr>
              <a:t>Membuat Perkaitan Antara Langkah-langkah Aktiviti Harian Dengan Satu Set Arahan Dalam Atur Cara Komputer</a:t>
            </a:r>
            <a:endParaRPr lang="en-MY" sz="40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81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75590"/>
            <a:ext cx="1349375" cy="185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389" y="1610944"/>
            <a:ext cx="1341437" cy="181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643" y="1568445"/>
            <a:ext cx="1341437" cy="181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204" y="4244677"/>
            <a:ext cx="1349375" cy="180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177" y="4244677"/>
            <a:ext cx="132556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143916"/>
            <a:ext cx="838200" cy="71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762" y="1877217"/>
            <a:ext cx="1439863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392" y="4667747"/>
            <a:ext cx="1096963" cy="96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953" y="4632073"/>
            <a:ext cx="1036637" cy="112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286" y="4816969"/>
            <a:ext cx="808037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710" y="4739971"/>
            <a:ext cx="846137" cy="81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>
            <a:stCxn id="1026" idx="3"/>
            <a:endCxn id="1031" idx="1"/>
          </p:cNvCxnSpPr>
          <p:nvPr/>
        </p:nvCxnSpPr>
        <p:spPr>
          <a:xfrm>
            <a:off x="1672903" y="2501897"/>
            <a:ext cx="378817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868945" y="2508245"/>
            <a:ext cx="378817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687625" y="2508246"/>
            <a:ext cx="378817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6422826" y="2501897"/>
            <a:ext cx="378817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3253590" y="5159677"/>
            <a:ext cx="279598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937355" y="5147966"/>
            <a:ext cx="279598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286323" y="5124792"/>
            <a:ext cx="279598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5934579" y="5124792"/>
            <a:ext cx="279598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7542112" y="5136850"/>
            <a:ext cx="279598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stCxn id="1028" idx="3"/>
            <a:endCxn id="1033" idx="1"/>
          </p:cNvCxnSpPr>
          <p:nvPr/>
        </p:nvCxnSpPr>
        <p:spPr>
          <a:xfrm flipH="1">
            <a:off x="840392" y="2474908"/>
            <a:ext cx="7302688" cy="2673058"/>
          </a:xfrm>
          <a:prstGeom prst="bentConnector5">
            <a:avLst>
              <a:gd name="adj1" fmla="val -3130"/>
              <a:gd name="adj2" fmla="val 57973"/>
              <a:gd name="adj3" fmla="val 103130"/>
            </a:avLst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672903" y="620688"/>
            <a:ext cx="53473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3200" smtClean="0">
                <a:latin typeface="macleeks2r Light" pitchFamily="2" charset="0"/>
              </a:rPr>
              <a:t>Mesin Minuman Layan Diri</a:t>
            </a:r>
            <a:endParaRPr lang="en-MY" sz="32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67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44" y="1312703"/>
            <a:ext cx="1349375" cy="185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253" y="1331753"/>
            <a:ext cx="1341437" cy="181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971" y="1331752"/>
            <a:ext cx="1341437" cy="181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171" y="1331752"/>
            <a:ext cx="1349375" cy="180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498" y="1298416"/>
            <a:ext cx="1325563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56" y="4365104"/>
            <a:ext cx="838200" cy="71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994" y="4098400"/>
            <a:ext cx="1439863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283" y="4242862"/>
            <a:ext cx="1096963" cy="96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410" y="4162692"/>
            <a:ext cx="1036637" cy="112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502" y="4403201"/>
            <a:ext cx="808037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699" y="4296410"/>
            <a:ext cx="846137" cy="81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16919" y="5421600"/>
            <a:ext cx="5275361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MY" sz="2000" smtClean="0">
                <a:latin typeface="macleeks2r Light" pitchFamily="2" charset="0"/>
              </a:rPr>
              <a:t>Satu set arahan dalam atur cara komputer</a:t>
            </a:r>
            <a:endParaRPr lang="en-MY" sz="2000">
              <a:latin typeface="macleeks2r Ligh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23728" y="3260596"/>
            <a:ext cx="4449917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MY" sz="2000" smtClean="0">
                <a:latin typeface="macleeks2r Light" pitchFamily="2" charset="0"/>
              </a:rPr>
              <a:t>Langkah-langkah aktiviti harian</a:t>
            </a:r>
            <a:endParaRPr lang="en-MY" sz="2000">
              <a:latin typeface="macleeks2r Light" pitchFamily="2" charset="0"/>
            </a:endParaRPr>
          </a:p>
        </p:txBody>
      </p:sp>
      <p:cxnSp>
        <p:nvCxnSpPr>
          <p:cNvPr id="4" name="Straight Arrow Connector 3"/>
          <p:cNvCxnSpPr>
            <a:stCxn id="1026" idx="3"/>
            <a:endCxn id="1027" idx="1"/>
          </p:cNvCxnSpPr>
          <p:nvPr/>
        </p:nvCxnSpPr>
        <p:spPr>
          <a:xfrm flipV="1">
            <a:off x="1778819" y="2238216"/>
            <a:ext cx="354434" cy="794"/>
          </a:xfrm>
          <a:prstGeom prst="straightConnector1">
            <a:avLst/>
          </a:prstGeom>
          <a:ln w="381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6916546" y="2203130"/>
            <a:ext cx="354434" cy="794"/>
          </a:xfrm>
          <a:prstGeom prst="straightConnector1">
            <a:avLst/>
          </a:prstGeom>
          <a:ln w="381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5196408" y="2222339"/>
            <a:ext cx="354434" cy="794"/>
          </a:xfrm>
          <a:prstGeom prst="straightConnector1">
            <a:avLst/>
          </a:prstGeom>
          <a:ln w="381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474690" y="2223133"/>
            <a:ext cx="354434" cy="794"/>
          </a:xfrm>
          <a:prstGeom prst="straightConnector1">
            <a:avLst/>
          </a:prstGeom>
          <a:ln w="381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7120539" y="4713128"/>
            <a:ext cx="354434" cy="794"/>
          </a:xfrm>
          <a:prstGeom prst="straightConnector1">
            <a:avLst/>
          </a:prstGeom>
          <a:ln w="381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5946047" y="4725467"/>
            <a:ext cx="354434" cy="794"/>
          </a:xfrm>
          <a:prstGeom prst="straightConnector1">
            <a:avLst/>
          </a:prstGeom>
          <a:ln w="381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4554976" y="4724673"/>
            <a:ext cx="354434" cy="794"/>
          </a:xfrm>
          <a:prstGeom prst="straightConnector1">
            <a:avLst/>
          </a:prstGeom>
          <a:ln w="381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3094857" y="4723879"/>
            <a:ext cx="354434" cy="794"/>
          </a:xfrm>
          <a:prstGeom prst="straightConnector1">
            <a:avLst/>
          </a:prstGeom>
          <a:ln w="381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1300560" y="4723085"/>
            <a:ext cx="354434" cy="794"/>
          </a:xfrm>
          <a:prstGeom prst="straightConnector1">
            <a:avLst/>
          </a:prstGeom>
          <a:ln w="381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91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708920"/>
            <a:ext cx="7632848" cy="1656184"/>
          </a:xfrm>
        </p:spPr>
        <p:txBody>
          <a:bodyPr>
            <a:normAutofit/>
          </a:bodyPr>
          <a:lstStyle/>
          <a:p>
            <a:pPr algn="l"/>
            <a: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  <a:t>SP 1.3</a:t>
            </a:r>
            <a:br>
              <a:rPr lang="en-MY" b="1" smtClean="0">
                <a:solidFill>
                  <a:srgbClr val="0070C0"/>
                </a:solidFill>
                <a:latin typeface="macleeks2r Light" pitchFamily="2" charset="0"/>
              </a:rPr>
            </a:br>
            <a:r>
              <a:rPr lang="en-MY" sz="4000" smtClean="0">
                <a:latin typeface="macleeks2r Light" pitchFamily="2" charset="0"/>
              </a:rPr>
              <a:t>Menulis Satu Set Arahan Bagi Aktiviti Harian</a:t>
            </a:r>
            <a:endParaRPr lang="en-MY" sz="40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58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084392"/>
            <a:ext cx="5386908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2800" smtClean="0">
                <a:latin typeface="macleeks2r Light" pitchFamily="2" charset="0"/>
              </a:rPr>
              <a:t>Menyediakan Kuih Apam</a:t>
            </a:r>
          </a:p>
          <a:p>
            <a:endParaRPr lang="en-MY" sz="2000" smtClean="0">
              <a:latin typeface="macleeks2r Light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MY" sz="2000" smtClean="0">
                <a:latin typeface="macleeks2r Light" pitchFamily="2" charset="0"/>
              </a:rPr>
              <a:t>Masukkan 100g tepung beras ke dalam bekas adunan.</a:t>
            </a:r>
          </a:p>
          <a:p>
            <a:pPr marL="457200" indent="-457200">
              <a:buFont typeface="+mj-lt"/>
              <a:buAutoNum type="arabicPeriod"/>
            </a:pPr>
            <a:r>
              <a:rPr lang="en-MY" sz="2000" smtClean="0">
                <a:latin typeface="macleeks2r Light" pitchFamily="2" charset="0"/>
              </a:rPr>
              <a:t>Masukkan 50g gula ke dalam bekas adunan.</a:t>
            </a:r>
          </a:p>
          <a:p>
            <a:pPr marL="457200" indent="-457200">
              <a:buFont typeface="+mj-lt"/>
              <a:buAutoNum type="arabicPeriod"/>
            </a:pPr>
            <a:r>
              <a:rPr lang="en-MY" sz="2000" smtClean="0">
                <a:latin typeface="macleeks2r Light" pitchFamily="2" charset="0"/>
              </a:rPr>
              <a:t>Masukkan 130ml air ke dalam bekas adunan.</a:t>
            </a:r>
          </a:p>
          <a:p>
            <a:pPr marL="457200" indent="-457200">
              <a:buFont typeface="+mj-lt"/>
              <a:buAutoNum type="arabicPeriod"/>
            </a:pPr>
            <a:r>
              <a:rPr lang="en-MY" sz="2000" smtClean="0">
                <a:latin typeface="macleeks2r Light" pitchFamily="2" charset="0"/>
              </a:rPr>
              <a:t>Masukkan 2g yis ke dalam bekas adunan.</a:t>
            </a:r>
          </a:p>
          <a:p>
            <a:pPr marL="457200" indent="-457200">
              <a:buFont typeface="+mj-lt"/>
              <a:buAutoNum type="arabicPeriod"/>
            </a:pPr>
            <a:r>
              <a:rPr lang="en-MY" sz="2000" smtClean="0">
                <a:latin typeface="macleeks2r Light" pitchFamily="2" charset="0"/>
              </a:rPr>
              <a:t>Kacau adunan hingga sebati.</a:t>
            </a:r>
          </a:p>
          <a:p>
            <a:pPr marL="457200" indent="-457200">
              <a:buFont typeface="+mj-lt"/>
              <a:buAutoNum type="arabicPeriod"/>
            </a:pPr>
            <a:r>
              <a:rPr lang="en-MY" sz="2000" smtClean="0">
                <a:latin typeface="macleeks2r Light" pitchFamily="2" charset="0"/>
              </a:rPr>
              <a:t>Biarkan adunan selama lima minit.</a:t>
            </a:r>
          </a:p>
          <a:p>
            <a:pPr marL="457200" indent="-457200">
              <a:buFont typeface="+mj-lt"/>
              <a:buAutoNum type="arabicPeriod"/>
            </a:pPr>
            <a:r>
              <a:rPr lang="en-MY" sz="2000" smtClean="0">
                <a:latin typeface="macleeks2r Light" pitchFamily="2" charset="0"/>
              </a:rPr>
              <a:t>Panaskan cawan di dalam kukusan.</a:t>
            </a:r>
          </a:p>
          <a:p>
            <a:pPr marL="457200" indent="-457200">
              <a:buFont typeface="+mj-lt"/>
              <a:buAutoNum type="arabicPeriod"/>
            </a:pPr>
            <a:r>
              <a:rPr lang="en-MY" sz="2000" smtClean="0">
                <a:latin typeface="macleeks2r Light" pitchFamily="2" charset="0"/>
              </a:rPr>
              <a:t>Tuangkan adunan ke dalam cawan.</a:t>
            </a:r>
          </a:p>
          <a:p>
            <a:pPr marL="457200" indent="-457200">
              <a:buFont typeface="+mj-lt"/>
              <a:buAutoNum type="arabicPeriod"/>
            </a:pPr>
            <a:r>
              <a:rPr lang="en-MY" sz="2000" smtClean="0">
                <a:latin typeface="macleeks2r Light" pitchFamily="2" charset="0"/>
              </a:rPr>
              <a:t>Kukus adunan selama sehingga masak.</a:t>
            </a:r>
          </a:p>
          <a:p>
            <a:pPr marL="457200" indent="-457200">
              <a:buFont typeface="+mj-lt"/>
              <a:buAutoNum type="arabicPeriod"/>
            </a:pPr>
            <a:r>
              <a:rPr lang="en-MY" sz="2000" smtClean="0">
                <a:latin typeface="macleeks2r Light" pitchFamily="2" charset="0"/>
              </a:rPr>
              <a:t>Keluarkan kuih daripada cawan.</a:t>
            </a:r>
          </a:p>
          <a:p>
            <a:endParaRPr lang="en-MY" sz="20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33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338983"/>
            <a:ext cx="8229600" cy="2223120"/>
          </a:xfrm>
        </p:spPr>
        <p:txBody>
          <a:bodyPr>
            <a:normAutofit/>
          </a:bodyPr>
          <a:lstStyle/>
          <a:p>
            <a:pPr algn="l"/>
            <a:r>
              <a:rPr lang="en-MY" sz="3600" b="1" smtClean="0">
                <a:solidFill>
                  <a:srgbClr val="0070C0"/>
                </a:solidFill>
                <a:latin typeface="macleeks2r Light" pitchFamily="2" charset="0"/>
              </a:rPr>
              <a:t>SP 1.4</a:t>
            </a:r>
            <a:br>
              <a:rPr lang="en-MY" sz="3600" b="1" smtClean="0">
                <a:solidFill>
                  <a:srgbClr val="0070C0"/>
                </a:solidFill>
                <a:latin typeface="macleeks2r Light" pitchFamily="2" charset="0"/>
              </a:rPr>
            </a:br>
            <a:r>
              <a:rPr lang="en-MY" sz="3600" smtClean="0">
                <a:latin typeface="macleeks2r Light" pitchFamily="2" charset="0"/>
              </a:rPr>
              <a:t>Menulis Satu Set Arahan Bagi Peralatan Digital Dalam Melakukan Tugasan</a:t>
            </a:r>
            <a:endParaRPr lang="en-MY" sz="3600">
              <a:latin typeface="macleeks2r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33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5893</TotalTime>
  <Words>280</Words>
  <Application>Microsoft Office PowerPoint</Application>
  <PresentationFormat>On-screen Show (4:3)</PresentationFormat>
  <Paragraphs>54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Unit 1 Memahami Pengaturcaraan</vt:lpstr>
      <vt:lpstr>SP 1.1 Menyatakan Kegunaan Atur Cara Komputer Dalam Perkakasan Harian</vt:lpstr>
      <vt:lpstr>PowerPoint Presentation</vt:lpstr>
      <vt:lpstr>SP 1.2 Membuat Perkaitan Antara Langkah-langkah Aktiviti Harian Dengan Satu Set Arahan Dalam Atur Cara Komputer</vt:lpstr>
      <vt:lpstr>PowerPoint Presentation</vt:lpstr>
      <vt:lpstr>PowerPoint Presentation</vt:lpstr>
      <vt:lpstr>SP 1.3 Menulis Satu Set Arahan Bagi Aktiviti Harian</vt:lpstr>
      <vt:lpstr>PowerPoint Presentation</vt:lpstr>
      <vt:lpstr>SP 1.4 Menulis Satu Set Arahan Bagi Peralatan Digital Dalam Melakukan Tugasan</vt:lpstr>
      <vt:lpstr>PowerPoint Presentation</vt:lpstr>
      <vt:lpstr>PowerPoint Presentation</vt:lpstr>
      <vt:lpstr>PowerPoint Presentation</vt:lpstr>
      <vt:lpstr>SP 1.5 Membina arahan-arahan tambahan dalam atur cara bagi menambah fungsi suatu peralatan digital.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Samudin Kassan</dc:creator>
  <cp:lastModifiedBy>Windows 7</cp:lastModifiedBy>
  <cp:revision>52</cp:revision>
  <dcterms:created xsi:type="dcterms:W3CDTF">2015-03-29T01:47:12Z</dcterms:created>
  <dcterms:modified xsi:type="dcterms:W3CDTF">2015-05-20T08:00:46Z</dcterms:modified>
</cp:coreProperties>
</file>