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sldIdLst>
    <p:sldId id="306" r:id="rId3"/>
    <p:sldId id="257" r:id="rId4"/>
    <p:sldId id="284" r:id="rId5"/>
    <p:sldId id="285" r:id="rId6"/>
    <p:sldId id="287" r:id="rId7"/>
    <p:sldId id="288" r:id="rId8"/>
    <p:sldId id="298" r:id="rId9"/>
    <p:sldId id="295" r:id="rId10"/>
    <p:sldId id="294" r:id="rId11"/>
    <p:sldId id="296" r:id="rId12"/>
    <p:sldId id="293" r:id="rId13"/>
    <p:sldId id="301" r:id="rId14"/>
    <p:sldId id="289" r:id="rId15"/>
    <p:sldId id="302" r:id="rId16"/>
    <p:sldId id="290" r:id="rId17"/>
    <p:sldId id="303" r:id="rId18"/>
    <p:sldId id="297" r:id="rId19"/>
    <p:sldId id="304" r:id="rId20"/>
    <p:sldId id="299" r:id="rId21"/>
    <p:sldId id="305" r:id="rId22"/>
    <p:sldId id="300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2" autoAdjust="0"/>
    <p:restoredTop sz="94660"/>
  </p:normalViewPr>
  <p:slideViewPr>
    <p:cSldViewPr>
      <p:cViewPr varScale="1">
        <p:scale>
          <a:sx n="71" d="100"/>
          <a:sy n="71" d="100"/>
        </p:scale>
        <p:origin x="122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8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latin typeface="Arial" charset="0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</a:t>
            </a:r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 </a:t>
            </a:r>
            <a:r>
              <a:rPr lang="en-US" sz="11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2" name="Picture 21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80157"/>
            <a:ext cx="453085" cy="37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951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64296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1549356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66FA14-8150-410D-A403-431ECAFDAA4C}" type="slidenum">
              <a:rPr lang="en-MY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582948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10451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394347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85148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97864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931814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009354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0366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MY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066FA14-8150-410D-A403-431ECAFDAA4C}" type="slidenum">
              <a:rPr lang="en-MY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900" dirty="0" smtClean="0">
                <a:solidFill>
                  <a:prstClr val="black"/>
                </a:solidFill>
                <a:latin typeface="Trebuchet MS" pitchFamily="34" charset="0"/>
              </a:rPr>
              <a:t>KEMENTERIAN PENDIDIKAN MALAYSIA</a:t>
            </a:r>
            <a:endParaRPr lang="en-US" sz="900" dirty="0">
              <a:solidFill>
                <a:prstClr val="black"/>
              </a:solidFill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5" name="Picture 24" descr="jata.jpg"/>
          <p:cNvPicPr>
            <a:picLocks noChangeAspect="1"/>
          </p:cNvPicPr>
          <p:nvPr userDrawn="1"/>
        </p:nvPicPr>
        <p:blipFill>
          <a:blip r:embed="rId16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904" y="6408765"/>
            <a:ext cx="453085" cy="37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315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1A517-AA1D-4DAB-989D-F7D4DC20031B}" type="datetimeFigureOut">
              <a:rPr lang="en-MY" smtClean="0"/>
              <a:t>22/9/2013</a:t>
            </a:fld>
            <a:endParaRPr lang="en-MY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543F0-020B-40B6-B748-7B35F9499044}" type="slidenum">
              <a:rPr lang="en-MY" smtClean="0"/>
              <a:t>‹#›</a:t>
            </a:fld>
            <a:endParaRPr lang="en-M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5.xml"/><Relationship Id="rId3" Type="http://schemas.openxmlformats.org/officeDocument/2006/relationships/slide" Target="slide9.xml"/><Relationship Id="rId7" Type="http://schemas.openxmlformats.org/officeDocument/2006/relationships/slide" Target="slide2.xml"/><Relationship Id="rId12" Type="http://schemas.openxmlformats.org/officeDocument/2006/relationships/slide" Target="slide1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1.xml"/><Relationship Id="rId5" Type="http://schemas.openxmlformats.org/officeDocument/2006/relationships/image" Target="../media/image8.jpeg"/><Relationship Id="rId15" Type="http://schemas.openxmlformats.org/officeDocument/2006/relationships/slide" Target="slide19.xml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7.xml"/><Relationship Id="rId3" Type="http://schemas.openxmlformats.org/officeDocument/2006/relationships/slide" Target="slide6.xml"/><Relationship Id="rId7" Type="http://schemas.openxmlformats.org/officeDocument/2006/relationships/slide" Target="slide2.xml"/><Relationship Id="rId12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1.xml"/><Relationship Id="rId5" Type="http://schemas.openxmlformats.org/officeDocument/2006/relationships/image" Target="../media/image8.jpeg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7.xml"/><Relationship Id="rId3" Type="http://schemas.openxmlformats.org/officeDocument/2006/relationships/slide" Target="slide6.xml"/><Relationship Id="rId7" Type="http://schemas.openxmlformats.org/officeDocument/2006/relationships/slide" Target="slide2.xml"/><Relationship Id="rId12" Type="http://schemas.openxmlformats.org/officeDocument/2006/relationships/slide" Target="slide13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1.xml"/><Relationship Id="rId5" Type="http://schemas.openxmlformats.org/officeDocument/2006/relationships/image" Target="../media/image8.jpeg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7.xml"/><Relationship Id="rId3" Type="http://schemas.openxmlformats.org/officeDocument/2006/relationships/audio" Target="../media/audio1.wav"/><Relationship Id="rId7" Type="http://schemas.openxmlformats.org/officeDocument/2006/relationships/image" Target="../media/image10.gif"/><Relationship Id="rId12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13.xml"/><Relationship Id="rId5" Type="http://schemas.openxmlformats.org/officeDocument/2006/relationships/image" Target="../media/image9.jpeg"/><Relationship Id="rId10" Type="http://schemas.openxmlformats.org/officeDocument/2006/relationships/slide" Target="slide11.xml"/><Relationship Id="rId4" Type="http://schemas.openxmlformats.org/officeDocument/2006/relationships/image" Target="../media/image8.jpeg"/><Relationship Id="rId9" Type="http://schemas.openxmlformats.org/officeDocument/2006/relationships/slide" Target="slide8.xml"/><Relationship Id="rId1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7.xml"/><Relationship Id="rId3" Type="http://schemas.openxmlformats.org/officeDocument/2006/relationships/audio" Target="../media/audio1.wav"/><Relationship Id="rId7" Type="http://schemas.openxmlformats.org/officeDocument/2006/relationships/image" Target="../media/image10.gif"/><Relationship Id="rId12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13.xml"/><Relationship Id="rId5" Type="http://schemas.openxmlformats.org/officeDocument/2006/relationships/image" Target="../media/image9.jpeg"/><Relationship Id="rId10" Type="http://schemas.openxmlformats.org/officeDocument/2006/relationships/slide" Target="slide11.xml"/><Relationship Id="rId4" Type="http://schemas.openxmlformats.org/officeDocument/2006/relationships/image" Target="../media/image8.jpeg"/><Relationship Id="rId9" Type="http://schemas.openxmlformats.org/officeDocument/2006/relationships/slide" Target="slide8.xml"/><Relationship Id="rId1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slide" Target="slide17.xml"/><Relationship Id="rId3" Type="http://schemas.openxmlformats.org/officeDocument/2006/relationships/audio" Target="../media/audio1.wav"/><Relationship Id="rId7" Type="http://schemas.openxmlformats.org/officeDocument/2006/relationships/image" Target="../media/image10.gif"/><Relationship Id="rId12" Type="http://schemas.openxmlformats.org/officeDocument/2006/relationships/slide" Target="slide15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11" Type="http://schemas.openxmlformats.org/officeDocument/2006/relationships/slide" Target="slide13.xml"/><Relationship Id="rId5" Type="http://schemas.openxmlformats.org/officeDocument/2006/relationships/image" Target="../media/image9.jpeg"/><Relationship Id="rId10" Type="http://schemas.openxmlformats.org/officeDocument/2006/relationships/slide" Target="slide11.xml"/><Relationship Id="rId4" Type="http://schemas.openxmlformats.org/officeDocument/2006/relationships/image" Target="../media/image8.jpeg"/><Relationship Id="rId9" Type="http://schemas.openxmlformats.org/officeDocument/2006/relationships/slide" Target="slide8.xml"/><Relationship Id="rId14" Type="http://schemas.openxmlformats.org/officeDocument/2006/relationships/slide" Target="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9.xml"/><Relationship Id="rId3" Type="http://schemas.openxmlformats.org/officeDocument/2006/relationships/image" Target="../media/image8.jpeg"/><Relationship Id="rId7" Type="http://schemas.openxmlformats.org/officeDocument/2006/relationships/slide" Target="slide3.xml"/><Relationship Id="rId12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slide" Target="slide15.xml"/><Relationship Id="rId5" Type="http://schemas.openxmlformats.org/officeDocument/2006/relationships/slide" Target="slide2.xml"/><Relationship Id="rId10" Type="http://schemas.openxmlformats.org/officeDocument/2006/relationships/slide" Target="slide13.xml"/><Relationship Id="rId4" Type="http://schemas.openxmlformats.org/officeDocument/2006/relationships/image" Target="../media/image9.jpeg"/><Relationship Id="rId9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slideLayout" Target="../slideLayouts/slideLayout7.xml"/><Relationship Id="rId7" Type="http://schemas.openxmlformats.org/officeDocument/2006/relationships/slide" Target="slide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audio" Target="../media/audio1.wav"/><Relationship Id="rId9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9.xml"/><Relationship Id="rId3" Type="http://schemas.openxmlformats.org/officeDocument/2006/relationships/image" Target="../media/image8.jpeg"/><Relationship Id="rId7" Type="http://schemas.openxmlformats.org/officeDocument/2006/relationships/slide" Target="slide3.xml"/><Relationship Id="rId12" Type="http://schemas.openxmlformats.org/officeDocument/2006/relationships/slide" Target="slide17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gif"/><Relationship Id="rId11" Type="http://schemas.openxmlformats.org/officeDocument/2006/relationships/slide" Target="slide15.xml"/><Relationship Id="rId5" Type="http://schemas.openxmlformats.org/officeDocument/2006/relationships/slide" Target="slide2.xml"/><Relationship Id="rId10" Type="http://schemas.openxmlformats.org/officeDocument/2006/relationships/slide" Target="slide13.xml"/><Relationship Id="rId4" Type="http://schemas.openxmlformats.org/officeDocument/2006/relationships/image" Target="../media/image9.jpeg"/><Relationship Id="rId9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7.xml"/><Relationship Id="rId3" Type="http://schemas.openxmlformats.org/officeDocument/2006/relationships/slide" Target="slide3.xml"/><Relationship Id="rId7" Type="http://schemas.openxmlformats.org/officeDocument/2006/relationships/slide" Target="slide2.xml"/><Relationship Id="rId12" Type="http://schemas.openxmlformats.org/officeDocument/2006/relationships/slide" Target="slide1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3.xml"/><Relationship Id="rId5" Type="http://schemas.openxmlformats.org/officeDocument/2006/relationships/image" Target="../media/image8.jpeg"/><Relationship Id="rId10" Type="http://schemas.openxmlformats.org/officeDocument/2006/relationships/slide" Target="slide11.xml"/><Relationship Id="rId4" Type="http://schemas.openxmlformats.org/officeDocument/2006/relationships/audio" Target="../media/audio1.wav"/><Relationship Id="rId9" Type="http://schemas.openxmlformats.org/officeDocument/2006/relationships/slide" Target="slide8.xml"/><Relationship Id="rId14" Type="http://schemas.openxmlformats.org/officeDocument/2006/relationships/slide" Target="slide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5.xml"/><Relationship Id="rId3" Type="http://schemas.openxmlformats.org/officeDocument/2006/relationships/slide" Target="slide4.xml"/><Relationship Id="rId7" Type="http://schemas.openxmlformats.org/officeDocument/2006/relationships/slide" Target="slide2.xml"/><Relationship Id="rId12" Type="http://schemas.openxmlformats.org/officeDocument/2006/relationships/slide" Target="slide13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1.xml"/><Relationship Id="rId5" Type="http://schemas.openxmlformats.org/officeDocument/2006/relationships/image" Target="../media/image8.jpeg"/><Relationship Id="rId15" Type="http://schemas.openxmlformats.org/officeDocument/2006/relationships/slide" Target="slide19.xml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slide" Target="slide3.xml"/><Relationship Id="rId3" Type="http://schemas.openxmlformats.org/officeDocument/2006/relationships/slide" Target="slide13.xml"/><Relationship Id="rId7" Type="http://schemas.openxmlformats.org/officeDocument/2006/relationships/slide" Target="slide5.xml"/><Relationship Id="rId12" Type="http://schemas.openxmlformats.org/officeDocument/2006/relationships/image" Target="../media/image10.gif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2.xml"/><Relationship Id="rId5" Type="http://schemas.openxmlformats.org/officeDocument/2006/relationships/slide" Target="slide19.xml"/><Relationship Id="rId15" Type="http://schemas.openxmlformats.org/officeDocument/2006/relationships/slide" Target="slide17.xml"/><Relationship Id="rId10" Type="http://schemas.openxmlformats.org/officeDocument/2006/relationships/image" Target="../media/image9.jpeg"/><Relationship Id="rId4" Type="http://schemas.openxmlformats.org/officeDocument/2006/relationships/slide" Target="slide15.xml"/><Relationship Id="rId9" Type="http://schemas.openxmlformats.org/officeDocument/2006/relationships/image" Target="../media/image8.jpeg"/><Relationship Id="rId1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3.xml"/><Relationship Id="rId3" Type="http://schemas.openxmlformats.org/officeDocument/2006/relationships/hyperlink" Target="http://office.microsoft.com/en-001/word-help/digital-signatures-and-certificates-HA010354667.aspx?CTT=1" TargetMode="External"/><Relationship Id="rId7" Type="http://schemas.openxmlformats.org/officeDocument/2006/relationships/image" Target="../media/image9.jpeg"/><Relationship Id="rId12" Type="http://schemas.openxmlformats.org/officeDocument/2006/relationships/slide" Target="slide11.xml"/><Relationship Id="rId2" Type="http://schemas.openxmlformats.org/officeDocument/2006/relationships/hyperlink" Target="http://office.microsoft.com/en-001/word-help/information-rights-management-in-office-2010-HA010354260.aspx" TargetMode="External"/><Relationship Id="rId16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8.xml"/><Relationship Id="rId5" Type="http://schemas.openxmlformats.org/officeDocument/2006/relationships/audio" Target="../media/audio1.wav"/><Relationship Id="rId15" Type="http://schemas.openxmlformats.org/officeDocument/2006/relationships/slide" Target="slide17.xml"/><Relationship Id="rId10" Type="http://schemas.openxmlformats.org/officeDocument/2006/relationships/slide" Target="slide3.xml"/><Relationship Id="rId4" Type="http://schemas.openxmlformats.org/officeDocument/2006/relationships/slide" Target="slide6.xml"/><Relationship Id="rId9" Type="http://schemas.openxmlformats.org/officeDocument/2006/relationships/image" Target="../media/image10.gif"/><Relationship Id="rId14" Type="http://schemas.openxmlformats.org/officeDocument/2006/relationships/slide" Target="slide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13" Type="http://schemas.openxmlformats.org/officeDocument/2006/relationships/slide" Target="slide15.xml"/><Relationship Id="rId3" Type="http://schemas.openxmlformats.org/officeDocument/2006/relationships/image" Target="../media/image11.jpeg"/><Relationship Id="rId7" Type="http://schemas.openxmlformats.org/officeDocument/2006/relationships/slide" Target="slide2.xml"/><Relationship Id="rId12" Type="http://schemas.openxmlformats.org/officeDocument/2006/relationships/slide" Target="slide13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11" Type="http://schemas.openxmlformats.org/officeDocument/2006/relationships/slide" Target="slide11.xml"/><Relationship Id="rId5" Type="http://schemas.openxmlformats.org/officeDocument/2006/relationships/image" Target="../media/image8.jpeg"/><Relationship Id="rId15" Type="http://schemas.openxmlformats.org/officeDocument/2006/relationships/slide" Target="slide19.xml"/><Relationship Id="rId10" Type="http://schemas.openxmlformats.org/officeDocument/2006/relationships/slide" Target="slide8.xml"/><Relationship Id="rId4" Type="http://schemas.openxmlformats.org/officeDocument/2006/relationships/audio" Target="../media/audio1.wav"/><Relationship Id="rId9" Type="http://schemas.openxmlformats.org/officeDocument/2006/relationships/slide" Target="slide3.xml"/><Relationship Id="rId1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5.xml"/><Relationship Id="rId3" Type="http://schemas.openxmlformats.org/officeDocument/2006/relationships/image" Target="../media/image12.jpeg"/><Relationship Id="rId7" Type="http://schemas.openxmlformats.org/officeDocument/2006/relationships/image" Target="../media/image9.jpeg"/><Relationship Id="rId12" Type="http://schemas.openxmlformats.org/officeDocument/2006/relationships/slide" Target="slide13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slide" Target="slide11.xml"/><Relationship Id="rId5" Type="http://schemas.openxmlformats.org/officeDocument/2006/relationships/audio" Target="../media/audio1.wav"/><Relationship Id="rId15" Type="http://schemas.openxmlformats.org/officeDocument/2006/relationships/slide" Target="slide19.xml"/><Relationship Id="rId10" Type="http://schemas.openxmlformats.org/officeDocument/2006/relationships/slide" Target="slide3.xml"/><Relationship Id="rId4" Type="http://schemas.openxmlformats.org/officeDocument/2006/relationships/slide" Target="slide8.xml"/><Relationship Id="rId9" Type="http://schemas.openxmlformats.org/officeDocument/2006/relationships/image" Target="../media/image10.gif"/><Relationship Id="rId1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06_icon_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832" y="4187031"/>
            <a:ext cx="1317625" cy="1317625"/>
          </a:xfrm>
          <a:prstGeom prst="rect">
            <a:avLst/>
          </a:prstGeom>
          <a:noFill/>
        </p:spPr>
      </p:pic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987824" y="5085184"/>
            <a:ext cx="537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KATA LALUAN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 bwMode="auto">
          <a:xfrm>
            <a:off x="7668344" y="5913276"/>
            <a:ext cx="432048" cy="36004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9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88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>
                <a:latin typeface="Arial" pitchFamily="34" charset="0"/>
                <a:cs typeface="Arial" pitchFamily="34" charset="0"/>
              </a:rPr>
              <a:t>PERBANDINGAN VERSI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6600" y="6096000"/>
            <a:ext cx="914400" cy="3810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/ 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9745" y="1069742"/>
            <a:ext cx="1918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 smtClean="0"/>
              <a:t>MS OFFICE 2013</a:t>
            </a:r>
            <a:endParaRPr lang="en-US" dirty="0"/>
          </a:p>
        </p:txBody>
      </p:sp>
      <p:pic>
        <p:nvPicPr>
          <p:cNvPr id="3074" name="Picture 2" descr="C:\Users\Alpha\AppData\Roaming\PixelMetrics\CaptureWiz\Temp\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42" b="20890"/>
          <a:stretch/>
        </p:blipFill>
        <p:spPr bwMode="auto">
          <a:xfrm>
            <a:off x="978049" y="1384359"/>
            <a:ext cx="5359101" cy="470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Chevron 42">
            <a:hlinkClick r:id="rId3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3" name="Group 52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5" name="Rounded Rectangle 54">
                <a:hlinkClick r:id="rId9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ounded Rectangle 55">
                <a:hlinkClick r:id="rId10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1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9" name="Rounded Rectangle 58">
                <a:hlinkClick r:id="rId13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0" name="Rounded Rectangle 59">
                <a:hlinkClick r:id="rId14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4" name="Rounded Rectangle 53">
              <a:hlinkClick r:id="rId15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842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304800"/>
            <a:ext cx="617265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TANDA SEBAGAI MUKTAMAD </a:t>
            </a:r>
          </a:p>
          <a:p>
            <a:r>
              <a:rPr lang="en-US" sz="3200" b="1" dirty="0">
                <a:latin typeface="Arial" pitchFamily="34" charset="0"/>
                <a:cs typeface="Arial" pitchFamily="34" charset="0"/>
              </a:rPr>
              <a:t>(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MARK AS FINAL)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Memaklumkan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kepada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pembaca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bahawa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dokumen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ini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adalah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dokumen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muktamad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hanya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dibaca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sahaja</a:t>
            </a: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Chevron 36">
            <a:hlinkClick r:id="rId3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39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0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1" name="Picture 40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47" name="Group 4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49" name="Rounded Rectangle 48">
                <a:hlinkClick r:id="rId9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ounded Rectangle 49">
                <a:hlinkClick r:id="rId10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ounded Rectangle 50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ounded Rectangle 51">
                <a:hlinkClick r:id="rId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3" name="Rounded Rectangle 52">
                <a:hlinkClick r:id="rId1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54" name="Rounded Rectangle 53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" name="Rounded Rectangle 47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3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34058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MARK AS FINAL</a:t>
            </a:r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8" name="Picture 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V1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0" y="1358900"/>
            <a:ext cx="9144000" cy="41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12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57959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ENCRYPT WITH PASSWORD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solidFill>
                  <a:schemeClr val="tx1"/>
                </a:solidFill>
              </a:rPr>
              <a:t>Dalam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sistem</a:t>
            </a:r>
            <a:r>
              <a:rPr lang="en-US" sz="2800" dirty="0" smtClean="0">
                <a:solidFill>
                  <a:schemeClr val="tx1"/>
                </a:solidFill>
              </a:rPr>
              <a:t> Microsoft Office, </a:t>
            </a:r>
            <a:r>
              <a:rPr lang="en-US" sz="2800" dirty="0" err="1" smtClean="0">
                <a:solidFill>
                  <a:schemeClr val="tx1"/>
                </a:solidFill>
              </a:rPr>
              <a:t>anda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dapat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menggunakan</a:t>
            </a:r>
            <a:r>
              <a:rPr lang="en-US" sz="2800" dirty="0" smtClean="0">
                <a:solidFill>
                  <a:schemeClr val="tx1"/>
                </a:solidFill>
              </a:rPr>
              <a:t> kata </a:t>
            </a:r>
            <a:r>
              <a:rPr lang="en-US" sz="2800" dirty="0" err="1" smtClean="0">
                <a:solidFill>
                  <a:schemeClr val="tx1"/>
                </a:solidFill>
              </a:rPr>
              <a:t>laluan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untuk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menghalang</a:t>
            </a:r>
            <a:r>
              <a:rPr lang="en-US" sz="2800" dirty="0" smtClean="0">
                <a:solidFill>
                  <a:schemeClr val="tx1"/>
                </a:solidFill>
              </a:rPr>
              <a:t> orang lain </a:t>
            </a:r>
            <a:r>
              <a:rPr lang="en-US" sz="2800" dirty="0" err="1" smtClean="0">
                <a:solidFill>
                  <a:schemeClr val="tx1"/>
                </a:solidFill>
              </a:rPr>
              <a:t>daripada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membuka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atau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mengubahsuai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dokumen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anda</a:t>
            </a: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Chevron 36">
            <a:hlinkClick r:id="rId3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39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0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1" name="Picture 40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47" name="Group 4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49" name="Rounded Rectangle 48">
                <a:hlinkClick r:id="rId9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ounded Rectangle 49">
                <a:hlinkClick r:id="rId10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ounded Rectangle 50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ounded Rectangle 51">
                <a:hlinkClick r:id="rId1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3" name="Rounded Rectangle 52">
                <a:hlinkClick r:id="rId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54" name="Rounded Rectangle 53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" name="Rounded Rectangle 47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1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579594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ENCRYPT WITH PASSWORD</a:t>
            </a:r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8" name="Picture 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00400" y="6096000"/>
            <a:ext cx="1330040" cy="381000"/>
            <a:chOff x="893620" y="5811985"/>
            <a:chExt cx="13300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936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V1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0" y="1358900"/>
            <a:ext cx="9144000" cy="41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9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0142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RESTRICT EDITING</a:t>
            </a:r>
          </a:p>
          <a:p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MY" sz="2800" dirty="0" err="1" smtClean="0">
                <a:solidFill>
                  <a:schemeClr val="tx1"/>
                </a:solidFill>
              </a:rPr>
              <a:t>Membenarkan</a:t>
            </a:r>
            <a:r>
              <a:rPr lang="en-MY" sz="2800" dirty="0" smtClean="0">
                <a:solidFill>
                  <a:schemeClr val="tx1"/>
                </a:solidFill>
              </a:rPr>
              <a:t> orang </a:t>
            </a:r>
            <a:r>
              <a:rPr lang="en-MY" sz="2800" dirty="0">
                <a:solidFill>
                  <a:schemeClr val="tx1"/>
                </a:solidFill>
              </a:rPr>
              <a:t>lain </a:t>
            </a:r>
            <a:r>
              <a:rPr lang="en-MY" sz="2800" dirty="0" err="1">
                <a:solidFill>
                  <a:schemeClr val="tx1"/>
                </a:solidFill>
              </a:rPr>
              <a:t>mengulas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dokumen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dan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menambah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komen</a:t>
            </a:r>
            <a:r>
              <a:rPr lang="en-MY" sz="2800" dirty="0">
                <a:solidFill>
                  <a:schemeClr val="tx1"/>
                </a:solidFill>
              </a:rPr>
              <a:t>, </a:t>
            </a:r>
            <a:r>
              <a:rPr lang="en-MY" sz="2800" dirty="0" err="1" smtClean="0">
                <a:solidFill>
                  <a:schemeClr val="tx1"/>
                </a:solidFill>
              </a:rPr>
              <a:t>tetapi</a:t>
            </a:r>
            <a:r>
              <a:rPr lang="en-MY" sz="2800" dirty="0" smtClean="0">
                <a:solidFill>
                  <a:schemeClr val="tx1"/>
                </a:solidFill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</a:rPr>
              <a:t>tidak</a:t>
            </a:r>
            <a:r>
              <a:rPr lang="en-MY" sz="2800" dirty="0" smtClean="0">
                <a:solidFill>
                  <a:schemeClr val="tx1"/>
                </a:solidFill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</a:rPr>
              <a:t>dapat</a:t>
            </a:r>
            <a:r>
              <a:rPr lang="en-MY" sz="2800" dirty="0" smtClean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mengedit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>
                <a:solidFill>
                  <a:schemeClr val="tx1"/>
                </a:solidFill>
              </a:rPr>
              <a:t>kandungan</a:t>
            </a:r>
            <a:r>
              <a:rPr lang="en-MY" sz="2800" dirty="0">
                <a:solidFill>
                  <a:schemeClr val="tx1"/>
                </a:solidFill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</a:rPr>
              <a:t>asal</a:t>
            </a:r>
            <a:r>
              <a:rPr lang="en-MY" sz="2800" dirty="0" smtClean="0">
                <a:solidFill>
                  <a:schemeClr val="tx1"/>
                </a:solidFill>
              </a:rPr>
              <a:t> </a:t>
            </a:r>
            <a:r>
              <a:rPr lang="en-MY" sz="2800" dirty="0" err="1" smtClean="0">
                <a:solidFill>
                  <a:schemeClr val="tx1"/>
                </a:solidFill>
              </a:rPr>
              <a:t>atau</a:t>
            </a:r>
            <a:r>
              <a:rPr lang="en-MY" sz="2800" dirty="0" smtClean="0">
                <a:solidFill>
                  <a:schemeClr val="tx1"/>
                </a:solidFill>
              </a:rPr>
              <a:t> format </a:t>
            </a:r>
            <a:r>
              <a:rPr lang="en-MY" sz="2800" dirty="0" err="1" smtClean="0">
                <a:solidFill>
                  <a:schemeClr val="tx1"/>
                </a:solidFill>
              </a:rPr>
              <a:t>asal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7" name="Chevron 36">
            <a:hlinkClick r:id="rId2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39" name="Picture 39" descr="atih4">
              <a:hlinkClick r:id="" action="ppaction://hlinkshowjump?jump=firstslide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0" name="Picture 40" descr="atih">
              <a:hlinkClick r:id="" action="ppaction://hlinkshowjump?jump=endshow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1" name="Picture 40" descr="AlienLd0.gif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47" name="Group 4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49" name="Rounded Rectangle 48">
                <a:hlinkClick r:id="rId8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ounded Rectangle 49">
                <a:hlinkClick r:id="rId9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ounded Rectangle 50">
                <a:hlinkClick r:id="rId10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ounded Rectangle 51">
                <a:hlinkClick r:id="rId11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3" name="Rounded Rectangle 52">
                <a:hlinkClick r:id="rId1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54" name="Rounded Rectangle 53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" name="Rounded Rectangle 47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18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0142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RESTRICT EDITING</a:t>
            </a:r>
          </a:p>
          <a:p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8" name="Picture 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V1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0" y="1358900"/>
            <a:ext cx="9144000" cy="41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41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55796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RESTRICT </a:t>
            </a:r>
            <a:r>
              <a:rPr lang="en-MY" sz="2400" b="1" dirty="0" smtClean="0">
                <a:latin typeface="Arial" pitchFamily="34" charset="0"/>
                <a:cs typeface="Arial" pitchFamily="34" charset="0"/>
              </a:rPr>
              <a:t>PERMISSION BY PEOPLE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>
                <a:solidFill>
                  <a:schemeClr val="tx1"/>
                </a:solidFill>
              </a:rPr>
              <a:t>Menggunakan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identiti</a:t>
            </a:r>
            <a:r>
              <a:rPr lang="en-US" sz="2800" dirty="0">
                <a:solidFill>
                  <a:schemeClr val="tx1"/>
                </a:solidFill>
              </a:rPr>
              <a:t> (ID) Windows Live </a:t>
            </a:r>
            <a:r>
              <a:rPr lang="en-US" sz="2800" dirty="0" err="1">
                <a:solidFill>
                  <a:schemeClr val="tx1"/>
                </a:solidFill>
              </a:rPr>
              <a:t>untuk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mengehadkan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kebenaran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7" name="Chevron 36">
            <a:hlinkClick r:id="rId2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39" name="Picture 39" descr="atih4">
              <a:hlinkClick r:id="" action="ppaction://hlinkshowjump?jump=firstslide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0" name="Picture 40" descr="atih">
              <a:hlinkClick r:id="" action="ppaction://hlinkshowjump?jump=endshow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1" name="Picture 40" descr="AlienLd0.gif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47" name="Group 4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49" name="Rounded Rectangle 48">
                <a:hlinkClick r:id="rId8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ounded Rectangle 49">
                <a:hlinkClick r:id="rId9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ounded Rectangle 50">
                <a:hlinkClick r:id="rId10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ounded Rectangle 51">
                <a:hlinkClick r:id="rId11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3" name="Rounded Rectangle 52">
                <a:hlinkClick r:id="rId1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54" name="Rounded Rectangle 53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" name="Rounded Rectangle 47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124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73843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RESTRICT PERMISSION BY PEOPLE</a:t>
            </a:r>
          </a:p>
          <a:p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8" name="Picture 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00400" y="6096000"/>
            <a:ext cx="1330040" cy="381000"/>
            <a:chOff x="893620" y="5811985"/>
            <a:chExt cx="13300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936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V1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0" y="1358900"/>
            <a:ext cx="9144000" cy="41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0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2992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400" b="1" dirty="0" smtClean="0">
                <a:latin typeface="Arial" pitchFamily="34" charset="0"/>
                <a:cs typeface="Arial" pitchFamily="34" charset="0"/>
              </a:rPr>
              <a:t>ADD A DIGITAL SIGNATURE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endParaRPr lang="en-US" sz="24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11285" y="6096000"/>
            <a:ext cx="1319155" cy="381000"/>
            <a:chOff x="904505" y="5811985"/>
            <a:chExt cx="1319155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04505" y="5811985"/>
              <a:ext cx="9144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6" name="Rounded Rectangle 35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err="1" smtClean="0">
                <a:solidFill>
                  <a:schemeClr val="tx1"/>
                </a:solidFill>
              </a:rPr>
              <a:t>Merupakan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pengesahan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dalam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bentuk</a:t>
            </a:r>
            <a:r>
              <a:rPr lang="en-US" sz="2800" dirty="0" smtClean="0">
                <a:solidFill>
                  <a:schemeClr val="tx1"/>
                </a:solidFill>
              </a:rPr>
              <a:t> digital, </a:t>
            </a:r>
            <a:r>
              <a:rPr lang="en-US" sz="2800" dirty="0" err="1" smtClean="0">
                <a:solidFill>
                  <a:schemeClr val="tx1"/>
                </a:solidFill>
              </a:rPr>
              <a:t>penyulitan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bersetem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terhadap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maklumat</a:t>
            </a:r>
            <a:r>
              <a:rPr lang="en-US" sz="2800" dirty="0" smtClean="0">
                <a:solidFill>
                  <a:schemeClr val="tx1"/>
                </a:solidFill>
              </a:rPr>
              <a:t> digital </a:t>
            </a:r>
            <a:r>
              <a:rPr lang="en-US" sz="2800" dirty="0" err="1" smtClean="0">
                <a:solidFill>
                  <a:schemeClr val="tx1"/>
                </a:solidFill>
              </a:rPr>
              <a:t>pada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dokumen</a:t>
            </a:r>
            <a:r>
              <a:rPr lang="en-US" sz="2800" dirty="0" smtClean="0">
                <a:solidFill>
                  <a:schemeClr val="tx1"/>
                </a:solidFill>
              </a:rPr>
              <a:t> digital. </a:t>
            </a:r>
          </a:p>
          <a:p>
            <a:r>
              <a:rPr lang="en-US" sz="2800" dirty="0" err="1" smtClean="0">
                <a:solidFill>
                  <a:schemeClr val="tx1"/>
                </a:solidFill>
              </a:rPr>
              <a:t>Tandatangan</a:t>
            </a:r>
            <a:r>
              <a:rPr lang="en-US" sz="2800" dirty="0" smtClean="0">
                <a:solidFill>
                  <a:schemeClr val="tx1"/>
                </a:solidFill>
              </a:rPr>
              <a:t> digital </a:t>
            </a:r>
            <a:r>
              <a:rPr lang="en-US" sz="2800" dirty="0" err="1" smtClean="0">
                <a:solidFill>
                  <a:schemeClr val="tx1"/>
                </a:solidFill>
              </a:rPr>
              <a:t>mengesahkan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maklumat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berasal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dari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penandatangan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dan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belum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diubah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lagi</a:t>
            </a:r>
            <a:r>
              <a:rPr lang="en-US" sz="2800" dirty="0" smtClean="0">
                <a:solidFill>
                  <a:schemeClr val="tx1"/>
                </a:solidFill>
              </a:rPr>
              <a:t>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7" name="Chevron 36">
            <a:hlinkClick r:id="rId2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39" name="Picture 39" descr="atih4">
              <a:hlinkClick r:id="" action="ppaction://hlinkshowjump?jump=firstslide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0" name="Picture 40" descr="atih">
              <a:hlinkClick r:id="" action="ppaction://hlinkshowjump?jump=endshow">
                <a:snd r:embed="rId3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1" name="Picture 40" descr="AlienLd0.gif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47" name="Group 4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49" name="Rounded Rectangle 48">
                <a:hlinkClick r:id="rId8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0" name="Rounded Rectangle 49">
                <a:hlinkClick r:id="rId9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" name="Rounded Rectangle 50">
                <a:hlinkClick r:id="rId10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2" name="Rounded Rectangle 51">
                <a:hlinkClick r:id="rId11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3" name="Rounded Rectangle 52">
                <a:hlinkClick r:id="rId1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54" name="Rounded Rectangle 53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8" name="Rounded Rectangle 47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4659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9977" y="880481"/>
            <a:ext cx="7416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Arial" pitchFamily="34" charset="0"/>
                <a:cs typeface="Arial" pitchFamily="34" charset="0"/>
              </a:rPr>
              <a:t>MENU-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Dunia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 smtClean="0">
                <a:latin typeface="Arial" pitchFamily="34" charset="0"/>
                <a:cs typeface="Arial" pitchFamily="34" charset="0"/>
              </a:rPr>
              <a:t>Komputer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5" name="Picture 39" descr="atih4">
              <a:hlinkClick r:id="" action="ppaction://hlinkshowjump?jump=firstslide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6" name="Picture 40" descr="atih">
              <a:hlinkClick r:id="" action="ppaction://hlinkshowjump?jump=endshow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6" descr="AlienLd0.gif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Chevron 18">
            <a:hlinkClick r:id="rId7" action="ppaction://hlinksldjump"/>
          </p:cNvPr>
          <p:cNvSpPr/>
          <p:nvPr/>
        </p:nvSpPr>
        <p:spPr>
          <a:xfrm>
            <a:off x="3657600" y="5257800"/>
            <a:ext cx="1676400" cy="533400"/>
          </a:xfrm>
          <a:prstGeom prst="chevr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Klik</a:t>
            </a:r>
            <a:r>
              <a: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Saya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2133600" y="1670977"/>
            <a:ext cx="5051612" cy="3170888"/>
            <a:chOff x="2133600" y="1670977"/>
            <a:chExt cx="5051612" cy="3170888"/>
          </a:xfrm>
        </p:grpSpPr>
        <p:grpSp>
          <p:nvGrpSpPr>
            <p:cNvPr id="35" name="Group 34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12" name="Rounded Rectangle 11">
                <a:hlinkClick r:id="rId7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Rounded Rectangle 12">
                <a:hlinkClick r:id="rId8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Rounded Rectangle 13">
                <a:hlinkClick r:id="rId9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Rounded Rectangle 14">
                <a:hlinkClick r:id="rId10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16" name="Rounded Rectangle 15">
                <a:hlinkClick r:id="rId11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17" name="Rounded Rectangle 16">
                <a:hlinkClick r:id="rId12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36" name="Rounded Rectangle 35">
              <a:hlinkClick r:id="rId13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5670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ADD A DIGITAL SIGNATURE</a:t>
            </a:r>
          </a:p>
          <a:p>
            <a:endParaRPr lang="en-US" sz="3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8" name="Picture 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00400" y="6096000"/>
            <a:ext cx="1330040" cy="381000"/>
            <a:chOff x="893620" y="5811985"/>
            <a:chExt cx="13300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936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1</a:t>
              </a:r>
              <a:endPara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" action="ppaction://hlinkshowjump?jump=nextslide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5" name="V1a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0" y="1358900"/>
            <a:ext cx="9144000" cy="413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07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MY" sz="5400" b="1" kern="10" dirty="0" err="1" smtClean="0">
                <a:ln w="28575">
                  <a:solidFill>
                    <a:prstClr val="white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B58900"/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rgbClr val="BEDBFE">
                      <a:alpha val="50000"/>
                    </a:srgbClr>
                  </a:outerShdw>
                </a:effectLst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prstClr val="white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B58900"/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rgbClr val="BEDBFE">
                      <a:alpha val="50000"/>
                    </a:srgbClr>
                  </a:outerShdw>
                </a:effectLst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prstClr val="white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B58900"/>
                    </a:gs>
                    <a:gs pos="100000">
                      <a:prstClr val="black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rgbClr val="BEDBFE">
                      <a:alpha val="50000"/>
                    </a:srgbClr>
                  </a:outerShdw>
                </a:effectLst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prstClr val="white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B58900"/>
                  </a:gs>
                  <a:gs pos="100000">
                    <a:prstClr val="black"/>
                  </a:gs>
                </a:gsLst>
                <a:lin ang="5400000" scaled="1"/>
              </a:gradFill>
              <a:effectLst>
                <a:outerShdw dist="71842" dir="2700000" algn="ctr" rotWithShape="0">
                  <a:srgbClr val="BEDBFE">
                    <a:alpha val="50000"/>
                  </a:srgbClr>
                </a:outerShdw>
              </a:effectLst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21</a:t>
            </a:fld>
            <a:endParaRPr lang="en-MY"/>
          </a:p>
        </p:txBody>
      </p:sp>
      <p:grpSp>
        <p:nvGrpSpPr>
          <p:cNvPr id="4" name="Group 3"/>
          <p:cNvGrpSpPr/>
          <p:nvPr/>
        </p:nvGrpSpPr>
        <p:grpSpPr>
          <a:xfrm>
            <a:off x="6019800" y="5943600"/>
            <a:ext cx="1918860" cy="761909"/>
            <a:chOff x="6948055" y="5638800"/>
            <a:chExt cx="1918860" cy="761909"/>
          </a:xfrm>
        </p:grpSpPr>
        <p:pic>
          <p:nvPicPr>
            <p:cNvPr id="5" name="Picture 39" descr="atih4">
              <a:hlinkClick r:id="" action="ppaction://hlinkshowjump?jump=firstslide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6" name="Picture 40" descr="atih">
              <a:hlinkClick r:id="" action="ppaction://hlinkshowjump?jump=endshow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7" name="Picture 6" descr="AlienLd0.gif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7546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796725" y="1412777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930283" y="533400"/>
            <a:ext cx="4463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KESELAMATAN DATA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0283" y="1600200"/>
            <a:ext cx="129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Definisi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2134612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merangkumi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perlindungan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atas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semua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bentuk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data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maklumat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elektronik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00400" y="6096000"/>
            <a:ext cx="838200" cy="3810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/ 5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Chevron 13">
            <a:hlinkClick r:id="" action="ppaction://hlinkshowjump?jump=nextslide"/>
          </p:cNvPr>
          <p:cNvSpPr/>
          <p:nvPr/>
        </p:nvSpPr>
        <p:spPr>
          <a:xfrm>
            <a:off x="4135580" y="6109849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30283" y="3764340"/>
            <a:ext cx="5562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MY" sz="2400" b="1" dirty="0" err="1">
                <a:latin typeface="Arial" pitchFamily="34" charset="0"/>
                <a:cs typeface="Arial" pitchFamily="34" charset="0"/>
              </a:rPr>
              <a:t>M</a:t>
            </a:r>
            <a:r>
              <a:rPr lang="en-MY" sz="2400" b="1" dirty="0" err="1" smtClean="0">
                <a:latin typeface="Arial" pitchFamily="34" charset="0"/>
                <a:cs typeface="Arial" pitchFamily="34" charset="0"/>
              </a:rPr>
              <a:t>aklumat</a:t>
            </a:r>
            <a:endParaRPr lang="en-MY" sz="2400" b="1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MY" sz="2400" dirty="0">
                <a:latin typeface="Arial" pitchFamily="34" charset="0"/>
                <a:cs typeface="Arial" pitchFamily="34" charset="0"/>
              </a:rPr>
              <a:t>data yang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telah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diproses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endParaRPr lang="en-MY" sz="24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ianya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amat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penting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bernilai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bagi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sesebuah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organisasi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. 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7" name="Picture 39" descr="atih4">
              <a:hlinkClick r:id="" action="ppaction://hlinkshowjump?jump=firstslide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0" descr="atih">
              <a:hlinkClick r:id="" action="ppaction://hlinkshowjump?jump=endshow">
                <a:snd r:embed="rId2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9" name="Picture 48" descr="AlienLd0.gif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4" name="Group 53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6" name="Rounded Rectangle 55">
                <a:hlinkClick r:id="rId7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8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9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ounded Rectangle 58">
                <a:hlinkClick r:id="rId10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60" name="Rounded Rectangle 59">
                <a:hlinkClick r:id="rId11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1" name="Rounded Rectangle 60">
                <a:hlinkClick r:id="rId12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Rounded Rectangle 54">
              <a:hlinkClick r:id="rId13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964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30283" y="533400"/>
            <a:ext cx="4463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KESELAMATAN DATA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0283" y="1600200"/>
            <a:ext cx="11685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Tujuan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3971835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menjamin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kerahsiaan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integriti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kesahihan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kebolehsediaan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akses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kepada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pengguna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yang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dibenarkan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3200400" y="6096000"/>
            <a:ext cx="1330040" cy="381000"/>
            <a:chOff x="893620" y="5811985"/>
            <a:chExt cx="13300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936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 / 5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876300" y="2209800"/>
            <a:ext cx="5943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m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encegah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data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daripada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hilang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musnah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corrupt,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diubah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tanpa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kebenaran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atau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diakses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oleh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orang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tidak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sepatutnya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46" name="Chevron 45">
            <a:hlinkClick r:id="rId3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8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9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50" name="Picture 49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51" name="TextBox 50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5" name="Group 54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7" name="Rounded Rectangle 56">
                <a:hlinkClick r:id="rId3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9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ounded Rectangle 58">
                <a:hlinkClick r:id="rId10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Rounded Rectangle 59">
                <a:hlinkClick r:id="rId11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61" name="Rounded Rectangle 60">
                <a:hlinkClick r:id="rId12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2" name="Rounded Rectangle 61">
                <a:hlinkClick r:id="rId13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6" name="Rounded Rectangle 55">
              <a:hlinkClick r:id="rId14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819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762000" y="1371600"/>
            <a:ext cx="6019800" cy="510778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endParaRPr lang="en-US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0283" y="533400"/>
            <a:ext cx="4463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KESELAMATAN DATA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30283" y="1600200"/>
            <a:ext cx="1545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Tumpuan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176452" y="6096000"/>
            <a:ext cx="1353988" cy="381000"/>
            <a:chOff x="869672" y="5811985"/>
            <a:chExt cx="1353988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69672" y="5811985"/>
              <a:ext cx="9144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 / 5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762000" y="2133600"/>
            <a:ext cx="61478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MY" sz="2400" dirty="0" err="1">
                <a:latin typeface="Arial" pitchFamily="34" charset="0"/>
                <a:cs typeface="Arial" pitchFamily="34" charset="0"/>
              </a:rPr>
              <a:t>kawalan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ke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atas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capaian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data/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maklumat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dengan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mengenakan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i="1" dirty="0" smtClean="0">
                <a:latin typeface="Arial" pitchFamily="34" charset="0"/>
                <a:cs typeface="Arial" pitchFamily="34" charset="0"/>
              </a:rPr>
              <a:t>password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pada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dokumen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daripada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dibuka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dimodifikasikan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 </a:t>
            </a:r>
            <a:endParaRPr lang="en-MY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219200" y="4038600"/>
            <a:ext cx="5562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Arial" pitchFamily="34" charset="0"/>
                <a:cs typeface="Arial" pitchFamily="34" charset="0"/>
              </a:rPr>
              <a:t>Sekiranya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tuan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punya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dokumen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lupa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passwordnya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Microsoft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dapat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mengembalikkan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password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tersebut</a:t>
            </a:r>
            <a:endParaRPr lang="en-MY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Chevron 44">
            <a:hlinkClick r:id="rId3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7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9" name="Picture 48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4" name="Group 53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6" name="Rounded Rectangle 55">
                <a:hlinkClick r:id="rId9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10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ounded Rectangle 58">
                <a:hlinkClick r:id="rId1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60" name="Rounded Rectangle 59">
                <a:hlinkClick r:id="rId13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1" name="Rounded Rectangle 60">
                <a:hlinkClick r:id="rId14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Rounded Rectangle 54">
              <a:hlinkClick r:id="rId15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769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30283" y="533400"/>
            <a:ext cx="4463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KESELAMATAN DATA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1905000"/>
            <a:ext cx="5804241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MY" sz="2400" dirty="0" err="1">
                <a:latin typeface="Arial" pitchFamily="34" charset="0"/>
                <a:cs typeface="Arial" pitchFamily="34" charset="0"/>
              </a:rPr>
              <a:t>Ditandakan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sebagai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Muktamad</a:t>
            </a:r>
            <a:endParaRPr lang="en-MY" sz="2400" dirty="0">
              <a:latin typeface="Arial" pitchFamily="34" charset="0"/>
              <a:cs typeface="Arial" pitchFamily="34" charset="0"/>
            </a:endParaRPr>
          </a:p>
          <a:p>
            <a:r>
              <a:rPr lang="en-MY" sz="24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MY" sz="2000" dirty="0" smtClean="0">
                <a:latin typeface="Arial" pitchFamily="34" charset="0"/>
                <a:cs typeface="Arial" pitchFamily="34" charset="0"/>
                <a:hlinkClick r:id="rId2" action="ppaction://hlinksldjump"/>
              </a:rPr>
              <a:t>(</a:t>
            </a:r>
            <a:r>
              <a:rPr lang="en-MY" sz="2000" dirty="0">
                <a:latin typeface="Arial" pitchFamily="34" charset="0"/>
                <a:cs typeface="Arial" pitchFamily="34" charset="0"/>
                <a:hlinkClick r:id="rId2" action="ppaction://hlinksldjump"/>
              </a:rPr>
              <a:t>Mark as Final)</a:t>
            </a:r>
            <a:endParaRPr lang="en-MY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MY" sz="2400" dirty="0" err="1">
                <a:latin typeface="Arial" pitchFamily="34" charset="0"/>
                <a:cs typeface="Arial" pitchFamily="34" charset="0"/>
              </a:rPr>
              <a:t>Penyulitan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Kata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Laluan</a:t>
            </a:r>
            <a:endParaRPr lang="en-MY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MY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en-MY" sz="2000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  <a:hlinkClick r:id="rId3" action="ppaction://hlinksldjump"/>
              </a:rPr>
              <a:t>Encrypt with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3" action="ppaction://hlinksldjump"/>
              </a:rPr>
              <a:t>Password)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err="1">
                <a:latin typeface="Arial" pitchFamily="34" charset="0"/>
                <a:cs typeface="Arial" pitchFamily="34" charset="0"/>
              </a:rPr>
              <a:t>Pengeditan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Terhad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US" sz="2000" dirty="0">
                <a:latin typeface="Arial" pitchFamily="34" charset="0"/>
                <a:cs typeface="Arial" pitchFamily="34" charset="0"/>
                <a:hlinkClick r:id="rId4" action="ppaction://hlinksldjump"/>
              </a:rPr>
              <a:t>(Restrict Editing)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MY" sz="2400" dirty="0" err="1">
                <a:latin typeface="Arial" pitchFamily="34" charset="0"/>
                <a:cs typeface="Arial" pitchFamily="34" charset="0"/>
              </a:rPr>
              <a:t>Kebenaran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 smtClean="0">
                <a:latin typeface="Arial" pitchFamily="34" charset="0"/>
                <a:cs typeface="Arial" pitchFamily="34" charset="0"/>
              </a:rPr>
              <a:t>Terhad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*</a:t>
            </a:r>
            <a:endParaRPr lang="en-MY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MY" sz="2000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(</a:t>
            </a:r>
            <a:r>
              <a:rPr lang="en-MY" sz="2000" dirty="0">
                <a:latin typeface="Arial" pitchFamily="34" charset="0"/>
                <a:cs typeface="Arial" pitchFamily="34" charset="0"/>
                <a:hlinkClick r:id="rId4" action="ppaction://hlinksldjump"/>
              </a:rPr>
              <a:t>Restrict Permission by People)</a:t>
            </a:r>
            <a:endParaRPr lang="en-MY" sz="20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MY" sz="2400" dirty="0" err="1">
                <a:latin typeface="Arial" pitchFamily="34" charset="0"/>
                <a:cs typeface="Arial" pitchFamily="34" charset="0"/>
              </a:rPr>
              <a:t>Mengenakan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err="1">
                <a:latin typeface="Arial" pitchFamily="34" charset="0"/>
                <a:cs typeface="Arial" pitchFamily="34" charset="0"/>
              </a:rPr>
              <a:t>Tandatangan</a:t>
            </a:r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Digital*</a:t>
            </a:r>
          </a:p>
          <a:p>
            <a:r>
              <a:rPr lang="en-MY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MY" sz="24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en-MY" sz="2000" dirty="0">
                <a:latin typeface="Arial" pitchFamily="34" charset="0"/>
                <a:cs typeface="Arial" pitchFamily="34" charset="0"/>
                <a:hlinkClick r:id="rId5" action="ppaction://hlinksldjump"/>
              </a:rPr>
              <a:t>(Add a Digital </a:t>
            </a:r>
            <a:r>
              <a:rPr lang="en-MY" sz="2000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Signature)</a:t>
            </a:r>
            <a:endParaRPr lang="en-MY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 / 5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6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8" name="Chevron 47">
            <a:hlinkClick r:id="rId7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50" name="Picture 39" descr="atih4">
              <a:hlinkClick r:id="" action="ppaction://hlinkshowjump?jump=firstslide">
                <a:snd r:embed="rId8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51" name="Picture 40" descr="atih">
              <a:hlinkClick r:id="" action="ppaction://hlinkshowjump?jump=endshow">
                <a:snd r:embed="rId8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52" name="Picture 51" descr="AlienLd0.gif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53" name="TextBox 52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7" name="Group 56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9" name="Rounded Rectangle 58">
                <a:hlinkClick r:id="rId13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0" name="Rounded Rectangle 59">
                <a:hlinkClick r:id="rId14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1" name="Rounded Rectangle 60">
                <a:hlinkClick r:id="rId2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62" name="Rounded Rectangle 61">
                <a:hlinkClick r:id="rId3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63" name="Rounded Rectangle 62">
                <a:hlinkClick r:id="rId4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4" name="Rounded Rectangle 63">
                <a:hlinkClick r:id="rId15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8" name="Rounded Rectangle 57">
              <a:hlinkClick r:id="rId5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024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ounded Rectangle 42"/>
          <p:cNvSpPr/>
          <p:nvPr/>
        </p:nvSpPr>
        <p:spPr>
          <a:xfrm>
            <a:off x="762000" y="1371600"/>
            <a:ext cx="6019800" cy="43434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930283" y="533400"/>
            <a:ext cx="44630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KESELAMATAN DATA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5158" y="2057400"/>
            <a:ext cx="580424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2000" dirty="0" smtClean="0">
                <a:latin typeface="Arial" pitchFamily="34" charset="0"/>
                <a:cs typeface="Arial" pitchFamily="34" charset="0"/>
              </a:rPr>
              <a:t>Restrict </a:t>
            </a:r>
            <a:r>
              <a:rPr lang="en-MY" sz="2000" dirty="0">
                <a:latin typeface="Arial" pitchFamily="34" charset="0"/>
                <a:cs typeface="Arial" pitchFamily="34" charset="0"/>
              </a:rPr>
              <a:t>Permission by 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People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Add </a:t>
            </a:r>
            <a:r>
              <a:rPr lang="en-MY" sz="2000" dirty="0">
                <a:latin typeface="Arial" pitchFamily="34" charset="0"/>
                <a:cs typeface="Arial" pitchFamily="34" charset="0"/>
              </a:rPr>
              <a:t>a Digital 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Signature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menggunakan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Information Right Management yang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memerlukan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pengguna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mempunyai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ID Windows Live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dan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Digital ID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daripada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syarikat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menguruskan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Digital ID. </a:t>
            </a:r>
          </a:p>
          <a:p>
            <a:endParaRPr lang="en-MY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Panduan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di </a:t>
            </a:r>
            <a:r>
              <a:rPr lang="en-MY" sz="2000" dirty="0" err="1" smtClean="0">
                <a:latin typeface="Arial" pitchFamily="34" charset="0"/>
                <a:cs typeface="Arial" pitchFamily="34" charset="0"/>
              </a:rPr>
              <a:t>laman</a:t>
            </a:r>
            <a:r>
              <a:rPr lang="en-MY" sz="2000" dirty="0" smtClean="0">
                <a:latin typeface="Arial" pitchFamily="34" charset="0"/>
                <a:cs typeface="Arial" pitchFamily="34" charset="0"/>
              </a:rPr>
              <a:t> Microsoft:</a:t>
            </a:r>
            <a:endParaRPr lang="en-MY" sz="20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r>
              <a:rPr lang="en-MY" sz="2000" dirty="0" smtClean="0">
                <a:latin typeface="Arial" pitchFamily="34" charset="0"/>
                <a:cs typeface="Arial" pitchFamily="34" charset="0"/>
                <a:hlinkClick r:id="rId2"/>
              </a:rPr>
              <a:t>Information Right Management</a:t>
            </a:r>
            <a:endParaRPr lang="en-MY" sz="20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r>
              <a:rPr lang="en-MY" sz="2000" dirty="0" smtClean="0">
                <a:latin typeface="Arial" pitchFamily="34" charset="0"/>
                <a:cs typeface="Arial" pitchFamily="34" charset="0"/>
                <a:hlinkClick r:id="rId3"/>
              </a:rPr>
              <a:t>Digital Signature</a:t>
            </a:r>
            <a:endParaRPr lang="en-MY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276600" y="6096000"/>
            <a:ext cx="914400" cy="3810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/ 5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Chevron 44">
            <a:hlinkClick r:id="rId4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7" name="Picture 39" descr="atih4">
              <a:hlinkClick r:id="" action="ppaction://hlinkshowjump?jump=firstslide">
                <a:snd r:embed="rId5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0" descr="atih">
              <a:hlinkClick r:id="" action="ppaction://hlinkshowjump?jump=endshow">
                <a:snd r:embed="rId5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9" name="Picture 48" descr="AlienLd0.gif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50" name="TextBox 49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4" name="Group 53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6" name="Rounded Rectangle 55">
                <a:hlinkClick r:id="rId10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11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12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9" name="Rounded Rectangle 58">
                <a:hlinkClick r:id="rId13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60" name="Rounded Rectangle 59">
                <a:hlinkClick r:id="rId14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1" name="Rounded Rectangle 60">
                <a:hlinkClick r:id="rId15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5" name="Rounded Rectangle 54">
              <a:hlinkClick r:id="rId16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59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88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>
                <a:latin typeface="Arial" pitchFamily="34" charset="0"/>
                <a:cs typeface="Arial" pitchFamily="34" charset="0"/>
              </a:rPr>
              <a:t>PERBANDINGAN VERSI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00400" y="6096000"/>
            <a:ext cx="1330040" cy="381000"/>
            <a:chOff x="893620" y="5811985"/>
            <a:chExt cx="13300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8936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 / 3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19744" y="1525413"/>
            <a:ext cx="19188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 smtClean="0"/>
              <a:t>MS OFFICE 2007</a:t>
            </a:r>
            <a:endParaRPr lang="en-US" dirty="0"/>
          </a:p>
        </p:txBody>
      </p:sp>
      <p:pic>
        <p:nvPicPr>
          <p:cNvPr id="2050" name="Picture 2" descr="C:\Users\Alpha\AppData\Roaming\PixelMetrics\CaptureWiz\Temp\1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82" b="41787"/>
          <a:stretch/>
        </p:blipFill>
        <p:spPr bwMode="auto">
          <a:xfrm>
            <a:off x="1242790" y="1844272"/>
            <a:ext cx="3672764" cy="396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5" name="Group 4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6" name="Picture 39" descr="atih4">
              <a:hlinkClick r:id="" action="ppaction://hlinkshowjump?jump=firstslide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7" name="Picture 40" descr="atih">
              <a:hlinkClick r:id="" action="ppaction://hlinkshowjump?jump=endshow">
                <a:snd r:embed="rId4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7" descr="AlienLd0.gif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3" name="Group 52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5" name="Rounded Rectangle 54">
                <a:hlinkClick r:id="rId9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ounded Rectangle 55">
                <a:hlinkClick r:id="rId10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1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9" name="Rounded Rectangle 58">
                <a:hlinkClick r:id="rId13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0" name="Rounded Rectangle 59">
                <a:hlinkClick r:id="rId14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4" name="Rounded Rectangle 53">
              <a:hlinkClick r:id="rId15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648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30283" y="533400"/>
            <a:ext cx="48846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>
                <a:latin typeface="Arial" pitchFamily="34" charset="0"/>
                <a:cs typeface="Arial" pitchFamily="34" charset="0"/>
              </a:rPr>
              <a:t>PERBANDINGAN VERSI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3276600" y="6096000"/>
            <a:ext cx="1253840" cy="381000"/>
            <a:chOff x="969820" y="5811985"/>
            <a:chExt cx="1253840" cy="381000"/>
          </a:xfrm>
        </p:grpSpPr>
        <p:sp>
          <p:nvSpPr>
            <p:cNvPr id="13" name="Rounded Rectangle 12"/>
            <p:cNvSpPr/>
            <p:nvPr/>
          </p:nvSpPr>
          <p:spPr>
            <a:xfrm>
              <a:off x="969820" y="5811985"/>
              <a:ext cx="838200" cy="381000"/>
            </a:xfrm>
            <a:prstGeom prst="roundRect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 / 3</a:t>
              </a:r>
              <a:endPara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Chevron 13">
              <a:hlinkClick r:id="rId2" action="ppaction://hlinksldjump"/>
            </p:cNvPr>
            <p:cNvSpPr/>
            <p:nvPr/>
          </p:nvSpPr>
          <p:spPr>
            <a:xfrm>
              <a:off x="1828800" y="5825834"/>
              <a:ext cx="394860" cy="346365"/>
            </a:xfrm>
            <a:prstGeom prst="chevron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pic>
        <p:nvPicPr>
          <p:cNvPr id="1026" name="Picture 2" descr="C:\Users\Alpha\AppData\Roaming\PixelMetrics\CaptureWiz\Temp\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94" b="25782"/>
          <a:stretch/>
        </p:blipFill>
        <p:spPr bwMode="auto">
          <a:xfrm>
            <a:off x="718041" y="1764878"/>
            <a:ext cx="5175200" cy="4145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52600" y="1295400"/>
            <a:ext cx="2833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 smtClean="0"/>
              <a:t>MS OFFICE 2010</a:t>
            </a:r>
            <a:endParaRPr lang="en-US" dirty="0"/>
          </a:p>
        </p:txBody>
      </p:sp>
      <p:sp>
        <p:nvSpPr>
          <p:cNvPr id="43" name="Chevron 42">
            <a:hlinkClick r:id="rId4" action="ppaction://hlinksldjump"/>
          </p:cNvPr>
          <p:cNvSpPr/>
          <p:nvPr/>
        </p:nvSpPr>
        <p:spPr>
          <a:xfrm rot="10800000">
            <a:off x="2766963" y="6101646"/>
            <a:ext cx="394860" cy="346365"/>
          </a:xfrm>
          <a:prstGeom prst="chevron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6948055" y="5638800"/>
            <a:ext cx="1918860" cy="761909"/>
            <a:chOff x="6948055" y="5638800"/>
            <a:chExt cx="1918860" cy="761909"/>
          </a:xfrm>
        </p:grpSpPr>
        <p:pic>
          <p:nvPicPr>
            <p:cNvPr id="46" name="Picture 39" descr="atih4">
              <a:hlinkClick r:id="" action="ppaction://hlinkshowjump?jump=firstslide">
                <a:snd r:embed="rId5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6962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7" name="Picture 40" descr="atih">
              <a:hlinkClick r:id="" action="ppaction://hlinkshowjump?jump=endshow">
                <a:snd r:embed="rId5" name="click.wav"/>
              </a:hlinkClick>
            </p:cNvPr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48500" y="5638800"/>
              <a:ext cx="503237" cy="503237"/>
            </a:xfrm>
            <a:prstGeom prst="rect">
              <a:avLst/>
            </a:prstGeom>
            <a:noFill/>
          </p:spPr>
        </p:pic>
        <p:pic>
          <p:nvPicPr>
            <p:cNvPr id="48" name="Picture 47" descr="AlienLd0.gif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305800" y="5638800"/>
              <a:ext cx="533400" cy="533400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6948055" y="6123710"/>
              <a:ext cx="7056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Keluar</a:t>
              </a:r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79895" y="6123710"/>
              <a:ext cx="5870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Menu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7640800" y="6123710"/>
              <a:ext cx="6527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err="1" smtClean="0">
                  <a:latin typeface="Arial" pitchFamily="34" charset="0"/>
                  <a:cs typeface="Arial" pitchFamily="34" charset="0"/>
                </a:rPr>
                <a:t>Utama</a:t>
              </a:r>
              <a:endParaRPr lang="en-US" sz="1200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857999" y="1313343"/>
            <a:ext cx="2167827" cy="4245462"/>
            <a:chOff x="2133600" y="1670977"/>
            <a:chExt cx="5051612" cy="3170888"/>
          </a:xfrm>
        </p:grpSpPr>
        <p:grpSp>
          <p:nvGrpSpPr>
            <p:cNvPr id="53" name="Group 52"/>
            <p:cNvGrpSpPr/>
            <p:nvPr/>
          </p:nvGrpSpPr>
          <p:grpSpPr>
            <a:xfrm>
              <a:off x="2133600" y="1670977"/>
              <a:ext cx="5029200" cy="2694210"/>
              <a:chOff x="2057400" y="2209800"/>
              <a:chExt cx="5029200" cy="2874825"/>
            </a:xfrm>
          </p:grpSpPr>
          <p:sp>
            <p:nvSpPr>
              <p:cNvPr id="55" name="Rounded Rectangle 54">
                <a:hlinkClick r:id="rId10" action="ppaction://hlinksldjump"/>
              </p:cNvPr>
              <p:cNvSpPr/>
              <p:nvPr/>
            </p:nvSpPr>
            <p:spPr>
              <a:xfrm>
                <a:off x="2057400" y="220980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KESELAMATAN DATA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6" name="Rounded Rectangle 55">
                <a:hlinkClick r:id="rId4" action="ppaction://hlinksldjump"/>
              </p:cNvPr>
              <p:cNvSpPr/>
              <p:nvPr/>
            </p:nvSpPr>
            <p:spPr>
              <a:xfrm>
                <a:off x="2057400" y="269471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PERBANDINGAN VERSI</a:t>
                </a:r>
                <a:endParaRPr lang="en-US" sz="1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7" name="Rounded Rectangle 56">
                <a:hlinkClick r:id="rId11" action="ppaction://hlinksldjump"/>
              </p:cNvPr>
              <p:cNvSpPr/>
              <p:nvPr/>
            </p:nvSpPr>
            <p:spPr>
              <a:xfrm>
                <a:off x="2057400" y="317962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pitchFamily="34" charset="0"/>
                    <a:cs typeface="Arial" pitchFamily="34" charset="0"/>
                  </a:rPr>
                  <a:t>MARK AS FINAL</a:t>
                </a:r>
                <a:endParaRPr lang="en-US" sz="1200" b="1" i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8" name="Rounded Rectangle 57">
                <a:hlinkClick r:id="rId12" action="ppaction://hlinksldjump"/>
              </p:cNvPr>
              <p:cNvSpPr/>
              <p:nvPr/>
            </p:nvSpPr>
            <p:spPr>
              <a:xfrm>
                <a:off x="2057400" y="366453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ENCRYPT WITH PASSWORD</a:t>
                </a:r>
              </a:p>
            </p:txBody>
          </p:sp>
          <p:sp>
            <p:nvSpPr>
              <p:cNvPr id="59" name="Rounded Rectangle 58">
                <a:hlinkClick r:id="rId13" action="ppaction://hlinksldjump"/>
              </p:cNvPr>
              <p:cNvSpPr/>
              <p:nvPr/>
            </p:nvSpPr>
            <p:spPr>
              <a:xfrm>
                <a:off x="2057400" y="4149440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4"/>
              </a:lnRef>
              <a:fillRef idx="3">
                <a:schemeClr val="accent4"/>
              </a:fillRef>
              <a:effectRef idx="3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EDITING</a:t>
                </a:r>
              </a:p>
            </p:txBody>
          </p:sp>
          <p:sp>
            <p:nvSpPr>
              <p:cNvPr id="60" name="Rounded Rectangle 59">
                <a:hlinkClick r:id="rId14" action="ppaction://hlinksldjump"/>
              </p:cNvPr>
              <p:cNvSpPr/>
              <p:nvPr/>
            </p:nvSpPr>
            <p:spPr>
              <a:xfrm>
                <a:off x="2057400" y="4627425"/>
                <a:ext cx="5029200" cy="457200"/>
              </a:xfrm>
              <a:prstGeom prst="roundRect">
                <a:avLst/>
              </a:prstGeom>
            </p:spPr>
            <p:style>
              <a:lnRef idx="0">
                <a:schemeClr val="accent3"/>
              </a:lnRef>
              <a:fillRef idx="1001">
                <a:schemeClr val="dk2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 b="1" i="1" dirty="0">
                    <a:latin typeface="Arial" pitchFamily="34" charset="0"/>
                    <a:cs typeface="Arial" pitchFamily="34" charset="0"/>
                  </a:rPr>
                  <a:t>RESTRICT </a:t>
                </a:r>
                <a:r>
                  <a:rPr lang="en-MY" sz="1200" b="1" i="1" dirty="0">
                    <a:latin typeface="Arial" pitchFamily="34" charset="0"/>
                    <a:cs typeface="Arial" pitchFamily="34" charset="0"/>
                  </a:rPr>
                  <a:t>PERMISSION BY PEOPLE</a:t>
                </a:r>
                <a:endParaRPr lang="en-US" sz="1200" b="1" i="1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4" name="Rounded Rectangle 53">
              <a:hlinkClick r:id="rId15" action="ppaction://hlinksldjump"/>
            </p:cNvPr>
            <p:cNvSpPr/>
            <p:nvPr/>
          </p:nvSpPr>
          <p:spPr>
            <a:xfrm>
              <a:off x="2156012" y="4384665"/>
              <a:ext cx="5029200" cy="457200"/>
            </a:xfrm>
            <a:prstGeom prst="roundRect">
              <a:avLst/>
            </a:prstGeom>
            <a:solidFill>
              <a:srgbClr val="00B050"/>
            </a:solidFill>
          </p:spPr>
          <p:style>
            <a:lnRef idx="0">
              <a:schemeClr val="accent3"/>
            </a:lnRef>
            <a:fillRef idx="1001">
              <a:schemeClr val="dk2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MY" sz="1200" b="1" i="1" dirty="0">
                  <a:latin typeface="Arial" pitchFamily="34" charset="0"/>
                  <a:cs typeface="Arial" pitchFamily="34" charset="0"/>
                </a:rPr>
                <a:t>ADD A DIGITAL SIGNATURE</a:t>
              </a:r>
              <a:endParaRPr lang="en-US" sz="1200" b="1" i="1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257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1519</TotalTime>
  <Words>734</Words>
  <Application>Microsoft Office PowerPoint</Application>
  <PresentationFormat>On-screen Show (4:3)</PresentationFormat>
  <Paragraphs>237</Paragraphs>
  <Slides>21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Trebuchet MS</vt:lpstr>
      <vt:lpstr>Verdana</vt:lpstr>
      <vt:lpstr>Wingdings</vt:lpstr>
      <vt:lpstr>267TGp_education_e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MSI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MSI</dc:creator>
  <cp:lastModifiedBy>User</cp:lastModifiedBy>
  <cp:revision>134</cp:revision>
  <dcterms:created xsi:type="dcterms:W3CDTF">2013-03-13T12:41:02Z</dcterms:created>
  <dcterms:modified xsi:type="dcterms:W3CDTF">2013-09-21T16:13:26Z</dcterms:modified>
</cp:coreProperties>
</file>