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85" r:id="rId2"/>
    <p:sldId id="388" r:id="rId3"/>
    <p:sldId id="349" r:id="rId4"/>
    <p:sldId id="350" r:id="rId5"/>
    <p:sldId id="383" r:id="rId6"/>
    <p:sldId id="384" r:id="rId7"/>
    <p:sldId id="385" r:id="rId8"/>
    <p:sldId id="386" r:id="rId9"/>
    <p:sldId id="387" r:id="rId10"/>
    <p:sldId id="352" r:id="rId11"/>
    <p:sldId id="357" r:id="rId12"/>
    <p:sldId id="355" r:id="rId13"/>
    <p:sldId id="343" r:id="rId14"/>
    <p:sldId id="359" r:id="rId15"/>
    <p:sldId id="358" r:id="rId16"/>
    <p:sldId id="346" r:id="rId17"/>
    <p:sldId id="356" r:id="rId18"/>
    <p:sldId id="372" r:id="rId19"/>
    <p:sldId id="378" r:id="rId20"/>
    <p:sldId id="380" r:id="rId21"/>
    <p:sldId id="381" r:id="rId22"/>
    <p:sldId id="382" r:id="rId23"/>
    <p:sldId id="390" r:id="rId24"/>
    <p:sldId id="389" r:id="rId25"/>
    <p:sldId id="342" r:id="rId26"/>
    <p:sldId id="312" r:id="rId27"/>
  </p:sldIdLst>
  <p:sldSz cx="9144000" cy="6858000" type="screen4x3"/>
  <p:notesSz cx="7099300" cy="10234613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0000"/>
    <a:srgbClr val="ED8217"/>
    <a:srgbClr val="F09942"/>
    <a:srgbClr val="C06F04"/>
    <a:srgbClr val="FFFF00"/>
    <a:srgbClr val="AB5A01"/>
    <a:srgbClr val="CCB1D7"/>
    <a:srgbClr val="CCB1EB"/>
    <a:srgbClr val="E5D8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9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68"/>
    </p:cViewPr>
  </p:sorterViewPr>
  <p:notesViewPr>
    <p:cSldViewPr>
      <p:cViewPr varScale="1">
        <p:scale>
          <a:sx n="49" d="100"/>
          <a:sy n="49" d="100"/>
        </p:scale>
        <p:origin x="-299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slide" Target="../slides/slide7.xml"/><Relationship Id="rId1" Type="http://schemas.openxmlformats.org/officeDocument/2006/relationships/slide" Target="../slides/slide6.xml"/><Relationship Id="rId4" Type="http://schemas.openxmlformats.org/officeDocument/2006/relationships/slide" Target="../slides/slide9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7" Type="http://schemas.openxmlformats.org/officeDocument/2006/relationships/slide" Target="../slides/slide12.xml"/><Relationship Id="rId2" Type="http://schemas.openxmlformats.org/officeDocument/2006/relationships/slide" Target="../slides/slide15.xml"/><Relationship Id="rId1" Type="http://schemas.openxmlformats.org/officeDocument/2006/relationships/slide" Target="../slides/slide11.xml"/><Relationship Id="rId6" Type="http://schemas.openxmlformats.org/officeDocument/2006/relationships/slide" Target="../slides/slide13.xml"/><Relationship Id="rId5" Type="http://schemas.openxmlformats.org/officeDocument/2006/relationships/slide" Target="../slides/slide18.xml"/><Relationship Id="rId4" Type="http://schemas.openxmlformats.org/officeDocument/2006/relationships/slide" Target="../slides/slide16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2B9068-5C7C-480B-991A-E55A78FFFE55}" type="doc">
      <dgm:prSet loTypeId="urn:microsoft.com/office/officeart/2005/8/layout/vProcess5" loCatId="process" qsTypeId="urn:microsoft.com/office/officeart/2005/8/quickstyle/3d2" qsCatId="3D" csTypeId="urn:microsoft.com/office/officeart/2005/8/colors/colorful1#1" csCatId="colorful" phldr="1"/>
      <dgm:spPr/>
      <dgm:t>
        <a:bodyPr/>
        <a:lstStyle/>
        <a:p>
          <a:endParaRPr lang="ms-MY"/>
        </a:p>
      </dgm:t>
    </dgm:pt>
    <dgm:pt modelId="{7DC1691B-2D32-4B55-ACD4-7FDB7F6C55D2}">
      <dgm:prSet phldrT="[Text]"/>
      <dgm:spPr/>
      <dgm:t>
        <a:bodyPr/>
        <a:lstStyle/>
        <a:p>
          <a:r>
            <a:rPr lang="en-US" dirty="0" err="1" smtClean="0"/>
            <a:t>Mengenal</a:t>
          </a:r>
          <a:r>
            <a:rPr lang="en-US" dirty="0" smtClean="0"/>
            <a:t> </a:t>
          </a:r>
          <a:r>
            <a:rPr lang="en-US" dirty="0" err="1" smtClean="0"/>
            <a:t>Komputer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F6471C10-76CB-42C7-9E30-2F5CC47FA9B6}" type="parTrans" cxnId="{DFBE6BA4-ED39-44DB-9FB6-BCBAC22D09B5}">
      <dgm:prSet/>
      <dgm:spPr/>
      <dgm:t>
        <a:bodyPr/>
        <a:lstStyle/>
        <a:p>
          <a:endParaRPr lang="ms-MY"/>
        </a:p>
      </dgm:t>
    </dgm:pt>
    <dgm:pt modelId="{202C2E0E-901B-41CA-865B-7E2420181DF8}" type="sibTrans" cxnId="{DFBE6BA4-ED39-44DB-9FB6-BCBAC22D09B5}">
      <dgm:prSet/>
      <dgm:spPr/>
      <dgm:t>
        <a:bodyPr/>
        <a:lstStyle/>
        <a:p>
          <a:endParaRPr lang="ms-MY"/>
        </a:p>
      </dgm:t>
    </dgm:pt>
    <dgm:pt modelId="{59D443EA-0726-43DD-BFBE-4E4A2D4CA5CF}">
      <dgm:prSet phldrT="[Text]"/>
      <dgm:spPr/>
      <dgm:t>
        <a:bodyPr/>
        <a:lstStyle/>
        <a:p>
          <a:r>
            <a:rPr lang="en-US" dirty="0" err="1" smtClean="0"/>
            <a:t>Sejarah</a:t>
          </a:r>
          <a:r>
            <a:rPr lang="en-US" dirty="0" smtClean="0"/>
            <a:t> </a:t>
          </a:r>
          <a:r>
            <a:rPr lang="en-US" dirty="0" err="1" smtClean="0"/>
            <a:t>Komputer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3D428744-AF6F-43BB-B40C-C5F14008D228}" type="parTrans" cxnId="{45111B5D-368C-4BFE-B9E0-2FAE654BB8FF}">
      <dgm:prSet/>
      <dgm:spPr/>
      <dgm:t>
        <a:bodyPr/>
        <a:lstStyle/>
        <a:p>
          <a:endParaRPr lang="ms-MY"/>
        </a:p>
      </dgm:t>
    </dgm:pt>
    <dgm:pt modelId="{7FC5D116-DC6D-4222-8934-AB3493449513}" type="sibTrans" cxnId="{45111B5D-368C-4BFE-B9E0-2FAE654BB8FF}">
      <dgm:prSet/>
      <dgm:spPr/>
      <dgm:t>
        <a:bodyPr/>
        <a:lstStyle/>
        <a:p>
          <a:endParaRPr lang="ms-MY"/>
        </a:p>
      </dgm:t>
    </dgm:pt>
    <dgm:pt modelId="{46B8EA61-7C0F-462E-BA1C-6A69FE435112}">
      <dgm:prSet phldrT="[Text]"/>
      <dgm:spPr/>
      <dgm:t>
        <a:bodyPr/>
        <a:lstStyle/>
        <a:p>
          <a:r>
            <a:rPr lang="en-US" dirty="0" err="1" smtClean="0"/>
            <a:t>Pengelasan</a:t>
          </a:r>
          <a:r>
            <a:rPr lang="en-US" dirty="0" smtClean="0"/>
            <a:t> </a:t>
          </a:r>
          <a:r>
            <a:rPr lang="en-US" dirty="0" err="1" smtClean="0"/>
            <a:t>Komputer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D7B6BE1B-9C37-498B-BAD6-860C20EBF428}" type="parTrans" cxnId="{0CFB619F-27CE-4769-94FA-52464C2FFCC8}">
      <dgm:prSet/>
      <dgm:spPr/>
      <dgm:t>
        <a:bodyPr/>
        <a:lstStyle/>
        <a:p>
          <a:endParaRPr lang="ms-MY"/>
        </a:p>
      </dgm:t>
    </dgm:pt>
    <dgm:pt modelId="{DD942BDF-DAA0-43E9-9CC0-A91CB3B83BCC}" type="sibTrans" cxnId="{0CFB619F-27CE-4769-94FA-52464C2FFCC8}">
      <dgm:prSet/>
      <dgm:spPr/>
      <dgm:t>
        <a:bodyPr/>
        <a:lstStyle/>
        <a:p>
          <a:endParaRPr lang="ms-MY"/>
        </a:p>
      </dgm:t>
    </dgm:pt>
    <dgm:pt modelId="{D5EEE419-2A24-4C4F-9730-0EE55D136D50}">
      <dgm:prSet/>
      <dgm:spPr/>
      <dgm:t>
        <a:bodyPr/>
        <a:lstStyle/>
        <a:p>
          <a:r>
            <a:rPr lang="en-US" dirty="0" err="1" smtClean="0"/>
            <a:t>Perkembangan</a:t>
          </a:r>
          <a:r>
            <a:rPr lang="en-US" dirty="0" smtClean="0"/>
            <a:t> </a:t>
          </a:r>
          <a:r>
            <a:rPr lang="en-US" dirty="0" err="1" smtClean="0"/>
            <a:t>Dunia</a:t>
          </a:r>
          <a:r>
            <a:rPr lang="en-US" dirty="0" smtClean="0"/>
            <a:t> </a:t>
          </a:r>
          <a:r>
            <a:rPr lang="en-US" dirty="0" err="1" smtClean="0"/>
            <a:t>Komputer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DEABB30E-FE1A-48D7-A538-12028110BEE8}" type="sibTrans" cxnId="{DDF3D324-D692-446A-96CC-9B86A539B26B}">
      <dgm:prSet/>
      <dgm:spPr/>
      <dgm:t>
        <a:bodyPr/>
        <a:lstStyle/>
        <a:p>
          <a:endParaRPr lang="ms-MY"/>
        </a:p>
      </dgm:t>
    </dgm:pt>
    <dgm:pt modelId="{71228F26-8552-4788-98A6-54A1CAF7A498}" type="parTrans" cxnId="{DDF3D324-D692-446A-96CC-9B86A539B26B}">
      <dgm:prSet/>
      <dgm:spPr/>
      <dgm:t>
        <a:bodyPr/>
        <a:lstStyle/>
        <a:p>
          <a:endParaRPr lang="ms-MY"/>
        </a:p>
      </dgm:t>
    </dgm:pt>
    <dgm:pt modelId="{6FE408FF-0B85-43F5-B75B-750C7F0A0D32}" type="pres">
      <dgm:prSet presAssocID="{F32B9068-5C7C-480B-991A-E55A78FFFE5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6AC74F8-931C-4809-88FA-215A496E528A}" type="pres">
      <dgm:prSet presAssocID="{F32B9068-5C7C-480B-991A-E55A78FFFE55}" presName="dummyMaxCanvas" presStyleCnt="0">
        <dgm:presLayoutVars/>
      </dgm:prSet>
      <dgm:spPr/>
    </dgm:pt>
    <dgm:pt modelId="{D078FEA7-E4CC-4D57-AB1A-78DCBD879050}" type="pres">
      <dgm:prSet presAssocID="{F32B9068-5C7C-480B-991A-E55A78FFFE55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FBD715-AC88-4548-BD78-368F05B8480B}" type="pres">
      <dgm:prSet presAssocID="{F32B9068-5C7C-480B-991A-E55A78FFFE55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D2C385-DE96-4A3C-A154-8CE229AA031E}" type="pres">
      <dgm:prSet presAssocID="{F32B9068-5C7C-480B-991A-E55A78FFFE55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F524A7-225A-495F-9934-DADE63B24F50}" type="pres">
      <dgm:prSet presAssocID="{F32B9068-5C7C-480B-991A-E55A78FFFE55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381B9B-5CC7-47A6-A87C-AE85F012AE9A}" type="pres">
      <dgm:prSet presAssocID="{F32B9068-5C7C-480B-991A-E55A78FFFE55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3D9A0D-D653-43F8-A463-53743297E1B6}" type="pres">
      <dgm:prSet presAssocID="{F32B9068-5C7C-480B-991A-E55A78FFFE55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C6CA85-5EF6-49FB-AACD-F539BB8BFB55}" type="pres">
      <dgm:prSet presAssocID="{F32B9068-5C7C-480B-991A-E55A78FFFE55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DFC642-E055-487B-AA66-F27BAB5E1040}" type="pres">
      <dgm:prSet presAssocID="{F32B9068-5C7C-480B-991A-E55A78FFFE55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EBD862-DDD8-403C-9257-762055435FE9}" type="pres">
      <dgm:prSet presAssocID="{F32B9068-5C7C-480B-991A-E55A78FFFE55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409FB8-933E-430D-9883-982D1D9F0343}" type="pres">
      <dgm:prSet presAssocID="{F32B9068-5C7C-480B-991A-E55A78FFFE55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BB565E2-2282-4C65-8A3A-829A00CEB904}" type="pres">
      <dgm:prSet presAssocID="{F32B9068-5C7C-480B-991A-E55A78FFFE55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BE6BA4-ED39-44DB-9FB6-BCBAC22D09B5}" srcId="{F32B9068-5C7C-480B-991A-E55A78FFFE55}" destId="{7DC1691B-2D32-4B55-ACD4-7FDB7F6C55D2}" srcOrd="0" destOrd="0" parTransId="{F6471C10-76CB-42C7-9E30-2F5CC47FA9B6}" sibTransId="{202C2E0E-901B-41CA-865B-7E2420181DF8}"/>
    <dgm:cxn modelId="{BF1A5599-1FF5-43DD-9C59-03BEF81A8DD3}" type="presOf" srcId="{7DC1691B-2D32-4B55-ACD4-7FDB7F6C55D2}" destId="{D078FEA7-E4CC-4D57-AB1A-78DCBD879050}" srcOrd="0" destOrd="0" presId="urn:microsoft.com/office/officeart/2005/8/layout/vProcess5"/>
    <dgm:cxn modelId="{C6090692-52E6-479E-9711-5C344CB91BEB}" type="presOf" srcId="{7DC1691B-2D32-4B55-ACD4-7FDB7F6C55D2}" destId="{71DFC642-E055-487B-AA66-F27BAB5E1040}" srcOrd="1" destOrd="0" presId="urn:microsoft.com/office/officeart/2005/8/layout/vProcess5"/>
    <dgm:cxn modelId="{68BA09CA-FBC9-4785-A81F-981C1F30F61B}" type="presOf" srcId="{F32B9068-5C7C-480B-991A-E55A78FFFE55}" destId="{6FE408FF-0B85-43F5-B75B-750C7F0A0D32}" srcOrd="0" destOrd="0" presId="urn:microsoft.com/office/officeart/2005/8/layout/vProcess5"/>
    <dgm:cxn modelId="{45111B5D-368C-4BFE-B9E0-2FAE654BB8FF}" srcId="{F32B9068-5C7C-480B-991A-E55A78FFFE55}" destId="{59D443EA-0726-43DD-BFBE-4E4A2D4CA5CF}" srcOrd="1" destOrd="0" parTransId="{3D428744-AF6F-43BB-B40C-C5F14008D228}" sibTransId="{7FC5D116-DC6D-4222-8934-AB3493449513}"/>
    <dgm:cxn modelId="{0CFB619F-27CE-4769-94FA-52464C2FFCC8}" srcId="{F32B9068-5C7C-480B-991A-E55A78FFFE55}" destId="{46B8EA61-7C0F-462E-BA1C-6A69FE435112}" srcOrd="2" destOrd="0" parTransId="{D7B6BE1B-9C37-498B-BAD6-860C20EBF428}" sibTransId="{DD942BDF-DAA0-43E9-9CC0-A91CB3B83BCC}"/>
    <dgm:cxn modelId="{744CA975-439B-48BA-A3E2-1225457A156D}" type="presOf" srcId="{59D443EA-0726-43DD-BFBE-4E4A2D4CA5CF}" destId="{6AFBD715-AC88-4548-BD78-368F05B8480B}" srcOrd="0" destOrd="0" presId="urn:microsoft.com/office/officeart/2005/8/layout/vProcess5"/>
    <dgm:cxn modelId="{D40D81DF-ED57-4C91-BC16-CC05EB2E7C39}" type="presOf" srcId="{46B8EA61-7C0F-462E-BA1C-6A69FE435112}" destId="{B7D2C385-DE96-4A3C-A154-8CE229AA031E}" srcOrd="0" destOrd="0" presId="urn:microsoft.com/office/officeart/2005/8/layout/vProcess5"/>
    <dgm:cxn modelId="{9C67C98D-C46B-48A2-A1B7-3D1A28596662}" type="presOf" srcId="{D5EEE419-2A24-4C4F-9730-0EE55D136D50}" destId="{7BB565E2-2282-4C65-8A3A-829A00CEB904}" srcOrd="1" destOrd="0" presId="urn:microsoft.com/office/officeart/2005/8/layout/vProcess5"/>
    <dgm:cxn modelId="{28971B15-5971-4A26-B1F5-D2F1DBF98788}" type="presOf" srcId="{59D443EA-0726-43DD-BFBE-4E4A2D4CA5CF}" destId="{68EBD862-DDD8-403C-9257-762055435FE9}" srcOrd="1" destOrd="0" presId="urn:microsoft.com/office/officeart/2005/8/layout/vProcess5"/>
    <dgm:cxn modelId="{DDF3D324-D692-446A-96CC-9B86A539B26B}" srcId="{F32B9068-5C7C-480B-991A-E55A78FFFE55}" destId="{D5EEE419-2A24-4C4F-9730-0EE55D136D50}" srcOrd="3" destOrd="0" parTransId="{71228F26-8552-4788-98A6-54A1CAF7A498}" sibTransId="{DEABB30E-FE1A-48D7-A538-12028110BEE8}"/>
    <dgm:cxn modelId="{9A1333B6-7B96-4B25-A7FE-334FDAFEAB38}" type="presOf" srcId="{DD942BDF-DAA0-43E9-9CC0-A91CB3B83BCC}" destId="{94C6CA85-5EF6-49FB-AACD-F539BB8BFB55}" srcOrd="0" destOrd="0" presId="urn:microsoft.com/office/officeart/2005/8/layout/vProcess5"/>
    <dgm:cxn modelId="{FEDF0A47-2EF7-45B9-AC2B-67D8F2C79800}" type="presOf" srcId="{202C2E0E-901B-41CA-865B-7E2420181DF8}" destId="{6E381B9B-5CC7-47A6-A87C-AE85F012AE9A}" srcOrd="0" destOrd="0" presId="urn:microsoft.com/office/officeart/2005/8/layout/vProcess5"/>
    <dgm:cxn modelId="{97614F67-0A3A-4FF9-B552-25459FFD7AA7}" type="presOf" srcId="{D5EEE419-2A24-4C4F-9730-0EE55D136D50}" destId="{1BF524A7-225A-495F-9934-DADE63B24F50}" srcOrd="0" destOrd="0" presId="urn:microsoft.com/office/officeart/2005/8/layout/vProcess5"/>
    <dgm:cxn modelId="{EF9F52A5-6642-4C29-B2CA-3D0D43724101}" type="presOf" srcId="{46B8EA61-7C0F-462E-BA1C-6A69FE435112}" destId="{87409FB8-933E-430D-9883-982D1D9F0343}" srcOrd="1" destOrd="0" presId="urn:microsoft.com/office/officeart/2005/8/layout/vProcess5"/>
    <dgm:cxn modelId="{00B87691-82CB-443F-BC72-58E0C426FD49}" type="presOf" srcId="{7FC5D116-DC6D-4222-8934-AB3493449513}" destId="{153D9A0D-D653-43F8-A463-53743297E1B6}" srcOrd="0" destOrd="0" presId="urn:microsoft.com/office/officeart/2005/8/layout/vProcess5"/>
    <dgm:cxn modelId="{AFB035C9-D8F7-4830-967C-4C271AA3E4F8}" type="presParOf" srcId="{6FE408FF-0B85-43F5-B75B-750C7F0A0D32}" destId="{A6AC74F8-931C-4809-88FA-215A496E528A}" srcOrd="0" destOrd="0" presId="urn:microsoft.com/office/officeart/2005/8/layout/vProcess5"/>
    <dgm:cxn modelId="{C077FBD6-EA5E-456D-8475-DA060485BAD9}" type="presParOf" srcId="{6FE408FF-0B85-43F5-B75B-750C7F0A0D32}" destId="{D078FEA7-E4CC-4D57-AB1A-78DCBD879050}" srcOrd="1" destOrd="0" presId="urn:microsoft.com/office/officeart/2005/8/layout/vProcess5"/>
    <dgm:cxn modelId="{37343F2B-6E06-469C-A31C-F6FE9977D7FE}" type="presParOf" srcId="{6FE408FF-0B85-43F5-B75B-750C7F0A0D32}" destId="{6AFBD715-AC88-4548-BD78-368F05B8480B}" srcOrd="2" destOrd="0" presId="urn:microsoft.com/office/officeart/2005/8/layout/vProcess5"/>
    <dgm:cxn modelId="{738B76A7-A2CA-47A2-80C9-E84904B7BE68}" type="presParOf" srcId="{6FE408FF-0B85-43F5-B75B-750C7F0A0D32}" destId="{B7D2C385-DE96-4A3C-A154-8CE229AA031E}" srcOrd="3" destOrd="0" presId="urn:microsoft.com/office/officeart/2005/8/layout/vProcess5"/>
    <dgm:cxn modelId="{69253BFF-8791-45B7-BDAA-15627CB56370}" type="presParOf" srcId="{6FE408FF-0B85-43F5-B75B-750C7F0A0D32}" destId="{1BF524A7-225A-495F-9934-DADE63B24F50}" srcOrd="4" destOrd="0" presId="urn:microsoft.com/office/officeart/2005/8/layout/vProcess5"/>
    <dgm:cxn modelId="{A0D777CF-374B-4989-A6FB-0EBF3552B0B0}" type="presParOf" srcId="{6FE408FF-0B85-43F5-B75B-750C7F0A0D32}" destId="{6E381B9B-5CC7-47A6-A87C-AE85F012AE9A}" srcOrd="5" destOrd="0" presId="urn:microsoft.com/office/officeart/2005/8/layout/vProcess5"/>
    <dgm:cxn modelId="{16E62C8E-2082-46A3-B61C-DE87EB7E3296}" type="presParOf" srcId="{6FE408FF-0B85-43F5-B75B-750C7F0A0D32}" destId="{153D9A0D-D653-43F8-A463-53743297E1B6}" srcOrd="6" destOrd="0" presId="urn:microsoft.com/office/officeart/2005/8/layout/vProcess5"/>
    <dgm:cxn modelId="{F96AFD8F-599A-4D67-9B48-4817AA1F93C4}" type="presParOf" srcId="{6FE408FF-0B85-43F5-B75B-750C7F0A0D32}" destId="{94C6CA85-5EF6-49FB-AACD-F539BB8BFB55}" srcOrd="7" destOrd="0" presId="urn:microsoft.com/office/officeart/2005/8/layout/vProcess5"/>
    <dgm:cxn modelId="{208EB5B2-5E46-4668-AE8F-72610585691D}" type="presParOf" srcId="{6FE408FF-0B85-43F5-B75B-750C7F0A0D32}" destId="{71DFC642-E055-487B-AA66-F27BAB5E1040}" srcOrd="8" destOrd="0" presId="urn:microsoft.com/office/officeart/2005/8/layout/vProcess5"/>
    <dgm:cxn modelId="{78D34AA3-287E-4CBC-85D8-5E1A4690B77F}" type="presParOf" srcId="{6FE408FF-0B85-43F5-B75B-750C7F0A0D32}" destId="{68EBD862-DDD8-403C-9257-762055435FE9}" srcOrd="9" destOrd="0" presId="urn:microsoft.com/office/officeart/2005/8/layout/vProcess5"/>
    <dgm:cxn modelId="{BD8BCAF6-03B1-4CB4-99F1-51D64F8441AA}" type="presParOf" srcId="{6FE408FF-0B85-43F5-B75B-750C7F0A0D32}" destId="{87409FB8-933E-430D-9883-982D1D9F0343}" srcOrd="10" destOrd="0" presId="urn:microsoft.com/office/officeart/2005/8/layout/vProcess5"/>
    <dgm:cxn modelId="{CD494314-5862-4664-8FF5-047E827EBA78}" type="presParOf" srcId="{6FE408FF-0B85-43F5-B75B-750C7F0A0D32}" destId="{7BB565E2-2282-4C65-8A3A-829A00CEB904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4BD0A7-0521-4AE9-8883-A5ED98E55B7A}" type="doc">
      <dgm:prSet loTypeId="urn:microsoft.com/office/officeart/2005/8/layout/arrow2" loCatId="process" qsTypeId="urn:microsoft.com/office/officeart/2005/8/quickstyle/3d9" qsCatId="3D" csTypeId="urn:microsoft.com/office/officeart/2005/8/colors/colorful4" csCatId="colorful" phldr="1"/>
      <dgm:spPr/>
      <dgm:t>
        <a:bodyPr/>
        <a:lstStyle/>
        <a:p>
          <a:endParaRPr lang="ms-MY"/>
        </a:p>
      </dgm:t>
    </dgm:pt>
    <dgm:pt modelId="{A1E64C2D-B3C8-4017-AD7A-718225AEBA54}">
      <dgm:prSet phldrT="[Text]"/>
      <dgm:spPr/>
      <dgm:t>
        <a:bodyPr/>
        <a:lstStyle/>
        <a:p>
          <a:r>
            <a:rPr lang="en-US" dirty="0" err="1" smtClean="0"/>
            <a:t>Generasi</a:t>
          </a:r>
          <a:r>
            <a:rPr lang="en-US" dirty="0" smtClean="0"/>
            <a:t> </a:t>
          </a:r>
          <a:r>
            <a:rPr lang="en-US" dirty="0" err="1" smtClean="0"/>
            <a:t>Pertama</a:t>
          </a:r>
          <a:endParaRPr lang="en-US" dirty="0" smtClean="0"/>
        </a:p>
        <a:p>
          <a:endParaRPr lang="ms-MY" dirty="0"/>
        </a:p>
      </dgm:t>
    </dgm:pt>
    <dgm:pt modelId="{4B848D1D-EE3A-4A0A-8D5F-F330BB44F146}" type="parTrans" cxnId="{AACD840B-AC85-4DC8-9997-156624B9C654}">
      <dgm:prSet/>
      <dgm:spPr/>
      <dgm:t>
        <a:bodyPr/>
        <a:lstStyle/>
        <a:p>
          <a:endParaRPr lang="ms-MY"/>
        </a:p>
      </dgm:t>
    </dgm:pt>
    <dgm:pt modelId="{B87AC300-F7BA-4BC5-AF2E-B1EB41D621D7}" type="sibTrans" cxnId="{AACD840B-AC85-4DC8-9997-156624B9C654}">
      <dgm:prSet/>
      <dgm:spPr/>
      <dgm:t>
        <a:bodyPr/>
        <a:lstStyle/>
        <a:p>
          <a:endParaRPr lang="ms-MY"/>
        </a:p>
      </dgm:t>
    </dgm:pt>
    <dgm:pt modelId="{62FA9F9F-D171-4EF3-A8CC-1FD422217D44}">
      <dgm:prSet phldrT="[Text]"/>
      <dgm:spPr/>
      <dgm:t>
        <a:bodyPr/>
        <a:lstStyle/>
        <a:p>
          <a:r>
            <a:rPr lang="en-US" dirty="0" err="1" smtClean="0"/>
            <a:t>Generasi</a:t>
          </a:r>
          <a:r>
            <a:rPr lang="en-US" dirty="0" smtClean="0"/>
            <a:t> </a:t>
          </a:r>
          <a:r>
            <a:rPr lang="en-US" dirty="0" err="1" smtClean="0"/>
            <a:t>Kedua</a:t>
          </a:r>
          <a:endParaRPr lang="ms-MY" dirty="0"/>
        </a:p>
      </dgm:t>
    </dgm:pt>
    <dgm:pt modelId="{B73B677D-361A-410C-9DC2-4475D786BF0E}" type="parTrans" cxnId="{9BBB70CF-D2B1-4089-8318-E1CE2D7BBD8B}">
      <dgm:prSet/>
      <dgm:spPr/>
      <dgm:t>
        <a:bodyPr/>
        <a:lstStyle/>
        <a:p>
          <a:endParaRPr lang="ms-MY"/>
        </a:p>
      </dgm:t>
    </dgm:pt>
    <dgm:pt modelId="{4921B714-9F5C-4901-8751-C1944B51888C}" type="sibTrans" cxnId="{9BBB70CF-D2B1-4089-8318-E1CE2D7BBD8B}">
      <dgm:prSet/>
      <dgm:spPr/>
      <dgm:t>
        <a:bodyPr/>
        <a:lstStyle/>
        <a:p>
          <a:endParaRPr lang="ms-MY"/>
        </a:p>
      </dgm:t>
    </dgm:pt>
    <dgm:pt modelId="{C14C0242-C57A-4AF9-9E3E-4F1D8988827E}">
      <dgm:prSet phldrT="[Text]"/>
      <dgm:spPr/>
      <dgm:t>
        <a:bodyPr/>
        <a:lstStyle/>
        <a:p>
          <a:r>
            <a:rPr lang="en-US" dirty="0" err="1" smtClean="0"/>
            <a:t>Generasi</a:t>
          </a:r>
          <a:r>
            <a:rPr lang="en-US" dirty="0" smtClean="0"/>
            <a:t> </a:t>
          </a:r>
          <a:r>
            <a:rPr lang="en-US" dirty="0" err="1" smtClean="0"/>
            <a:t>Ketiga</a:t>
          </a:r>
          <a:endParaRPr lang="ms-MY" dirty="0"/>
        </a:p>
      </dgm:t>
    </dgm:pt>
    <dgm:pt modelId="{317F3198-A8E2-4D2F-9E0C-A1499ABA2897}" type="parTrans" cxnId="{8DBE27DA-3B8B-45F0-90B0-FC40B1B8A9FD}">
      <dgm:prSet/>
      <dgm:spPr/>
      <dgm:t>
        <a:bodyPr/>
        <a:lstStyle/>
        <a:p>
          <a:endParaRPr lang="ms-MY"/>
        </a:p>
      </dgm:t>
    </dgm:pt>
    <dgm:pt modelId="{0908DDD7-6893-4C84-B0C3-FFADDA57F3C5}" type="sibTrans" cxnId="{8DBE27DA-3B8B-45F0-90B0-FC40B1B8A9FD}">
      <dgm:prSet/>
      <dgm:spPr/>
      <dgm:t>
        <a:bodyPr/>
        <a:lstStyle/>
        <a:p>
          <a:endParaRPr lang="ms-MY"/>
        </a:p>
      </dgm:t>
    </dgm:pt>
    <dgm:pt modelId="{D756ED5D-A14D-4C1B-AEF4-A4FA52F35D5C}">
      <dgm:prSet/>
      <dgm:spPr/>
      <dgm:t>
        <a:bodyPr/>
        <a:lstStyle/>
        <a:p>
          <a:r>
            <a:rPr lang="en-US" dirty="0" err="1" smtClean="0"/>
            <a:t>Generasi</a:t>
          </a:r>
          <a:r>
            <a:rPr lang="en-US" dirty="0" smtClean="0"/>
            <a:t> </a:t>
          </a:r>
          <a:r>
            <a:rPr lang="en-US" dirty="0" err="1" smtClean="0"/>
            <a:t>Keempat</a:t>
          </a:r>
          <a:endParaRPr lang="ms-MY" dirty="0"/>
        </a:p>
      </dgm:t>
    </dgm:pt>
    <dgm:pt modelId="{0C9C01E2-D98E-4936-A608-7D7EAEA55B7C}" type="parTrans" cxnId="{52230BC2-BF7E-4EF7-A231-1FDB2D8D6369}">
      <dgm:prSet/>
      <dgm:spPr/>
      <dgm:t>
        <a:bodyPr/>
        <a:lstStyle/>
        <a:p>
          <a:endParaRPr lang="ms-MY"/>
        </a:p>
      </dgm:t>
    </dgm:pt>
    <dgm:pt modelId="{B733C148-4674-4CE9-8DBA-5E1BD04C6C82}" type="sibTrans" cxnId="{52230BC2-BF7E-4EF7-A231-1FDB2D8D6369}">
      <dgm:prSet/>
      <dgm:spPr/>
      <dgm:t>
        <a:bodyPr/>
        <a:lstStyle/>
        <a:p>
          <a:endParaRPr lang="ms-MY"/>
        </a:p>
      </dgm:t>
    </dgm:pt>
    <dgm:pt modelId="{BF8E7333-B3D7-436B-B2FF-59CC69599A03}">
      <dgm:prSet/>
      <dgm:spPr/>
      <dgm:t>
        <a:bodyPr/>
        <a:lstStyle/>
        <a:p>
          <a:r>
            <a:rPr lang="en-US" dirty="0" err="1" smtClean="0"/>
            <a:t>Generasi</a:t>
          </a:r>
          <a:r>
            <a:rPr lang="en-US" dirty="0" smtClean="0"/>
            <a:t> </a:t>
          </a:r>
          <a:r>
            <a:rPr lang="en-US" dirty="0" err="1" smtClean="0"/>
            <a:t>Kelima</a:t>
          </a:r>
          <a:endParaRPr lang="ms-MY" dirty="0"/>
        </a:p>
      </dgm:t>
    </dgm:pt>
    <dgm:pt modelId="{C80AABC5-708C-453D-B04E-9797EC6152D5}" type="parTrans" cxnId="{B1FB1D62-A4CF-4FFB-81CF-DC425A665D2F}">
      <dgm:prSet/>
      <dgm:spPr/>
      <dgm:t>
        <a:bodyPr/>
        <a:lstStyle/>
        <a:p>
          <a:endParaRPr lang="ms-MY"/>
        </a:p>
      </dgm:t>
    </dgm:pt>
    <dgm:pt modelId="{DC4A5022-2AC2-4A4C-BBFB-4674B04E4B82}" type="sibTrans" cxnId="{B1FB1D62-A4CF-4FFB-81CF-DC425A665D2F}">
      <dgm:prSet/>
      <dgm:spPr/>
      <dgm:t>
        <a:bodyPr/>
        <a:lstStyle/>
        <a:p>
          <a:endParaRPr lang="ms-MY"/>
        </a:p>
      </dgm:t>
    </dgm:pt>
    <dgm:pt modelId="{9977BEB9-DACC-4241-901A-620DD45F7B26}" type="pres">
      <dgm:prSet presAssocID="{264BD0A7-0521-4AE9-8883-A5ED98E55B7A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A9EC02D-1BD8-42B9-BB08-8F1FB44CA083}" type="pres">
      <dgm:prSet presAssocID="{264BD0A7-0521-4AE9-8883-A5ED98E55B7A}" presName="arrow" presStyleLbl="bgShp" presStyleIdx="0" presStyleCnt="1"/>
      <dgm:spPr/>
    </dgm:pt>
    <dgm:pt modelId="{D0592CFC-909F-4B9C-A823-6F0892830E6F}" type="pres">
      <dgm:prSet presAssocID="{264BD0A7-0521-4AE9-8883-A5ED98E55B7A}" presName="arrowDiagram5" presStyleCnt="0"/>
      <dgm:spPr/>
    </dgm:pt>
    <dgm:pt modelId="{C2DF34FA-59E8-498F-B4EC-5DA6BE44CE5E}" type="pres">
      <dgm:prSet presAssocID="{A1E64C2D-B3C8-4017-AD7A-718225AEBA54}" presName="bullet5a" presStyleLbl="node1" presStyleIdx="0" presStyleCnt="5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hlinkshowjump?jump=nextslide"/>
          </dgm14:cNvPr>
        </a:ext>
      </dgm:extLst>
    </dgm:pt>
    <dgm:pt modelId="{3ABCEDB1-7C90-4450-90AF-796D0E1DA513}" type="pres">
      <dgm:prSet presAssocID="{A1E64C2D-B3C8-4017-AD7A-718225AEBA54}" presName="textBox5a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ms-MY"/>
        </a:p>
      </dgm:t>
    </dgm:pt>
    <dgm:pt modelId="{5A047B69-376D-4706-8F6B-945A3FA1734C}" type="pres">
      <dgm:prSet presAssocID="{62FA9F9F-D171-4EF3-A8CC-1FD422217D44}" presName="bullet5b" presStyleLbl="node1" presStyleIdx="1" presStyleCnt="5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6B3FACCF-F6B0-4897-ABC1-AA02C0DB7B13}" type="pres">
      <dgm:prSet presAssocID="{62FA9F9F-D171-4EF3-A8CC-1FD422217D44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A56E51-4F1E-4DB3-A0A9-A4C1121167D7}" type="pres">
      <dgm:prSet presAssocID="{C14C0242-C57A-4AF9-9E3E-4F1D8988827E}" presName="bullet5c" presStyleLbl="node1" presStyleIdx="2" presStyleCnt="5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BBECBE2A-7D83-49F8-A592-0BF451BE46F1}" type="pres">
      <dgm:prSet presAssocID="{C14C0242-C57A-4AF9-9E3E-4F1D8988827E}" presName="textBox5c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4F3C48D-AE3F-49EB-AD3F-D51981C4F08D}" type="pres">
      <dgm:prSet presAssocID="{D756ED5D-A14D-4C1B-AEF4-A4FA52F35D5C}" presName="bullet5d" presStyleLbl="node1" presStyleIdx="3" presStyleCnt="5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A4E06EB1-632E-4F7F-B399-5747DCADF070}" type="pres">
      <dgm:prSet presAssocID="{D756ED5D-A14D-4C1B-AEF4-A4FA52F35D5C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5AA1FA-B148-474D-918B-DF7A8D0DF919}" type="pres">
      <dgm:prSet presAssocID="{BF8E7333-B3D7-436B-B2FF-59CC69599A03}" presName="bullet5e" presStyleLbl="node1" presStyleIdx="4" presStyleCnt="5"/>
      <dgm:spPr/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F9D80E24-6D33-4915-BBDE-658461B5B669}" type="pres">
      <dgm:prSet presAssocID="{BF8E7333-B3D7-436B-B2FF-59CC69599A03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2230BC2-BF7E-4EF7-A231-1FDB2D8D6369}" srcId="{264BD0A7-0521-4AE9-8883-A5ED98E55B7A}" destId="{D756ED5D-A14D-4C1B-AEF4-A4FA52F35D5C}" srcOrd="3" destOrd="0" parTransId="{0C9C01E2-D98E-4936-A608-7D7EAEA55B7C}" sibTransId="{B733C148-4674-4CE9-8DBA-5E1BD04C6C82}"/>
    <dgm:cxn modelId="{9BBB70CF-D2B1-4089-8318-E1CE2D7BBD8B}" srcId="{264BD0A7-0521-4AE9-8883-A5ED98E55B7A}" destId="{62FA9F9F-D171-4EF3-A8CC-1FD422217D44}" srcOrd="1" destOrd="0" parTransId="{B73B677D-361A-410C-9DC2-4475D786BF0E}" sibTransId="{4921B714-9F5C-4901-8751-C1944B51888C}"/>
    <dgm:cxn modelId="{38F773DB-ED04-430E-975F-6F80710BCC78}" type="presOf" srcId="{BF8E7333-B3D7-436B-B2FF-59CC69599A03}" destId="{F9D80E24-6D33-4915-BBDE-658461B5B669}" srcOrd="0" destOrd="0" presId="urn:microsoft.com/office/officeart/2005/8/layout/arrow2"/>
    <dgm:cxn modelId="{B1FB1D62-A4CF-4FFB-81CF-DC425A665D2F}" srcId="{264BD0A7-0521-4AE9-8883-A5ED98E55B7A}" destId="{BF8E7333-B3D7-436B-B2FF-59CC69599A03}" srcOrd="4" destOrd="0" parTransId="{C80AABC5-708C-453D-B04E-9797EC6152D5}" sibTransId="{DC4A5022-2AC2-4A4C-BBFB-4674B04E4B82}"/>
    <dgm:cxn modelId="{ADA292E5-F129-48C1-B9F9-5779E07D0ECE}" type="presOf" srcId="{A1E64C2D-B3C8-4017-AD7A-718225AEBA54}" destId="{3ABCEDB1-7C90-4450-90AF-796D0E1DA513}" srcOrd="0" destOrd="0" presId="urn:microsoft.com/office/officeart/2005/8/layout/arrow2"/>
    <dgm:cxn modelId="{AACD840B-AC85-4DC8-9997-156624B9C654}" srcId="{264BD0A7-0521-4AE9-8883-A5ED98E55B7A}" destId="{A1E64C2D-B3C8-4017-AD7A-718225AEBA54}" srcOrd="0" destOrd="0" parTransId="{4B848D1D-EE3A-4A0A-8D5F-F330BB44F146}" sibTransId="{B87AC300-F7BA-4BC5-AF2E-B1EB41D621D7}"/>
    <dgm:cxn modelId="{A54D9EED-45C5-4FE0-9638-6A0638F7C543}" type="presOf" srcId="{D756ED5D-A14D-4C1B-AEF4-A4FA52F35D5C}" destId="{A4E06EB1-632E-4F7F-B399-5747DCADF070}" srcOrd="0" destOrd="0" presId="urn:microsoft.com/office/officeart/2005/8/layout/arrow2"/>
    <dgm:cxn modelId="{8DBE27DA-3B8B-45F0-90B0-FC40B1B8A9FD}" srcId="{264BD0A7-0521-4AE9-8883-A5ED98E55B7A}" destId="{C14C0242-C57A-4AF9-9E3E-4F1D8988827E}" srcOrd="2" destOrd="0" parTransId="{317F3198-A8E2-4D2F-9E0C-A1499ABA2897}" sibTransId="{0908DDD7-6893-4C84-B0C3-FFADDA57F3C5}"/>
    <dgm:cxn modelId="{EE83DE06-F279-4406-98DF-0B9303122DB2}" type="presOf" srcId="{264BD0A7-0521-4AE9-8883-A5ED98E55B7A}" destId="{9977BEB9-DACC-4241-901A-620DD45F7B26}" srcOrd="0" destOrd="0" presId="urn:microsoft.com/office/officeart/2005/8/layout/arrow2"/>
    <dgm:cxn modelId="{882214D5-2FB9-42FD-A694-872FEDB74E60}" type="presOf" srcId="{62FA9F9F-D171-4EF3-A8CC-1FD422217D44}" destId="{6B3FACCF-F6B0-4897-ABC1-AA02C0DB7B13}" srcOrd="0" destOrd="0" presId="urn:microsoft.com/office/officeart/2005/8/layout/arrow2"/>
    <dgm:cxn modelId="{D4317E9D-6871-4572-B3F1-91C0EF42963A}" type="presOf" srcId="{C14C0242-C57A-4AF9-9E3E-4F1D8988827E}" destId="{BBECBE2A-7D83-49F8-A592-0BF451BE46F1}" srcOrd="0" destOrd="0" presId="urn:microsoft.com/office/officeart/2005/8/layout/arrow2"/>
    <dgm:cxn modelId="{D4F8AE33-D5DA-4F4A-A5C7-E004052D05A1}" type="presParOf" srcId="{9977BEB9-DACC-4241-901A-620DD45F7B26}" destId="{5A9EC02D-1BD8-42B9-BB08-8F1FB44CA083}" srcOrd="0" destOrd="0" presId="urn:microsoft.com/office/officeart/2005/8/layout/arrow2"/>
    <dgm:cxn modelId="{BD4CF426-549F-4D98-A143-836C06B67860}" type="presParOf" srcId="{9977BEB9-DACC-4241-901A-620DD45F7B26}" destId="{D0592CFC-909F-4B9C-A823-6F0892830E6F}" srcOrd="1" destOrd="0" presId="urn:microsoft.com/office/officeart/2005/8/layout/arrow2"/>
    <dgm:cxn modelId="{B15E73AA-6895-46BC-844D-C01A848D1C13}" type="presParOf" srcId="{D0592CFC-909F-4B9C-A823-6F0892830E6F}" destId="{C2DF34FA-59E8-498F-B4EC-5DA6BE44CE5E}" srcOrd="0" destOrd="0" presId="urn:microsoft.com/office/officeart/2005/8/layout/arrow2"/>
    <dgm:cxn modelId="{74D92D54-8C33-421F-A492-1087C7487872}" type="presParOf" srcId="{D0592CFC-909F-4B9C-A823-6F0892830E6F}" destId="{3ABCEDB1-7C90-4450-90AF-796D0E1DA513}" srcOrd="1" destOrd="0" presId="urn:microsoft.com/office/officeart/2005/8/layout/arrow2"/>
    <dgm:cxn modelId="{C2786871-E9BE-4C23-B5A3-1BB061E346F7}" type="presParOf" srcId="{D0592CFC-909F-4B9C-A823-6F0892830E6F}" destId="{5A047B69-376D-4706-8F6B-945A3FA1734C}" srcOrd="2" destOrd="0" presId="urn:microsoft.com/office/officeart/2005/8/layout/arrow2"/>
    <dgm:cxn modelId="{329F7289-2711-4880-BAD5-F5A868480A94}" type="presParOf" srcId="{D0592CFC-909F-4B9C-A823-6F0892830E6F}" destId="{6B3FACCF-F6B0-4897-ABC1-AA02C0DB7B13}" srcOrd="3" destOrd="0" presId="urn:microsoft.com/office/officeart/2005/8/layout/arrow2"/>
    <dgm:cxn modelId="{F1B73002-667F-4B36-B957-B30E1777D5F6}" type="presParOf" srcId="{D0592CFC-909F-4B9C-A823-6F0892830E6F}" destId="{73A56E51-4F1E-4DB3-A0A9-A4C1121167D7}" srcOrd="4" destOrd="0" presId="urn:microsoft.com/office/officeart/2005/8/layout/arrow2"/>
    <dgm:cxn modelId="{DC4D501E-45C4-41C5-81D0-88956018E7BD}" type="presParOf" srcId="{D0592CFC-909F-4B9C-A823-6F0892830E6F}" destId="{BBECBE2A-7D83-49F8-A592-0BF451BE46F1}" srcOrd="5" destOrd="0" presId="urn:microsoft.com/office/officeart/2005/8/layout/arrow2"/>
    <dgm:cxn modelId="{E80B5FDB-216E-4C85-9349-553C39BD1666}" type="presParOf" srcId="{D0592CFC-909F-4B9C-A823-6F0892830E6F}" destId="{24F3C48D-AE3F-49EB-AD3F-D51981C4F08D}" srcOrd="6" destOrd="0" presId="urn:microsoft.com/office/officeart/2005/8/layout/arrow2"/>
    <dgm:cxn modelId="{B258FAA2-7924-4534-ABDC-77AB633A836D}" type="presParOf" srcId="{D0592CFC-909F-4B9C-A823-6F0892830E6F}" destId="{A4E06EB1-632E-4F7F-B399-5747DCADF070}" srcOrd="7" destOrd="0" presId="urn:microsoft.com/office/officeart/2005/8/layout/arrow2"/>
    <dgm:cxn modelId="{0DE52B07-FF5F-4C29-A30E-C717130FD0C5}" type="presParOf" srcId="{D0592CFC-909F-4B9C-A823-6F0892830E6F}" destId="{1A5AA1FA-B148-474D-918B-DF7A8D0DF919}" srcOrd="8" destOrd="0" presId="urn:microsoft.com/office/officeart/2005/8/layout/arrow2"/>
    <dgm:cxn modelId="{DA349164-84D4-49F3-9AA0-C4E6223E1B4A}" type="presParOf" srcId="{D0592CFC-909F-4B9C-A823-6F0892830E6F}" destId="{F9D80E24-6D33-4915-BBDE-658461B5B669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2C3BCE-04D0-4C78-B1A0-D7E141EF1AB7}" type="doc">
      <dgm:prSet loTypeId="urn:microsoft.com/office/officeart/2008/layout/HorizontalMultiLevelHierarchy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ms-MY"/>
        </a:p>
      </dgm:t>
    </dgm:pt>
    <dgm:pt modelId="{6EDF81B0-1E56-4ED3-88F7-CA42633D271B}">
      <dgm:prSet phldrT="[Text]"/>
      <dgm:spPr/>
      <dgm:t>
        <a:bodyPr/>
        <a:lstStyle/>
        <a:p>
          <a:r>
            <a:rPr lang="en-US" smtClean="0"/>
            <a:t>komputer</a:t>
          </a:r>
          <a:endParaRPr lang="ms-MY" dirty="0"/>
        </a:p>
      </dgm:t>
    </dgm:pt>
    <dgm:pt modelId="{A6EAB7F7-A07A-4541-96E9-88FDD8C7287F}" type="parTrans" cxnId="{4D41D4AA-92E1-4195-BEEC-68B557DE8125}">
      <dgm:prSet/>
      <dgm:spPr/>
      <dgm:t>
        <a:bodyPr/>
        <a:lstStyle/>
        <a:p>
          <a:endParaRPr lang="ms-MY"/>
        </a:p>
      </dgm:t>
    </dgm:pt>
    <dgm:pt modelId="{EF78BDAB-2CBA-4F2D-A2E3-1ED49840C300}" type="sibTrans" cxnId="{4D41D4AA-92E1-4195-BEEC-68B557DE8125}">
      <dgm:prSet/>
      <dgm:spPr/>
      <dgm:t>
        <a:bodyPr/>
        <a:lstStyle/>
        <a:p>
          <a:endParaRPr lang="ms-MY"/>
        </a:p>
      </dgm:t>
    </dgm:pt>
    <dgm:pt modelId="{2675481B-A5F7-498B-B7B9-AF8457CEF142}">
      <dgm:prSet/>
      <dgm:spPr/>
      <dgm:t>
        <a:bodyPr/>
        <a:lstStyle/>
        <a:p>
          <a:r>
            <a:rPr lang="en-US" i="0" dirty="0" err="1" smtClean="0"/>
            <a:t>terbenam</a:t>
          </a:r>
          <a:endParaRPr lang="ms-MY" i="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46EC9B5-9AC9-4857-ADDF-6EC4F7249F8F}" type="parTrans" cxnId="{23962296-CC2B-4AD3-B2FF-CD953C89BBE2}">
      <dgm:prSet/>
      <dgm:spPr/>
      <dgm:t>
        <a:bodyPr/>
        <a:lstStyle/>
        <a:p>
          <a:endParaRPr lang="ms-MY"/>
        </a:p>
      </dgm:t>
    </dgm:pt>
    <dgm:pt modelId="{A9787AB8-883C-4BE9-BCF2-FEECBD147B3C}" type="sibTrans" cxnId="{23962296-CC2B-4AD3-B2FF-CD953C89BBE2}">
      <dgm:prSet/>
      <dgm:spPr/>
      <dgm:t>
        <a:bodyPr/>
        <a:lstStyle/>
        <a:p>
          <a:endParaRPr lang="ms-MY"/>
        </a:p>
      </dgm:t>
    </dgm:pt>
    <dgm:pt modelId="{C50AE1FB-0546-4F25-8D39-15787921A1A4}">
      <dgm:prSet/>
      <dgm:spPr/>
      <dgm:t>
        <a:bodyPr/>
        <a:lstStyle/>
        <a:p>
          <a:r>
            <a:rPr lang="en-US" dirty="0" err="1" smtClean="0"/>
            <a:t>Komputer</a:t>
          </a:r>
          <a:r>
            <a:rPr lang="en-US" dirty="0" smtClean="0"/>
            <a:t> </a:t>
          </a:r>
          <a:r>
            <a:rPr lang="en-US" dirty="0" err="1" smtClean="0"/>
            <a:t>mikro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2" action="ppaction://hlinksldjump"/>
          </dgm14:cNvPr>
        </a:ext>
      </dgm:extLst>
    </dgm:pt>
    <dgm:pt modelId="{170005C5-E494-4285-A4A5-391484A3995C}" type="parTrans" cxnId="{5BCC5285-751D-4914-8DB8-575AC73B4F0E}">
      <dgm:prSet/>
      <dgm:spPr/>
      <dgm:t>
        <a:bodyPr/>
        <a:lstStyle/>
        <a:p>
          <a:endParaRPr lang="ms-MY"/>
        </a:p>
      </dgm:t>
    </dgm:pt>
    <dgm:pt modelId="{92957078-787B-41C2-A67E-4B841431ED65}" type="sibTrans" cxnId="{5BCC5285-751D-4914-8DB8-575AC73B4F0E}">
      <dgm:prSet/>
      <dgm:spPr/>
      <dgm:t>
        <a:bodyPr/>
        <a:lstStyle/>
        <a:p>
          <a:endParaRPr lang="ms-MY"/>
        </a:p>
      </dgm:t>
    </dgm:pt>
    <dgm:pt modelId="{3B6CC6CB-8AC5-42D7-B089-84BD5930E58A}">
      <dgm:prSet/>
      <dgm:spPr/>
      <dgm:t>
        <a:bodyPr/>
        <a:lstStyle/>
        <a:p>
          <a:r>
            <a:rPr lang="en-US" dirty="0" err="1" smtClean="0"/>
            <a:t>komputer</a:t>
          </a:r>
          <a:r>
            <a:rPr lang="en-US" dirty="0" smtClean="0"/>
            <a:t> mini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061A3E49-5CDE-410B-9A69-2D0D3EF3DC2B}" type="parTrans" cxnId="{69178CF3-87FA-44C6-8FFB-90801C2EEBBA}">
      <dgm:prSet/>
      <dgm:spPr/>
      <dgm:t>
        <a:bodyPr/>
        <a:lstStyle/>
        <a:p>
          <a:endParaRPr lang="ms-MY"/>
        </a:p>
      </dgm:t>
    </dgm:pt>
    <dgm:pt modelId="{7CE7A92F-AD4D-465E-ADED-C397DE532BD3}" type="sibTrans" cxnId="{69178CF3-87FA-44C6-8FFB-90801C2EEBBA}">
      <dgm:prSet/>
      <dgm:spPr/>
      <dgm:t>
        <a:bodyPr/>
        <a:lstStyle/>
        <a:p>
          <a:endParaRPr lang="ms-MY"/>
        </a:p>
      </dgm:t>
    </dgm:pt>
    <dgm:pt modelId="{89FA4D36-0D31-490B-B897-66B0B2CAAD01}">
      <dgm:prSet/>
      <dgm:spPr/>
      <dgm:t>
        <a:bodyPr/>
        <a:lstStyle/>
        <a:p>
          <a:r>
            <a:rPr lang="en-US" dirty="0" smtClean="0"/>
            <a:t>PDA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4" action="ppaction://hlinksldjump"/>
          </dgm14:cNvPr>
        </a:ext>
      </dgm:extLst>
    </dgm:pt>
    <dgm:pt modelId="{C5D8430A-9E4D-4969-8A77-B8FEA5064305}" type="parTrans" cxnId="{AE5D4978-21BD-4A7B-88FA-E656E3F30D8E}">
      <dgm:prSet/>
      <dgm:spPr/>
      <dgm:t>
        <a:bodyPr/>
        <a:lstStyle/>
        <a:p>
          <a:endParaRPr lang="ms-MY"/>
        </a:p>
      </dgm:t>
    </dgm:pt>
    <dgm:pt modelId="{58F28AC1-165F-472B-9403-FBC63A1DB15D}" type="sibTrans" cxnId="{AE5D4978-21BD-4A7B-88FA-E656E3F30D8E}">
      <dgm:prSet/>
      <dgm:spPr/>
      <dgm:t>
        <a:bodyPr/>
        <a:lstStyle/>
        <a:p>
          <a:endParaRPr lang="ms-MY"/>
        </a:p>
      </dgm:t>
    </dgm:pt>
    <dgm:pt modelId="{FDE08A6D-DC8D-41E8-90CF-A900815B7D2A}">
      <dgm:prSet/>
      <dgm:spPr/>
      <dgm:t>
        <a:bodyPr/>
        <a:lstStyle/>
        <a:p>
          <a:r>
            <a:rPr lang="en-US" dirty="0" err="1" smtClean="0"/>
            <a:t>komputer</a:t>
          </a:r>
          <a:r>
            <a:rPr lang="en-US" dirty="0" smtClean="0"/>
            <a:t> desktop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C90F777A-9212-4D24-8048-C20CA72103DC}" type="parTrans" cxnId="{CBBA3F17-B984-484B-BA10-E270CFAA8EF8}">
      <dgm:prSet/>
      <dgm:spPr/>
      <dgm:t>
        <a:bodyPr/>
        <a:lstStyle/>
        <a:p>
          <a:endParaRPr lang="ms-MY"/>
        </a:p>
      </dgm:t>
    </dgm:pt>
    <dgm:pt modelId="{EFBD0B55-665A-4590-8253-88297A964A0D}" type="sibTrans" cxnId="{CBBA3F17-B984-484B-BA10-E270CFAA8EF8}">
      <dgm:prSet/>
      <dgm:spPr/>
      <dgm:t>
        <a:bodyPr/>
        <a:lstStyle/>
        <a:p>
          <a:endParaRPr lang="ms-MY"/>
        </a:p>
      </dgm:t>
    </dgm:pt>
    <dgm:pt modelId="{FDF654AD-3DDE-4559-8839-097F04043F66}">
      <dgm:prSet/>
      <dgm:spPr/>
      <dgm:t>
        <a:bodyPr/>
        <a:lstStyle/>
        <a:p>
          <a:r>
            <a:rPr lang="en-US" dirty="0" err="1" smtClean="0"/>
            <a:t>stesen</a:t>
          </a:r>
          <a:r>
            <a:rPr lang="en-US" dirty="0" smtClean="0"/>
            <a:t> </a:t>
          </a:r>
          <a:r>
            <a:rPr lang="en-US" dirty="0" err="1" smtClean="0"/>
            <a:t>kerja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5" action="ppaction://hlinksldjump"/>
          </dgm14:cNvPr>
        </a:ext>
      </dgm:extLst>
    </dgm:pt>
    <dgm:pt modelId="{70B4696B-CA98-43FD-B74B-4AA14D6527BB}" type="parTrans" cxnId="{3B87DC3F-816C-4058-9A36-245F7EFE05AC}">
      <dgm:prSet/>
      <dgm:spPr/>
      <dgm:t>
        <a:bodyPr/>
        <a:lstStyle/>
        <a:p>
          <a:endParaRPr lang="ms-MY"/>
        </a:p>
      </dgm:t>
    </dgm:pt>
    <dgm:pt modelId="{B6E29EFF-567B-473F-9AED-E7F10AA3217F}" type="sibTrans" cxnId="{3B87DC3F-816C-4058-9A36-245F7EFE05AC}">
      <dgm:prSet/>
      <dgm:spPr/>
      <dgm:t>
        <a:bodyPr/>
        <a:lstStyle/>
        <a:p>
          <a:endParaRPr lang="ms-MY"/>
        </a:p>
      </dgm:t>
    </dgm:pt>
    <dgm:pt modelId="{DB0F36C5-8693-4BC0-9AC2-DECFAF4D1E67}">
      <dgm:prSet/>
      <dgm:spPr/>
      <dgm:t>
        <a:bodyPr/>
        <a:lstStyle/>
        <a:p>
          <a:r>
            <a:rPr lang="en-US" dirty="0" err="1" smtClean="0"/>
            <a:t>kerangka</a:t>
          </a:r>
          <a:r>
            <a:rPr lang="en-US" dirty="0" smtClean="0"/>
            <a:t> </a:t>
          </a:r>
          <a:r>
            <a:rPr lang="en-US" dirty="0" err="1" smtClean="0"/>
            <a:t>utama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6" action="ppaction://hlinksldjump"/>
          </dgm14:cNvPr>
        </a:ext>
      </dgm:extLst>
    </dgm:pt>
    <dgm:pt modelId="{F6F23A86-1AEC-41AD-BAFE-5DB7702F58B3}" type="parTrans" cxnId="{E336647F-0A3E-4C8C-99E6-13A58BCA2265}">
      <dgm:prSet/>
      <dgm:spPr/>
      <dgm:t>
        <a:bodyPr/>
        <a:lstStyle/>
        <a:p>
          <a:endParaRPr lang="ms-MY"/>
        </a:p>
      </dgm:t>
    </dgm:pt>
    <dgm:pt modelId="{5A481E10-E6B7-49F2-A9D9-37D267C31BA0}" type="sibTrans" cxnId="{E336647F-0A3E-4C8C-99E6-13A58BCA2265}">
      <dgm:prSet/>
      <dgm:spPr/>
      <dgm:t>
        <a:bodyPr/>
        <a:lstStyle/>
        <a:p>
          <a:endParaRPr lang="ms-MY"/>
        </a:p>
      </dgm:t>
    </dgm:pt>
    <dgm:pt modelId="{2C1080C4-43F9-491D-A1B1-17A72C19C64A}">
      <dgm:prSet/>
      <dgm:spPr/>
      <dgm:t>
        <a:bodyPr/>
        <a:lstStyle/>
        <a:p>
          <a:r>
            <a:rPr lang="en-US" dirty="0" err="1" smtClean="0"/>
            <a:t>komputer</a:t>
          </a:r>
          <a:r>
            <a:rPr lang="en-US" dirty="0" smtClean="0"/>
            <a:t> super</a:t>
          </a:r>
          <a:endParaRPr lang="ms-MY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7" action="ppaction://hlinksldjump"/>
          </dgm14:cNvPr>
        </a:ext>
      </dgm:extLst>
    </dgm:pt>
    <dgm:pt modelId="{22B1ADA5-18F9-483B-84F3-D52F1A999EFD}" type="parTrans" cxnId="{DD72666D-233F-4AA1-B155-6765022CDE33}">
      <dgm:prSet/>
      <dgm:spPr/>
      <dgm:t>
        <a:bodyPr/>
        <a:lstStyle/>
        <a:p>
          <a:endParaRPr lang="ms-MY"/>
        </a:p>
      </dgm:t>
    </dgm:pt>
    <dgm:pt modelId="{A4D0B67C-B961-4C96-8F0D-797FA76AC602}" type="sibTrans" cxnId="{DD72666D-233F-4AA1-B155-6765022CDE33}">
      <dgm:prSet/>
      <dgm:spPr/>
      <dgm:t>
        <a:bodyPr/>
        <a:lstStyle/>
        <a:p>
          <a:endParaRPr lang="ms-MY"/>
        </a:p>
      </dgm:t>
    </dgm:pt>
    <dgm:pt modelId="{FBB8480C-7014-499A-A280-4341669E9BED}" type="pres">
      <dgm:prSet presAssocID="{842C3BCE-04D0-4C78-B1A0-D7E141EF1AB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68F678C4-F553-4DFD-AE10-4CDD5A7F560E}" type="pres">
      <dgm:prSet presAssocID="{6EDF81B0-1E56-4ED3-88F7-CA42633D271B}" presName="root1" presStyleCnt="0"/>
      <dgm:spPr/>
    </dgm:pt>
    <dgm:pt modelId="{36C811D3-8D96-4A71-AF53-D87F909C4248}" type="pres">
      <dgm:prSet presAssocID="{6EDF81B0-1E56-4ED3-88F7-CA42633D271B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E85068EE-6D13-4566-9B41-15C1C20646D0}" type="pres">
      <dgm:prSet presAssocID="{6EDF81B0-1E56-4ED3-88F7-CA42633D271B}" presName="level2hierChild" presStyleCnt="0"/>
      <dgm:spPr/>
    </dgm:pt>
    <dgm:pt modelId="{F25218C8-C467-4270-BDBC-4A4D153236E4}" type="pres">
      <dgm:prSet presAssocID="{346EC9B5-9AC9-4857-ADDF-6EC4F7249F8F}" presName="conn2-1" presStyleLbl="parChTrans1D2" presStyleIdx="0" presStyleCnt="5"/>
      <dgm:spPr/>
      <dgm:t>
        <a:bodyPr/>
        <a:lstStyle/>
        <a:p>
          <a:endParaRPr lang="ms-MY"/>
        </a:p>
      </dgm:t>
    </dgm:pt>
    <dgm:pt modelId="{95C127B3-AB21-4071-9EB7-D6092CA5C3C5}" type="pres">
      <dgm:prSet presAssocID="{346EC9B5-9AC9-4857-ADDF-6EC4F7249F8F}" presName="connTx" presStyleLbl="parChTrans1D2" presStyleIdx="0" presStyleCnt="5"/>
      <dgm:spPr/>
      <dgm:t>
        <a:bodyPr/>
        <a:lstStyle/>
        <a:p>
          <a:endParaRPr lang="ms-MY"/>
        </a:p>
      </dgm:t>
    </dgm:pt>
    <dgm:pt modelId="{5271CD76-6A13-42D2-BAC6-807344D4980E}" type="pres">
      <dgm:prSet presAssocID="{2675481B-A5F7-498B-B7B9-AF8457CEF142}" presName="root2" presStyleCnt="0"/>
      <dgm:spPr/>
    </dgm:pt>
    <dgm:pt modelId="{6FE8154E-A5B2-4911-8934-DBC5EAED823D}" type="pres">
      <dgm:prSet presAssocID="{2675481B-A5F7-498B-B7B9-AF8457CEF142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24BD1562-C5CA-4D80-8DEB-0B1A8C574D66}" type="pres">
      <dgm:prSet presAssocID="{2675481B-A5F7-498B-B7B9-AF8457CEF142}" presName="level3hierChild" presStyleCnt="0"/>
      <dgm:spPr/>
    </dgm:pt>
    <dgm:pt modelId="{7B2BB1AB-B7E1-479E-9194-776616213EA7}" type="pres">
      <dgm:prSet presAssocID="{170005C5-E494-4285-A4A5-391484A3995C}" presName="conn2-1" presStyleLbl="parChTrans1D2" presStyleIdx="1" presStyleCnt="5"/>
      <dgm:spPr/>
      <dgm:t>
        <a:bodyPr/>
        <a:lstStyle/>
        <a:p>
          <a:endParaRPr lang="ms-MY"/>
        </a:p>
      </dgm:t>
    </dgm:pt>
    <dgm:pt modelId="{1186E640-1205-41FE-BACD-C232F70C07C0}" type="pres">
      <dgm:prSet presAssocID="{170005C5-E494-4285-A4A5-391484A3995C}" presName="connTx" presStyleLbl="parChTrans1D2" presStyleIdx="1" presStyleCnt="5"/>
      <dgm:spPr/>
      <dgm:t>
        <a:bodyPr/>
        <a:lstStyle/>
        <a:p>
          <a:endParaRPr lang="ms-MY"/>
        </a:p>
      </dgm:t>
    </dgm:pt>
    <dgm:pt modelId="{9A47E6D6-8F51-4AC0-9542-FE0795145DBA}" type="pres">
      <dgm:prSet presAssocID="{C50AE1FB-0546-4F25-8D39-15787921A1A4}" presName="root2" presStyleCnt="0"/>
      <dgm:spPr/>
    </dgm:pt>
    <dgm:pt modelId="{2626DBA1-1ACF-43F9-839A-E0F76D9704F8}" type="pres">
      <dgm:prSet presAssocID="{C50AE1FB-0546-4F25-8D39-15787921A1A4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4626BABF-F36B-49B5-B067-6FF1A9052B00}" type="pres">
      <dgm:prSet presAssocID="{C50AE1FB-0546-4F25-8D39-15787921A1A4}" presName="level3hierChild" presStyleCnt="0"/>
      <dgm:spPr/>
    </dgm:pt>
    <dgm:pt modelId="{B5641CCB-930A-4CDA-84A1-6FCEF03E5E6D}" type="pres">
      <dgm:prSet presAssocID="{C5D8430A-9E4D-4969-8A77-B8FEA5064305}" presName="conn2-1" presStyleLbl="parChTrans1D3" presStyleIdx="0" presStyleCnt="3"/>
      <dgm:spPr/>
      <dgm:t>
        <a:bodyPr/>
        <a:lstStyle/>
        <a:p>
          <a:endParaRPr lang="ms-MY"/>
        </a:p>
      </dgm:t>
    </dgm:pt>
    <dgm:pt modelId="{576D5216-F136-4A3A-8766-F6B9D3F88D64}" type="pres">
      <dgm:prSet presAssocID="{C5D8430A-9E4D-4969-8A77-B8FEA5064305}" presName="connTx" presStyleLbl="parChTrans1D3" presStyleIdx="0" presStyleCnt="3"/>
      <dgm:spPr/>
      <dgm:t>
        <a:bodyPr/>
        <a:lstStyle/>
        <a:p>
          <a:endParaRPr lang="ms-MY"/>
        </a:p>
      </dgm:t>
    </dgm:pt>
    <dgm:pt modelId="{578742CD-D32A-4149-9B9E-1B0BC0187B7A}" type="pres">
      <dgm:prSet presAssocID="{89FA4D36-0D31-490B-B897-66B0B2CAAD01}" presName="root2" presStyleCnt="0"/>
      <dgm:spPr/>
    </dgm:pt>
    <dgm:pt modelId="{8D354F9D-FCFC-4BA6-8348-FA3944C708F0}" type="pres">
      <dgm:prSet presAssocID="{89FA4D36-0D31-490B-B897-66B0B2CAAD01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84CF6DA1-B680-489A-95BA-AD3C91676839}" type="pres">
      <dgm:prSet presAssocID="{89FA4D36-0D31-490B-B897-66B0B2CAAD01}" presName="level3hierChild" presStyleCnt="0"/>
      <dgm:spPr/>
    </dgm:pt>
    <dgm:pt modelId="{D9FB80F6-9EF1-4CE0-AEFD-C4CC18890445}" type="pres">
      <dgm:prSet presAssocID="{C90F777A-9212-4D24-8048-C20CA72103DC}" presName="conn2-1" presStyleLbl="parChTrans1D3" presStyleIdx="1" presStyleCnt="3"/>
      <dgm:spPr/>
      <dgm:t>
        <a:bodyPr/>
        <a:lstStyle/>
        <a:p>
          <a:endParaRPr lang="ms-MY"/>
        </a:p>
      </dgm:t>
    </dgm:pt>
    <dgm:pt modelId="{5A1550F4-49DE-42C2-A39F-76552D506E50}" type="pres">
      <dgm:prSet presAssocID="{C90F777A-9212-4D24-8048-C20CA72103DC}" presName="connTx" presStyleLbl="parChTrans1D3" presStyleIdx="1" presStyleCnt="3"/>
      <dgm:spPr/>
      <dgm:t>
        <a:bodyPr/>
        <a:lstStyle/>
        <a:p>
          <a:endParaRPr lang="ms-MY"/>
        </a:p>
      </dgm:t>
    </dgm:pt>
    <dgm:pt modelId="{936BE4E7-AC16-4C37-82B1-3D4971688D28}" type="pres">
      <dgm:prSet presAssocID="{FDE08A6D-DC8D-41E8-90CF-A900815B7D2A}" presName="root2" presStyleCnt="0"/>
      <dgm:spPr/>
    </dgm:pt>
    <dgm:pt modelId="{72B3BEF5-81CA-4026-8961-0677DE627D72}" type="pres">
      <dgm:prSet presAssocID="{FDE08A6D-DC8D-41E8-90CF-A900815B7D2A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4D4491BB-4A08-48B2-B59C-683649C1A51A}" type="pres">
      <dgm:prSet presAssocID="{FDE08A6D-DC8D-41E8-90CF-A900815B7D2A}" presName="level3hierChild" presStyleCnt="0"/>
      <dgm:spPr/>
    </dgm:pt>
    <dgm:pt modelId="{090AEA36-63F2-45B9-8C7A-6373EC8E9A76}" type="pres">
      <dgm:prSet presAssocID="{70B4696B-CA98-43FD-B74B-4AA14D6527BB}" presName="conn2-1" presStyleLbl="parChTrans1D3" presStyleIdx="2" presStyleCnt="3"/>
      <dgm:spPr/>
      <dgm:t>
        <a:bodyPr/>
        <a:lstStyle/>
        <a:p>
          <a:endParaRPr lang="ms-MY"/>
        </a:p>
      </dgm:t>
    </dgm:pt>
    <dgm:pt modelId="{5CC6C0B6-2848-4C28-8179-411440284DE7}" type="pres">
      <dgm:prSet presAssocID="{70B4696B-CA98-43FD-B74B-4AA14D6527BB}" presName="connTx" presStyleLbl="parChTrans1D3" presStyleIdx="2" presStyleCnt="3"/>
      <dgm:spPr/>
      <dgm:t>
        <a:bodyPr/>
        <a:lstStyle/>
        <a:p>
          <a:endParaRPr lang="ms-MY"/>
        </a:p>
      </dgm:t>
    </dgm:pt>
    <dgm:pt modelId="{DB61BE74-0547-445A-964F-7044EC21D049}" type="pres">
      <dgm:prSet presAssocID="{FDF654AD-3DDE-4559-8839-097F04043F66}" presName="root2" presStyleCnt="0"/>
      <dgm:spPr/>
    </dgm:pt>
    <dgm:pt modelId="{C92F6D52-B530-4EFC-AEAA-91DCE65B5B38}" type="pres">
      <dgm:prSet presAssocID="{FDF654AD-3DDE-4559-8839-097F04043F66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F7313CA3-2AC6-4AD3-8FE7-0EDA19A57865}" type="pres">
      <dgm:prSet presAssocID="{FDF654AD-3DDE-4559-8839-097F04043F66}" presName="level3hierChild" presStyleCnt="0"/>
      <dgm:spPr/>
    </dgm:pt>
    <dgm:pt modelId="{6C68D483-D483-4685-BEB3-2FDB22191EAF}" type="pres">
      <dgm:prSet presAssocID="{061A3E49-5CDE-410B-9A69-2D0D3EF3DC2B}" presName="conn2-1" presStyleLbl="parChTrans1D2" presStyleIdx="2" presStyleCnt="5"/>
      <dgm:spPr/>
      <dgm:t>
        <a:bodyPr/>
        <a:lstStyle/>
        <a:p>
          <a:endParaRPr lang="ms-MY"/>
        </a:p>
      </dgm:t>
    </dgm:pt>
    <dgm:pt modelId="{6FA8E8C6-B538-4666-8335-C56E09BCAF52}" type="pres">
      <dgm:prSet presAssocID="{061A3E49-5CDE-410B-9A69-2D0D3EF3DC2B}" presName="connTx" presStyleLbl="parChTrans1D2" presStyleIdx="2" presStyleCnt="5"/>
      <dgm:spPr/>
      <dgm:t>
        <a:bodyPr/>
        <a:lstStyle/>
        <a:p>
          <a:endParaRPr lang="ms-MY"/>
        </a:p>
      </dgm:t>
    </dgm:pt>
    <dgm:pt modelId="{8DBDF7D1-142F-46A3-836F-7122067258BD}" type="pres">
      <dgm:prSet presAssocID="{3B6CC6CB-8AC5-42D7-B089-84BD5930E58A}" presName="root2" presStyleCnt="0"/>
      <dgm:spPr/>
    </dgm:pt>
    <dgm:pt modelId="{EE8F973F-0B26-4C27-86C7-4E6A1C89E5F3}" type="pres">
      <dgm:prSet presAssocID="{3B6CC6CB-8AC5-42D7-B089-84BD5930E58A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B4A19841-412F-4854-9AD9-9DC9D272C54F}" type="pres">
      <dgm:prSet presAssocID="{3B6CC6CB-8AC5-42D7-B089-84BD5930E58A}" presName="level3hierChild" presStyleCnt="0"/>
      <dgm:spPr/>
    </dgm:pt>
    <dgm:pt modelId="{E3DBD7EA-1D66-4765-A03B-7B7FA91AA423}" type="pres">
      <dgm:prSet presAssocID="{F6F23A86-1AEC-41AD-BAFE-5DB7702F58B3}" presName="conn2-1" presStyleLbl="parChTrans1D2" presStyleIdx="3" presStyleCnt="5"/>
      <dgm:spPr/>
      <dgm:t>
        <a:bodyPr/>
        <a:lstStyle/>
        <a:p>
          <a:endParaRPr lang="ms-MY"/>
        </a:p>
      </dgm:t>
    </dgm:pt>
    <dgm:pt modelId="{7B2D86EF-CFF8-4A43-B8B6-6208FC6C25E5}" type="pres">
      <dgm:prSet presAssocID="{F6F23A86-1AEC-41AD-BAFE-5DB7702F58B3}" presName="connTx" presStyleLbl="parChTrans1D2" presStyleIdx="3" presStyleCnt="5"/>
      <dgm:spPr/>
      <dgm:t>
        <a:bodyPr/>
        <a:lstStyle/>
        <a:p>
          <a:endParaRPr lang="ms-MY"/>
        </a:p>
      </dgm:t>
    </dgm:pt>
    <dgm:pt modelId="{26FEC506-6058-479F-9A36-5795523C1981}" type="pres">
      <dgm:prSet presAssocID="{DB0F36C5-8693-4BC0-9AC2-DECFAF4D1E67}" presName="root2" presStyleCnt="0"/>
      <dgm:spPr/>
    </dgm:pt>
    <dgm:pt modelId="{7288824E-4A3D-4E83-B1E9-3C95C56163FB}" type="pres">
      <dgm:prSet presAssocID="{DB0F36C5-8693-4BC0-9AC2-DECFAF4D1E67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263F8A93-1D51-4858-8357-E9FB7D764716}" type="pres">
      <dgm:prSet presAssocID="{DB0F36C5-8693-4BC0-9AC2-DECFAF4D1E67}" presName="level3hierChild" presStyleCnt="0"/>
      <dgm:spPr/>
    </dgm:pt>
    <dgm:pt modelId="{EE57CF5A-7BBF-4328-B35C-831075520091}" type="pres">
      <dgm:prSet presAssocID="{22B1ADA5-18F9-483B-84F3-D52F1A999EFD}" presName="conn2-1" presStyleLbl="parChTrans1D2" presStyleIdx="4" presStyleCnt="5"/>
      <dgm:spPr/>
      <dgm:t>
        <a:bodyPr/>
        <a:lstStyle/>
        <a:p>
          <a:endParaRPr lang="ms-MY"/>
        </a:p>
      </dgm:t>
    </dgm:pt>
    <dgm:pt modelId="{9D8CA873-192E-4572-961A-8225DD345C44}" type="pres">
      <dgm:prSet presAssocID="{22B1ADA5-18F9-483B-84F3-D52F1A999EFD}" presName="connTx" presStyleLbl="parChTrans1D2" presStyleIdx="4" presStyleCnt="5"/>
      <dgm:spPr/>
      <dgm:t>
        <a:bodyPr/>
        <a:lstStyle/>
        <a:p>
          <a:endParaRPr lang="ms-MY"/>
        </a:p>
      </dgm:t>
    </dgm:pt>
    <dgm:pt modelId="{883DD48B-129F-4CD6-8196-9E2DEB763A60}" type="pres">
      <dgm:prSet presAssocID="{2C1080C4-43F9-491D-A1B1-17A72C19C64A}" presName="root2" presStyleCnt="0"/>
      <dgm:spPr/>
    </dgm:pt>
    <dgm:pt modelId="{2FDABBE6-241F-4EC4-A92B-E4A3BAABDF45}" type="pres">
      <dgm:prSet presAssocID="{2C1080C4-43F9-491D-A1B1-17A72C19C64A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7D1E5F00-B015-4B47-AEDA-44A09654990C}" type="pres">
      <dgm:prSet presAssocID="{2C1080C4-43F9-491D-A1B1-17A72C19C64A}" presName="level3hierChild" presStyleCnt="0"/>
      <dgm:spPr/>
    </dgm:pt>
  </dgm:ptLst>
  <dgm:cxnLst>
    <dgm:cxn modelId="{696CDE1A-F79D-4559-ABA9-E9E303E69515}" type="presOf" srcId="{170005C5-E494-4285-A4A5-391484A3995C}" destId="{7B2BB1AB-B7E1-479E-9194-776616213EA7}" srcOrd="0" destOrd="0" presId="urn:microsoft.com/office/officeart/2008/layout/HorizontalMultiLevelHierarchy"/>
    <dgm:cxn modelId="{C7A2D6C3-69EE-4C81-A836-8BCD20A0AF9A}" type="presOf" srcId="{170005C5-E494-4285-A4A5-391484A3995C}" destId="{1186E640-1205-41FE-BACD-C232F70C07C0}" srcOrd="1" destOrd="0" presId="urn:microsoft.com/office/officeart/2008/layout/HorizontalMultiLevelHierarchy"/>
    <dgm:cxn modelId="{39B6284E-113B-4764-B629-5857ECD070B6}" type="presOf" srcId="{22B1ADA5-18F9-483B-84F3-D52F1A999EFD}" destId="{EE57CF5A-7BBF-4328-B35C-831075520091}" srcOrd="0" destOrd="0" presId="urn:microsoft.com/office/officeart/2008/layout/HorizontalMultiLevelHierarchy"/>
    <dgm:cxn modelId="{0A7D31D1-E534-4DA6-83F9-9A0EE9E4127C}" type="presOf" srcId="{2675481B-A5F7-498B-B7B9-AF8457CEF142}" destId="{6FE8154E-A5B2-4911-8934-DBC5EAED823D}" srcOrd="0" destOrd="0" presId="urn:microsoft.com/office/officeart/2008/layout/HorizontalMultiLevelHierarchy"/>
    <dgm:cxn modelId="{7868F5D6-9636-4BC4-840B-AC0D83C35234}" type="presOf" srcId="{C5D8430A-9E4D-4969-8A77-B8FEA5064305}" destId="{B5641CCB-930A-4CDA-84A1-6FCEF03E5E6D}" srcOrd="0" destOrd="0" presId="urn:microsoft.com/office/officeart/2008/layout/HorizontalMultiLevelHierarchy"/>
    <dgm:cxn modelId="{A2C3FA3B-40FB-4D6C-AADA-60F30971970C}" type="presOf" srcId="{842C3BCE-04D0-4C78-B1A0-D7E141EF1AB7}" destId="{FBB8480C-7014-499A-A280-4341669E9BED}" srcOrd="0" destOrd="0" presId="urn:microsoft.com/office/officeart/2008/layout/HorizontalMultiLevelHierarchy"/>
    <dgm:cxn modelId="{C675D933-9E4C-48DF-8C75-33A47AAFF913}" type="presOf" srcId="{2C1080C4-43F9-491D-A1B1-17A72C19C64A}" destId="{2FDABBE6-241F-4EC4-A92B-E4A3BAABDF45}" srcOrd="0" destOrd="0" presId="urn:microsoft.com/office/officeart/2008/layout/HorizontalMultiLevelHierarchy"/>
    <dgm:cxn modelId="{5BCC5285-751D-4914-8DB8-575AC73B4F0E}" srcId="{6EDF81B0-1E56-4ED3-88F7-CA42633D271B}" destId="{C50AE1FB-0546-4F25-8D39-15787921A1A4}" srcOrd="1" destOrd="0" parTransId="{170005C5-E494-4285-A4A5-391484A3995C}" sibTransId="{92957078-787B-41C2-A67E-4B841431ED65}"/>
    <dgm:cxn modelId="{58A945EC-E388-4104-B85F-DD073DD13982}" type="presOf" srcId="{70B4696B-CA98-43FD-B74B-4AA14D6527BB}" destId="{5CC6C0B6-2848-4C28-8179-411440284DE7}" srcOrd="1" destOrd="0" presId="urn:microsoft.com/office/officeart/2008/layout/HorizontalMultiLevelHierarchy"/>
    <dgm:cxn modelId="{3B87DC3F-816C-4058-9A36-245F7EFE05AC}" srcId="{C50AE1FB-0546-4F25-8D39-15787921A1A4}" destId="{FDF654AD-3DDE-4559-8839-097F04043F66}" srcOrd="2" destOrd="0" parTransId="{70B4696B-CA98-43FD-B74B-4AA14D6527BB}" sibTransId="{B6E29EFF-567B-473F-9AED-E7F10AA3217F}"/>
    <dgm:cxn modelId="{69178CF3-87FA-44C6-8FFB-90801C2EEBBA}" srcId="{6EDF81B0-1E56-4ED3-88F7-CA42633D271B}" destId="{3B6CC6CB-8AC5-42D7-B089-84BD5930E58A}" srcOrd="2" destOrd="0" parTransId="{061A3E49-5CDE-410B-9A69-2D0D3EF3DC2B}" sibTransId="{7CE7A92F-AD4D-465E-ADED-C397DE532BD3}"/>
    <dgm:cxn modelId="{23962296-CC2B-4AD3-B2FF-CD953C89BBE2}" srcId="{6EDF81B0-1E56-4ED3-88F7-CA42633D271B}" destId="{2675481B-A5F7-498B-B7B9-AF8457CEF142}" srcOrd="0" destOrd="0" parTransId="{346EC9B5-9AC9-4857-ADDF-6EC4F7249F8F}" sibTransId="{A9787AB8-883C-4BE9-BCF2-FEECBD147B3C}"/>
    <dgm:cxn modelId="{C751E06C-E41D-494D-BD08-009E1873F076}" type="presOf" srcId="{346EC9B5-9AC9-4857-ADDF-6EC4F7249F8F}" destId="{95C127B3-AB21-4071-9EB7-D6092CA5C3C5}" srcOrd="1" destOrd="0" presId="urn:microsoft.com/office/officeart/2008/layout/HorizontalMultiLevelHierarchy"/>
    <dgm:cxn modelId="{9B265FC4-7B7A-4878-92BC-E8364F1E8D8C}" type="presOf" srcId="{89FA4D36-0D31-490B-B897-66B0B2CAAD01}" destId="{8D354F9D-FCFC-4BA6-8348-FA3944C708F0}" srcOrd="0" destOrd="0" presId="urn:microsoft.com/office/officeart/2008/layout/HorizontalMultiLevelHierarchy"/>
    <dgm:cxn modelId="{1EA28185-774C-471D-B534-EC57AABE2E7B}" type="presOf" srcId="{22B1ADA5-18F9-483B-84F3-D52F1A999EFD}" destId="{9D8CA873-192E-4572-961A-8225DD345C44}" srcOrd="1" destOrd="0" presId="urn:microsoft.com/office/officeart/2008/layout/HorizontalMultiLevelHierarchy"/>
    <dgm:cxn modelId="{AC702471-7565-4C34-9F40-7065DF529272}" type="presOf" srcId="{346EC9B5-9AC9-4857-ADDF-6EC4F7249F8F}" destId="{F25218C8-C467-4270-BDBC-4A4D153236E4}" srcOrd="0" destOrd="0" presId="urn:microsoft.com/office/officeart/2008/layout/HorizontalMultiLevelHierarchy"/>
    <dgm:cxn modelId="{4D41D4AA-92E1-4195-BEEC-68B557DE8125}" srcId="{842C3BCE-04D0-4C78-B1A0-D7E141EF1AB7}" destId="{6EDF81B0-1E56-4ED3-88F7-CA42633D271B}" srcOrd="0" destOrd="0" parTransId="{A6EAB7F7-A07A-4541-96E9-88FDD8C7287F}" sibTransId="{EF78BDAB-2CBA-4F2D-A2E3-1ED49840C300}"/>
    <dgm:cxn modelId="{DD72666D-233F-4AA1-B155-6765022CDE33}" srcId="{6EDF81B0-1E56-4ED3-88F7-CA42633D271B}" destId="{2C1080C4-43F9-491D-A1B1-17A72C19C64A}" srcOrd="4" destOrd="0" parTransId="{22B1ADA5-18F9-483B-84F3-D52F1A999EFD}" sibTransId="{A4D0B67C-B961-4C96-8F0D-797FA76AC602}"/>
    <dgm:cxn modelId="{DDBCDAA6-E1DE-48DE-ACD1-D34652BDD57A}" type="presOf" srcId="{6EDF81B0-1E56-4ED3-88F7-CA42633D271B}" destId="{36C811D3-8D96-4A71-AF53-D87F909C4248}" srcOrd="0" destOrd="0" presId="urn:microsoft.com/office/officeart/2008/layout/HorizontalMultiLevelHierarchy"/>
    <dgm:cxn modelId="{C06BB06E-61FA-4CC2-93B0-854759AF61C6}" type="presOf" srcId="{3B6CC6CB-8AC5-42D7-B089-84BD5930E58A}" destId="{EE8F973F-0B26-4C27-86C7-4E6A1C89E5F3}" srcOrd="0" destOrd="0" presId="urn:microsoft.com/office/officeart/2008/layout/HorizontalMultiLevelHierarchy"/>
    <dgm:cxn modelId="{1003F917-D1B1-4A06-AA09-CF6BC0273003}" type="presOf" srcId="{061A3E49-5CDE-410B-9A69-2D0D3EF3DC2B}" destId="{6C68D483-D483-4685-BEB3-2FDB22191EAF}" srcOrd="0" destOrd="0" presId="urn:microsoft.com/office/officeart/2008/layout/HorizontalMultiLevelHierarchy"/>
    <dgm:cxn modelId="{A254B371-D4CB-4F6E-AF13-248B82A7547C}" type="presOf" srcId="{C5D8430A-9E4D-4969-8A77-B8FEA5064305}" destId="{576D5216-F136-4A3A-8766-F6B9D3F88D64}" srcOrd="1" destOrd="0" presId="urn:microsoft.com/office/officeart/2008/layout/HorizontalMultiLevelHierarchy"/>
    <dgm:cxn modelId="{DF1C171B-5E48-4ECB-9D5E-E3FB47765E88}" type="presOf" srcId="{C90F777A-9212-4D24-8048-C20CA72103DC}" destId="{D9FB80F6-9EF1-4CE0-AEFD-C4CC18890445}" srcOrd="0" destOrd="0" presId="urn:microsoft.com/office/officeart/2008/layout/HorizontalMultiLevelHierarchy"/>
    <dgm:cxn modelId="{AE3B9496-EFE7-496B-A61D-59CC35088577}" type="presOf" srcId="{C50AE1FB-0546-4F25-8D39-15787921A1A4}" destId="{2626DBA1-1ACF-43F9-839A-E0F76D9704F8}" srcOrd="0" destOrd="0" presId="urn:microsoft.com/office/officeart/2008/layout/HorizontalMultiLevelHierarchy"/>
    <dgm:cxn modelId="{628144D7-5699-4E7B-918D-6114186E4678}" type="presOf" srcId="{061A3E49-5CDE-410B-9A69-2D0D3EF3DC2B}" destId="{6FA8E8C6-B538-4666-8335-C56E09BCAF52}" srcOrd="1" destOrd="0" presId="urn:microsoft.com/office/officeart/2008/layout/HorizontalMultiLevelHierarchy"/>
    <dgm:cxn modelId="{472F6F19-0638-49F2-84D6-BA6F4989DCEB}" type="presOf" srcId="{FDF654AD-3DDE-4559-8839-097F04043F66}" destId="{C92F6D52-B530-4EFC-AEAA-91DCE65B5B38}" srcOrd="0" destOrd="0" presId="urn:microsoft.com/office/officeart/2008/layout/HorizontalMultiLevelHierarchy"/>
    <dgm:cxn modelId="{CBBA3F17-B984-484B-BA10-E270CFAA8EF8}" srcId="{C50AE1FB-0546-4F25-8D39-15787921A1A4}" destId="{FDE08A6D-DC8D-41E8-90CF-A900815B7D2A}" srcOrd="1" destOrd="0" parTransId="{C90F777A-9212-4D24-8048-C20CA72103DC}" sibTransId="{EFBD0B55-665A-4590-8253-88297A964A0D}"/>
    <dgm:cxn modelId="{DEB9063C-84EB-4528-BAF8-C343DE7F8CFF}" type="presOf" srcId="{C90F777A-9212-4D24-8048-C20CA72103DC}" destId="{5A1550F4-49DE-42C2-A39F-76552D506E50}" srcOrd="1" destOrd="0" presId="urn:microsoft.com/office/officeart/2008/layout/HorizontalMultiLevelHierarchy"/>
    <dgm:cxn modelId="{077EEF19-5DAF-4FA5-AEB7-0CA42C281E5B}" type="presOf" srcId="{FDE08A6D-DC8D-41E8-90CF-A900815B7D2A}" destId="{72B3BEF5-81CA-4026-8961-0677DE627D72}" srcOrd="0" destOrd="0" presId="urn:microsoft.com/office/officeart/2008/layout/HorizontalMultiLevelHierarchy"/>
    <dgm:cxn modelId="{AE5D4978-21BD-4A7B-88FA-E656E3F30D8E}" srcId="{C50AE1FB-0546-4F25-8D39-15787921A1A4}" destId="{89FA4D36-0D31-490B-B897-66B0B2CAAD01}" srcOrd="0" destOrd="0" parTransId="{C5D8430A-9E4D-4969-8A77-B8FEA5064305}" sibTransId="{58F28AC1-165F-472B-9403-FBC63A1DB15D}"/>
    <dgm:cxn modelId="{E336647F-0A3E-4C8C-99E6-13A58BCA2265}" srcId="{6EDF81B0-1E56-4ED3-88F7-CA42633D271B}" destId="{DB0F36C5-8693-4BC0-9AC2-DECFAF4D1E67}" srcOrd="3" destOrd="0" parTransId="{F6F23A86-1AEC-41AD-BAFE-5DB7702F58B3}" sibTransId="{5A481E10-E6B7-49F2-A9D9-37D267C31BA0}"/>
    <dgm:cxn modelId="{83FFC06D-F8AC-4362-9801-35329C1147F1}" type="presOf" srcId="{DB0F36C5-8693-4BC0-9AC2-DECFAF4D1E67}" destId="{7288824E-4A3D-4E83-B1E9-3C95C56163FB}" srcOrd="0" destOrd="0" presId="urn:microsoft.com/office/officeart/2008/layout/HorizontalMultiLevelHierarchy"/>
    <dgm:cxn modelId="{866EFE47-355D-4353-81E3-8AB613E59CE8}" type="presOf" srcId="{F6F23A86-1AEC-41AD-BAFE-5DB7702F58B3}" destId="{7B2D86EF-CFF8-4A43-B8B6-6208FC6C25E5}" srcOrd="1" destOrd="0" presId="urn:microsoft.com/office/officeart/2008/layout/HorizontalMultiLevelHierarchy"/>
    <dgm:cxn modelId="{5D0A3AAD-CF6F-42C3-954F-9898819A38AF}" type="presOf" srcId="{70B4696B-CA98-43FD-B74B-4AA14D6527BB}" destId="{090AEA36-63F2-45B9-8C7A-6373EC8E9A76}" srcOrd="0" destOrd="0" presId="urn:microsoft.com/office/officeart/2008/layout/HorizontalMultiLevelHierarchy"/>
    <dgm:cxn modelId="{AA0E80CA-942C-4AC8-BB87-19260A4EA4BA}" type="presOf" srcId="{F6F23A86-1AEC-41AD-BAFE-5DB7702F58B3}" destId="{E3DBD7EA-1D66-4765-A03B-7B7FA91AA423}" srcOrd="0" destOrd="0" presId="urn:microsoft.com/office/officeart/2008/layout/HorizontalMultiLevelHierarchy"/>
    <dgm:cxn modelId="{4F4B2C89-AF8C-4C92-9267-E99D5FAB0820}" type="presParOf" srcId="{FBB8480C-7014-499A-A280-4341669E9BED}" destId="{68F678C4-F553-4DFD-AE10-4CDD5A7F560E}" srcOrd="0" destOrd="0" presId="urn:microsoft.com/office/officeart/2008/layout/HorizontalMultiLevelHierarchy"/>
    <dgm:cxn modelId="{7C0EF2DA-A737-4092-BD79-8A532385AE09}" type="presParOf" srcId="{68F678C4-F553-4DFD-AE10-4CDD5A7F560E}" destId="{36C811D3-8D96-4A71-AF53-D87F909C4248}" srcOrd="0" destOrd="0" presId="urn:microsoft.com/office/officeart/2008/layout/HorizontalMultiLevelHierarchy"/>
    <dgm:cxn modelId="{82FB5689-7343-47AE-8017-0A3FA0DEE0A0}" type="presParOf" srcId="{68F678C4-F553-4DFD-AE10-4CDD5A7F560E}" destId="{E85068EE-6D13-4566-9B41-15C1C20646D0}" srcOrd="1" destOrd="0" presId="urn:microsoft.com/office/officeart/2008/layout/HorizontalMultiLevelHierarchy"/>
    <dgm:cxn modelId="{0163EAA4-B07B-40BE-9D85-CA55CB247200}" type="presParOf" srcId="{E85068EE-6D13-4566-9B41-15C1C20646D0}" destId="{F25218C8-C467-4270-BDBC-4A4D153236E4}" srcOrd="0" destOrd="0" presId="urn:microsoft.com/office/officeart/2008/layout/HorizontalMultiLevelHierarchy"/>
    <dgm:cxn modelId="{E3E3B2FA-98DB-4AA6-AEC6-B626AE152B6A}" type="presParOf" srcId="{F25218C8-C467-4270-BDBC-4A4D153236E4}" destId="{95C127B3-AB21-4071-9EB7-D6092CA5C3C5}" srcOrd="0" destOrd="0" presId="urn:microsoft.com/office/officeart/2008/layout/HorizontalMultiLevelHierarchy"/>
    <dgm:cxn modelId="{135A6B42-C723-41ED-8667-F57F68B1B164}" type="presParOf" srcId="{E85068EE-6D13-4566-9B41-15C1C20646D0}" destId="{5271CD76-6A13-42D2-BAC6-807344D4980E}" srcOrd="1" destOrd="0" presId="urn:microsoft.com/office/officeart/2008/layout/HorizontalMultiLevelHierarchy"/>
    <dgm:cxn modelId="{4DFEC008-0431-4677-9208-DC3576811370}" type="presParOf" srcId="{5271CD76-6A13-42D2-BAC6-807344D4980E}" destId="{6FE8154E-A5B2-4911-8934-DBC5EAED823D}" srcOrd="0" destOrd="0" presId="urn:microsoft.com/office/officeart/2008/layout/HorizontalMultiLevelHierarchy"/>
    <dgm:cxn modelId="{D126921D-A55A-4205-9F3B-07BC99052CD7}" type="presParOf" srcId="{5271CD76-6A13-42D2-BAC6-807344D4980E}" destId="{24BD1562-C5CA-4D80-8DEB-0B1A8C574D66}" srcOrd="1" destOrd="0" presId="urn:microsoft.com/office/officeart/2008/layout/HorizontalMultiLevelHierarchy"/>
    <dgm:cxn modelId="{8D9E8F71-E1CD-47F1-8C91-03A3E1CCBDBF}" type="presParOf" srcId="{E85068EE-6D13-4566-9B41-15C1C20646D0}" destId="{7B2BB1AB-B7E1-479E-9194-776616213EA7}" srcOrd="2" destOrd="0" presId="urn:microsoft.com/office/officeart/2008/layout/HorizontalMultiLevelHierarchy"/>
    <dgm:cxn modelId="{A3647A60-0BB3-4694-BF06-477617C091B8}" type="presParOf" srcId="{7B2BB1AB-B7E1-479E-9194-776616213EA7}" destId="{1186E640-1205-41FE-BACD-C232F70C07C0}" srcOrd="0" destOrd="0" presId="urn:microsoft.com/office/officeart/2008/layout/HorizontalMultiLevelHierarchy"/>
    <dgm:cxn modelId="{3DB5623F-60E4-409F-ACBC-3275FDA5B71F}" type="presParOf" srcId="{E85068EE-6D13-4566-9B41-15C1C20646D0}" destId="{9A47E6D6-8F51-4AC0-9542-FE0795145DBA}" srcOrd="3" destOrd="0" presId="urn:microsoft.com/office/officeart/2008/layout/HorizontalMultiLevelHierarchy"/>
    <dgm:cxn modelId="{F11E34E2-44C1-4763-AD2A-1C87C6FD7D03}" type="presParOf" srcId="{9A47E6D6-8F51-4AC0-9542-FE0795145DBA}" destId="{2626DBA1-1ACF-43F9-839A-E0F76D9704F8}" srcOrd="0" destOrd="0" presId="urn:microsoft.com/office/officeart/2008/layout/HorizontalMultiLevelHierarchy"/>
    <dgm:cxn modelId="{4F242004-E1D7-40D2-BD8B-008B12CCBD1E}" type="presParOf" srcId="{9A47E6D6-8F51-4AC0-9542-FE0795145DBA}" destId="{4626BABF-F36B-49B5-B067-6FF1A9052B00}" srcOrd="1" destOrd="0" presId="urn:microsoft.com/office/officeart/2008/layout/HorizontalMultiLevelHierarchy"/>
    <dgm:cxn modelId="{944E50F4-FC2B-41B5-9260-4A80239ADBD3}" type="presParOf" srcId="{4626BABF-F36B-49B5-B067-6FF1A9052B00}" destId="{B5641CCB-930A-4CDA-84A1-6FCEF03E5E6D}" srcOrd="0" destOrd="0" presId="urn:microsoft.com/office/officeart/2008/layout/HorizontalMultiLevelHierarchy"/>
    <dgm:cxn modelId="{15DC3C71-A791-488B-BFA5-93D835FECBCB}" type="presParOf" srcId="{B5641CCB-930A-4CDA-84A1-6FCEF03E5E6D}" destId="{576D5216-F136-4A3A-8766-F6B9D3F88D64}" srcOrd="0" destOrd="0" presId="urn:microsoft.com/office/officeart/2008/layout/HorizontalMultiLevelHierarchy"/>
    <dgm:cxn modelId="{ECEA0D6F-8233-4E9D-940B-77BC3C595EDE}" type="presParOf" srcId="{4626BABF-F36B-49B5-B067-6FF1A9052B00}" destId="{578742CD-D32A-4149-9B9E-1B0BC0187B7A}" srcOrd="1" destOrd="0" presId="urn:microsoft.com/office/officeart/2008/layout/HorizontalMultiLevelHierarchy"/>
    <dgm:cxn modelId="{A3D12B45-0B71-424B-A62D-B558B2251615}" type="presParOf" srcId="{578742CD-D32A-4149-9B9E-1B0BC0187B7A}" destId="{8D354F9D-FCFC-4BA6-8348-FA3944C708F0}" srcOrd="0" destOrd="0" presId="urn:microsoft.com/office/officeart/2008/layout/HorizontalMultiLevelHierarchy"/>
    <dgm:cxn modelId="{2ABC1D21-B583-4D66-8497-219A9CA5A1EB}" type="presParOf" srcId="{578742CD-D32A-4149-9B9E-1B0BC0187B7A}" destId="{84CF6DA1-B680-489A-95BA-AD3C91676839}" srcOrd="1" destOrd="0" presId="urn:microsoft.com/office/officeart/2008/layout/HorizontalMultiLevelHierarchy"/>
    <dgm:cxn modelId="{0DA35C97-73FA-4481-AB09-08308DF16523}" type="presParOf" srcId="{4626BABF-F36B-49B5-B067-6FF1A9052B00}" destId="{D9FB80F6-9EF1-4CE0-AEFD-C4CC18890445}" srcOrd="2" destOrd="0" presId="urn:microsoft.com/office/officeart/2008/layout/HorizontalMultiLevelHierarchy"/>
    <dgm:cxn modelId="{053429B6-C750-4EE5-88A8-86D9DE9E5151}" type="presParOf" srcId="{D9FB80F6-9EF1-4CE0-AEFD-C4CC18890445}" destId="{5A1550F4-49DE-42C2-A39F-76552D506E50}" srcOrd="0" destOrd="0" presId="urn:microsoft.com/office/officeart/2008/layout/HorizontalMultiLevelHierarchy"/>
    <dgm:cxn modelId="{C53D3389-9175-468A-B5F3-A6C07CB24BA0}" type="presParOf" srcId="{4626BABF-F36B-49B5-B067-6FF1A9052B00}" destId="{936BE4E7-AC16-4C37-82B1-3D4971688D28}" srcOrd="3" destOrd="0" presId="urn:microsoft.com/office/officeart/2008/layout/HorizontalMultiLevelHierarchy"/>
    <dgm:cxn modelId="{6B7BB157-C2FE-4865-9F00-EDAF8F778945}" type="presParOf" srcId="{936BE4E7-AC16-4C37-82B1-3D4971688D28}" destId="{72B3BEF5-81CA-4026-8961-0677DE627D72}" srcOrd="0" destOrd="0" presId="urn:microsoft.com/office/officeart/2008/layout/HorizontalMultiLevelHierarchy"/>
    <dgm:cxn modelId="{9B04240A-D8CF-4C59-84CE-5B79691D8B0E}" type="presParOf" srcId="{936BE4E7-AC16-4C37-82B1-3D4971688D28}" destId="{4D4491BB-4A08-48B2-B59C-683649C1A51A}" srcOrd="1" destOrd="0" presId="urn:microsoft.com/office/officeart/2008/layout/HorizontalMultiLevelHierarchy"/>
    <dgm:cxn modelId="{0FC429FB-C48A-4CA2-AD28-E1EC72D4BFEB}" type="presParOf" srcId="{4626BABF-F36B-49B5-B067-6FF1A9052B00}" destId="{090AEA36-63F2-45B9-8C7A-6373EC8E9A76}" srcOrd="4" destOrd="0" presId="urn:microsoft.com/office/officeart/2008/layout/HorizontalMultiLevelHierarchy"/>
    <dgm:cxn modelId="{ADFDC84F-D71A-4732-851D-5FD680C8ED3E}" type="presParOf" srcId="{090AEA36-63F2-45B9-8C7A-6373EC8E9A76}" destId="{5CC6C0B6-2848-4C28-8179-411440284DE7}" srcOrd="0" destOrd="0" presId="urn:microsoft.com/office/officeart/2008/layout/HorizontalMultiLevelHierarchy"/>
    <dgm:cxn modelId="{6E60C72B-8A2E-495B-860C-6ABAF5C8B667}" type="presParOf" srcId="{4626BABF-F36B-49B5-B067-6FF1A9052B00}" destId="{DB61BE74-0547-445A-964F-7044EC21D049}" srcOrd="5" destOrd="0" presId="urn:microsoft.com/office/officeart/2008/layout/HorizontalMultiLevelHierarchy"/>
    <dgm:cxn modelId="{0669E886-FB13-41CA-84B5-B4B71A1F1C55}" type="presParOf" srcId="{DB61BE74-0547-445A-964F-7044EC21D049}" destId="{C92F6D52-B530-4EFC-AEAA-91DCE65B5B38}" srcOrd="0" destOrd="0" presId="urn:microsoft.com/office/officeart/2008/layout/HorizontalMultiLevelHierarchy"/>
    <dgm:cxn modelId="{61E3E6DB-8476-41EC-8D5A-399E347FE574}" type="presParOf" srcId="{DB61BE74-0547-445A-964F-7044EC21D049}" destId="{F7313CA3-2AC6-4AD3-8FE7-0EDA19A57865}" srcOrd="1" destOrd="0" presId="urn:microsoft.com/office/officeart/2008/layout/HorizontalMultiLevelHierarchy"/>
    <dgm:cxn modelId="{F5DF8635-3DC1-4332-9CA4-7D3003E92A4A}" type="presParOf" srcId="{E85068EE-6D13-4566-9B41-15C1C20646D0}" destId="{6C68D483-D483-4685-BEB3-2FDB22191EAF}" srcOrd="4" destOrd="0" presId="urn:microsoft.com/office/officeart/2008/layout/HorizontalMultiLevelHierarchy"/>
    <dgm:cxn modelId="{29F2E243-479A-4727-8DDD-C70E20053BAE}" type="presParOf" srcId="{6C68D483-D483-4685-BEB3-2FDB22191EAF}" destId="{6FA8E8C6-B538-4666-8335-C56E09BCAF52}" srcOrd="0" destOrd="0" presId="urn:microsoft.com/office/officeart/2008/layout/HorizontalMultiLevelHierarchy"/>
    <dgm:cxn modelId="{8F16DD2A-7FA1-4FBC-9FC4-214F209077C5}" type="presParOf" srcId="{E85068EE-6D13-4566-9B41-15C1C20646D0}" destId="{8DBDF7D1-142F-46A3-836F-7122067258BD}" srcOrd="5" destOrd="0" presId="urn:microsoft.com/office/officeart/2008/layout/HorizontalMultiLevelHierarchy"/>
    <dgm:cxn modelId="{60C46A03-FA44-4422-9896-4F9F6E624FDE}" type="presParOf" srcId="{8DBDF7D1-142F-46A3-836F-7122067258BD}" destId="{EE8F973F-0B26-4C27-86C7-4E6A1C89E5F3}" srcOrd="0" destOrd="0" presId="urn:microsoft.com/office/officeart/2008/layout/HorizontalMultiLevelHierarchy"/>
    <dgm:cxn modelId="{76574128-D275-4F10-82C4-2DB60C1840A1}" type="presParOf" srcId="{8DBDF7D1-142F-46A3-836F-7122067258BD}" destId="{B4A19841-412F-4854-9AD9-9DC9D272C54F}" srcOrd="1" destOrd="0" presId="urn:microsoft.com/office/officeart/2008/layout/HorizontalMultiLevelHierarchy"/>
    <dgm:cxn modelId="{A801C1ED-EB0F-497B-BAD8-1E81164B2E9E}" type="presParOf" srcId="{E85068EE-6D13-4566-9B41-15C1C20646D0}" destId="{E3DBD7EA-1D66-4765-A03B-7B7FA91AA423}" srcOrd="6" destOrd="0" presId="urn:microsoft.com/office/officeart/2008/layout/HorizontalMultiLevelHierarchy"/>
    <dgm:cxn modelId="{DD1161FB-77B3-4E75-93A8-9C3F8AA62956}" type="presParOf" srcId="{E3DBD7EA-1D66-4765-A03B-7B7FA91AA423}" destId="{7B2D86EF-CFF8-4A43-B8B6-6208FC6C25E5}" srcOrd="0" destOrd="0" presId="urn:microsoft.com/office/officeart/2008/layout/HorizontalMultiLevelHierarchy"/>
    <dgm:cxn modelId="{8E559A02-8407-4BBA-A748-414220DD8B04}" type="presParOf" srcId="{E85068EE-6D13-4566-9B41-15C1C20646D0}" destId="{26FEC506-6058-479F-9A36-5795523C1981}" srcOrd="7" destOrd="0" presId="urn:microsoft.com/office/officeart/2008/layout/HorizontalMultiLevelHierarchy"/>
    <dgm:cxn modelId="{E844304C-4127-4D81-B790-11A5466A885E}" type="presParOf" srcId="{26FEC506-6058-479F-9A36-5795523C1981}" destId="{7288824E-4A3D-4E83-B1E9-3C95C56163FB}" srcOrd="0" destOrd="0" presId="urn:microsoft.com/office/officeart/2008/layout/HorizontalMultiLevelHierarchy"/>
    <dgm:cxn modelId="{70890594-0092-47EC-963A-EEF585C5A438}" type="presParOf" srcId="{26FEC506-6058-479F-9A36-5795523C1981}" destId="{263F8A93-1D51-4858-8357-E9FB7D764716}" srcOrd="1" destOrd="0" presId="urn:microsoft.com/office/officeart/2008/layout/HorizontalMultiLevelHierarchy"/>
    <dgm:cxn modelId="{EFF9648E-2252-4968-81A4-5203CC26EC8E}" type="presParOf" srcId="{E85068EE-6D13-4566-9B41-15C1C20646D0}" destId="{EE57CF5A-7BBF-4328-B35C-831075520091}" srcOrd="8" destOrd="0" presId="urn:microsoft.com/office/officeart/2008/layout/HorizontalMultiLevelHierarchy"/>
    <dgm:cxn modelId="{F89FA5FD-3E99-4215-8F31-D72015FBC2E0}" type="presParOf" srcId="{EE57CF5A-7BBF-4328-B35C-831075520091}" destId="{9D8CA873-192E-4572-961A-8225DD345C44}" srcOrd="0" destOrd="0" presId="urn:microsoft.com/office/officeart/2008/layout/HorizontalMultiLevelHierarchy"/>
    <dgm:cxn modelId="{67834C7D-2DAD-4D3F-9254-850425758A8E}" type="presParOf" srcId="{E85068EE-6D13-4566-9B41-15C1C20646D0}" destId="{883DD48B-129F-4CD6-8196-9E2DEB763A60}" srcOrd="9" destOrd="0" presId="urn:microsoft.com/office/officeart/2008/layout/HorizontalMultiLevelHierarchy"/>
    <dgm:cxn modelId="{56B340AB-F7B1-4DBA-9853-E3F19B20BA8C}" type="presParOf" srcId="{883DD48B-129F-4CD6-8196-9E2DEB763A60}" destId="{2FDABBE6-241F-4EC4-A92B-E4A3BAABDF45}" srcOrd="0" destOrd="0" presId="urn:microsoft.com/office/officeart/2008/layout/HorizontalMultiLevelHierarchy"/>
    <dgm:cxn modelId="{DD3EFE8D-686D-4354-89D5-D50782CCCF89}" type="presParOf" srcId="{883DD48B-129F-4CD6-8196-9E2DEB763A60}" destId="{7D1E5F00-B015-4B47-AEDA-44A09654990C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5BE673-E368-4617-A377-5DD2323F7914}" type="doc">
      <dgm:prSet loTypeId="urn:microsoft.com/office/officeart/2005/8/layout/hierarchy6" loCatId="hierarchy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ms-MY"/>
        </a:p>
      </dgm:t>
    </dgm:pt>
    <dgm:pt modelId="{259EA4D5-66B4-4071-B93F-BA3605019A03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Komputer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</dgm:pt>
    <dgm:pt modelId="{C4347160-149F-4439-920B-99C0ABDF3F7A}" type="parTrans" cxnId="{0B118F33-09C4-4FE7-A917-C11FBF3D260C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981F20E9-75DB-4471-B173-A39D2D370D51}" type="sibTrans" cxnId="{0B118F33-09C4-4FE7-A917-C11FBF3D260C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C9D662F0-B7D2-4A60-A9C0-876977109E17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Perkakasan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sldjump"/>
          </dgm14:cNvPr>
        </a:ext>
      </dgm:extLst>
    </dgm:pt>
    <dgm:pt modelId="{30C44280-C8B7-442C-9988-D093E3DE6D11}" type="parTrans" cxnId="{DBCF0AFC-4B37-487B-8BCB-A28BF4EBBAB1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2C46643B-F292-4D8A-AE08-EE4E4E4FC2BB}" type="sibTrans" cxnId="{DBCF0AFC-4B37-487B-8BCB-A28BF4EBBAB1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26DD8F2-5D72-4C92-B794-138BCF49E399}">
      <dgm:prSet phldrT="[Text]" custT="1"/>
      <dgm:spPr/>
      <dgm:t>
        <a:bodyPr/>
        <a:lstStyle/>
        <a:p>
          <a:r>
            <a:rPr lang="ms-MY" sz="1400" b="1" dirty="0" smtClean="0">
              <a:solidFill>
                <a:schemeClr val="bg1"/>
              </a:solidFill>
              <a:latin typeface="Century Gothic" pitchFamily="34" charset="0"/>
            </a:rPr>
            <a:t>Input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</dgm:pt>
    <dgm:pt modelId="{210265FB-B3C1-4195-8675-9F9DE8E2799C}" type="parTrans" cxnId="{3FB1EAD2-3828-4FD8-BDAB-0D0B165E0315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204B26FD-EF3E-4948-9E1A-2836050D766E}" type="sibTrans" cxnId="{3FB1EAD2-3828-4FD8-BDAB-0D0B165E0315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7590AEAB-7D26-44F5-A161-45316143E55F}">
      <dgm:prSet phldrT="[Text]" custT="1"/>
      <dgm:spPr/>
      <dgm:t>
        <a:bodyPr/>
        <a:lstStyle/>
        <a:p>
          <a:r>
            <a:rPr lang="en-US" sz="1400" b="1" dirty="0" smtClean="0">
              <a:solidFill>
                <a:schemeClr val="bg1"/>
              </a:solidFill>
              <a:latin typeface="Century Gothic" pitchFamily="34" charset="0"/>
            </a:rPr>
            <a:t>Output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</dgm:pt>
    <dgm:pt modelId="{89C6EA89-28EC-4854-85C6-2D256AEE162B}" type="parTrans" cxnId="{223DD5B6-8F3F-4D7B-9CFF-A4B43ADD2CB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783DD8EB-A6EB-4690-89DE-22EC8D16C590}" type="sibTrans" cxnId="{223DD5B6-8F3F-4D7B-9CFF-A4B43ADD2CB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23EDA0AD-054E-4EBB-806C-93FF32FF0B84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98A24BCA-313C-46C2-9374-6C4C46CEA59E}" type="parTrans" cxnId="{CDA488A7-05E6-464D-B2E8-186701525559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C0AC542-8538-4E3F-99C1-0C925A801674}" type="sibTrans" cxnId="{CDA488A7-05E6-464D-B2E8-186701525559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132751BB-317E-44EA-BD0C-0DD8542CFFDA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1400" b="1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Aplikasi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EF704F4F-3397-4DA4-A18F-ECD05A237C98}" type="parTrans" cxnId="{9CFDB987-D6DF-4D6B-9CE0-868D068B8772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03114D54-044F-4134-98F9-5231D7523FA9}" type="sibTrans" cxnId="{9CFDB987-D6DF-4D6B-9CE0-868D068B8772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09032A39-8112-490D-B285-8F6BF46851EE}">
      <dgm:prSet custT="1"/>
      <dgm:spPr/>
      <dgm:t>
        <a:bodyPr/>
        <a:lstStyle/>
        <a:p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1400" b="1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Pengendalian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BCA6DE38-35AD-498C-AA51-FC8E41099B08}" type="parTrans" cxnId="{B903B739-40D2-4A7A-B9DD-B2BBC7E686C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F684FEC-4CFB-409F-8C0D-00C2350535A5}" type="sibTrans" cxnId="{B903B739-40D2-4A7A-B9DD-B2BBC7E686CB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659DDC75-3770-492F-ADB0-FF17AA1447EE}">
      <dgm:prSet custT="1"/>
      <dgm:spPr/>
      <dgm:t>
        <a:bodyPr/>
        <a:lstStyle/>
        <a:p>
          <a:r>
            <a:rPr lang="en-US" sz="1400" b="1" dirty="0" err="1" smtClean="0">
              <a:solidFill>
                <a:schemeClr val="bg1"/>
              </a:solidFill>
              <a:effectLst/>
              <a:latin typeface="Century Gothic" pitchFamily="34" charset="0"/>
            </a:rPr>
            <a:t>Sistem</a:t>
          </a:r>
          <a:r>
            <a:rPr lang="en-US" sz="1400" b="1" dirty="0" smtClean="0">
              <a:solidFill>
                <a:schemeClr val="bg1"/>
              </a:solidFill>
              <a:effectLst/>
              <a:latin typeface="Century Gothic" pitchFamily="34" charset="0"/>
            </a:rPr>
            <a:t> </a:t>
          </a:r>
          <a:r>
            <a:rPr lang="en-US" sz="1400" b="1" dirty="0" err="1" smtClean="0">
              <a:solidFill>
                <a:schemeClr val="bg1"/>
              </a:solidFill>
              <a:effectLst/>
              <a:latin typeface="Century Gothic" pitchFamily="34" charset="0"/>
            </a:rPr>
            <a:t>Pengoperasian</a:t>
          </a:r>
          <a:endParaRPr lang="ms-MY" sz="1400" b="1" dirty="0">
            <a:solidFill>
              <a:schemeClr val="bg1"/>
            </a:solidFill>
            <a:effectLst/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170E9DC0-98C9-4E87-81FE-DD1ED9E72EC4}" type="parTrans" cxnId="{44049024-37E9-4BAA-A9EE-D713E98F2E5F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E6FC142B-E2AA-426A-95A5-BBC57F8DBF01}" type="sibTrans" cxnId="{44049024-37E9-4BAA-A9EE-D713E98F2E5F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276508E5-735F-464B-86F2-52CFA732086B}">
      <dgm:prSet custT="1"/>
      <dgm:spPr/>
      <dgm:t>
        <a:bodyPr/>
        <a:lstStyle/>
        <a:p>
          <a:r>
            <a:rPr lang="en-US" sz="1400" b="1" dirty="0" smtClean="0">
              <a:solidFill>
                <a:schemeClr val="bg1"/>
              </a:solidFill>
              <a:latin typeface="Century Gothic" pitchFamily="34" charset="0"/>
            </a:rPr>
            <a:t>Program </a:t>
          </a:r>
          <a:r>
            <a:rPr lang="en-US" sz="1400" b="1" dirty="0" err="1" smtClean="0">
              <a:solidFill>
                <a:schemeClr val="bg1"/>
              </a:solidFill>
              <a:latin typeface="Century Gothic" pitchFamily="34" charset="0"/>
            </a:rPr>
            <a:t>utiliti</a:t>
          </a:r>
          <a:endParaRPr lang="ms-MY" sz="1400" b="1" dirty="0">
            <a:solidFill>
              <a:schemeClr val="bg1"/>
            </a:solidFill>
            <a:latin typeface="Century Gothic" pitchFamily="34" charset="0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" action="ppaction://noaction"/>
          </dgm14:cNvPr>
        </a:ext>
      </dgm:extLst>
    </dgm:pt>
    <dgm:pt modelId="{7C18EB1E-32E0-43D1-A736-45634ABBB3BE}" type="parTrans" cxnId="{AA1914A3-53C6-4063-B2B7-E938DE722ED8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D09DAA73-7C45-4C52-B557-61A81CB61BF3}" type="sibTrans" cxnId="{AA1914A3-53C6-4063-B2B7-E938DE722ED8}">
      <dgm:prSet/>
      <dgm:spPr/>
      <dgm:t>
        <a:bodyPr/>
        <a:lstStyle/>
        <a:p>
          <a:endParaRPr lang="ms-MY" sz="2000" b="1">
            <a:solidFill>
              <a:schemeClr val="bg1"/>
            </a:solidFill>
            <a:latin typeface="Century Gothic" pitchFamily="34" charset="0"/>
          </a:endParaRPr>
        </a:p>
      </dgm:t>
    </dgm:pt>
    <dgm:pt modelId="{396BA143-DEE0-4B55-9079-F92A072E6AD3}">
      <dgm:prSet custT="1"/>
      <dgm:spPr/>
      <dgm:t>
        <a:bodyPr/>
        <a:lstStyle/>
        <a:p>
          <a:r>
            <a:rPr lang="en-US" sz="1400" b="1" dirty="0" smtClean="0">
              <a:latin typeface="Century Gothic" pitchFamily="34" charset="0"/>
            </a:rPr>
            <a:t>Unit </a:t>
          </a:r>
          <a:r>
            <a:rPr lang="en-US" sz="1400" b="1" dirty="0" err="1" smtClean="0">
              <a:latin typeface="Century Gothic" pitchFamily="34" charset="0"/>
            </a:rPr>
            <a:t>Sistem</a:t>
          </a:r>
          <a:endParaRPr lang="en-MY" sz="1400" b="1" dirty="0">
            <a:latin typeface="Century Gothic" pitchFamily="34" charset="0"/>
          </a:endParaRPr>
        </a:p>
      </dgm:t>
    </dgm:pt>
    <dgm:pt modelId="{C5E94C19-F7D6-4E40-8144-66409FA68765}" type="parTrans" cxnId="{A44522E6-7412-40E8-9D87-D761DF17A5FA}">
      <dgm:prSet/>
      <dgm:spPr/>
      <dgm:t>
        <a:bodyPr/>
        <a:lstStyle/>
        <a:p>
          <a:endParaRPr lang="en-MY"/>
        </a:p>
      </dgm:t>
    </dgm:pt>
    <dgm:pt modelId="{74343CDE-569A-4A0E-8362-4D510E005AF4}" type="sibTrans" cxnId="{A44522E6-7412-40E8-9D87-D761DF17A5FA}">
      <dgm:prSet/>
      <dgm:spPr/>
      <dgm:t>
        <a:bodyPr/>
        <a:lstStyle/>
        <a:p>
          <a:endParaRPr lang="en-MY"/>
        </a:p>
      </dgm:t>
    </dgm:pt>
    <dgm:pt modelId="{2F607898-C706-49FE-929E-0DCB34AC30DC}" type="pres">
      <dgm:prSet presAssocID="{FE5BE673-E368-4617-A377-5DD2323F7914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ms-MY"/>
        </a:p>
      </dgm:t>
    </dgm:pt>
    <dgm:pt modelId="{84D67024-E13D-470E-8DF9-E66F42288FD6}" type="pres">
      <dgm:prSet presAssocID="{FE5BE673-E368-4617-A377-5DD2323F7914}" presName="hierFlow" presStyleCnt="0"/>
      <dgm:spPr/>
    </dgm:pt>
    <dgm:pt modelId="{25C40D5E-E938-4F3C-A6B4-E471284C78A2}" type="pres">
      <dgm:prSet presAssocID="{FE5BE673-E368-4617-A377-5DD2323F7914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E42B9CA-3E0B-41BF-A41F-60A335876AC7}" type="pres">
      <dgm:prSet presAssocID="{259EA4D5-66B4-4071-B93F-BA3605019A03}" presName="Name14" presStyleCnt="0"/>
      <dgm:spPr/>
    </dgm:pt>
    <dgm:pt modelId="{FA87B31B-00B0-4A96-9ACA-847045BDDCF7}" type="pres">
      <dgm:prSet presAssocID="{259EA4D5-66B4-4071-B93F-BA3605019A03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ms-MY"/>
        </a:p>
      </dgm:t>
    </dgm:pt>
    <dgm:pt modelId="{7927286A-0097-43ED-836B-F1EC889F427F}" type="pres">
      <dgm:prSet presAssocID="{259EA4D5-66B4-4071-B93F-BA3605019A03}" presName="hierChild2" presStyleCnt="0"/>
      <dgm:spPr/>
    </dgm:pt>
    <dgm:pt modelId="{BC6765B4-3E76-4E57-A3BD-161A53FE1238}" type="pres">
      <dgm:prSet presAssocID="{30C44280-C8B7-442C-9988-D093E3DE6D11}" presName="Name19" presStyleLbl="parChTrans1D2" presStyleIdx="0" presStyleCnt="2"/>
      <dgm:spPr/>
      <dgm:t>
        <a:bodyPr/>
        <a:lstStyle/>
        <a:p>
          <a:endParaRPr lang="ms-MY"/>
        </a:p>
      </dgm:t>
    </dgm:pt>
    <dgm:pt modelId="{4BBC6044-11BA-450A-8636-ADB5A8EFD027}" type="pres">
      <dgm:prSet presAssocID="{C9D662F0-B7D2-4A60-A9C0-876977109E17}" presName="Name21" presStyleCnt="0"/>
      <dgm:spPr/>
    </dgm:pt>
    <dgm:pt modelId="{BAEB0A95-8A77-445E-A435-4AC1C894236F}" type="pres">
      <dgm:prSet presAssocID="{C9D662F0-B7D2-4A60-A9C0-876977109E17}" presName="level2Shape" presStyleLbl="node2" presStyleIdx="0" presStyleCnt="2" custScaleX="122633"/>
      <dgm:spPr/>
      <dgm:t>
        <a:bodyPr/>
        <a:lstStyle/>
        <a:p>
          <a:endParaRPr lang="ms-MY"/>
        </a:p>
      </dgm:t>
    </dgm:pt>
    <dgm:pt modelId="{83932E41-50E4-4D2E-AD79-C5F6140BBA28}" type="pres">
      <dgm:prSet presAssocID="{C9D662F0-B7D2-4A60-A9C0-876977109E17}" presName="hierChild3" presStyleCnt="0"/>
      <dgm:spPr/>
    </dgm:pt>
    <dgm:pt modelId="{C88EAC23-4721-4924-84E7-53961E1F98D1}" type="pres">
      <dgm:prSet presAssocID="{C5E94C19-F7D6-4E40-8144-66409FA68765}" presName="Name19" presStyleLbl="parChTrans1D3" presStyleIdx="0" presStyleCnt="5"/>
      <dgm:spPr/>
      <dgm:t>
        <a:bodyPr/>
        <a:lstStyle/>
        <a:p>
          <a:endParaRPr lang="en-US"/>
        </a:p>
      </dgm:t>
    </dgm:pt>
    <dgm:pt modelId="{CD3BE7CA-8FB3-4BD2-8C01-8F047BE9146B}" type="pres">
      <dgm:prSet presAssocID="{396BA143-DEE0-4B55-9079-F92A072E6AD3}" presName="Name21" presStyleCnt="0"/>
      <dgm:spPr/>
    </dgm:pt>
    <dgm:pt modelId="{AE39FE83-DA42-4F26-81FF-95C3A3521141}" type="pres">
      <dgm:prSet presAssocID="{396BA143-DEE0-4B55-9079-F92A072E6AD3}" presName="level2Shape" presStyleLbl="node3" presStyleIdx="0" presStyleCnt="5"/>
      <dgm:spPr/>
      <dgm:t>
        <a:bodyPr/>
        <a:lstStyle/>
        <a:p>
          <a:endParaRPr lang="en-MY"/>
        </a:p>
      </dgm:t>
    </dgm:pt>
    <dgm:pt modelId="{AB5ABB84-AAC4-4D16-8789-524D0B89A966}" type="pres">
      <dgm:prSet presAssocID="{396BA143-DEE0-4B55-9079-F92A072E6AD3}" presName="hierChild3" presStyleCnt="0"/>
      <dgm:spPr/>
    </dgm:pt>
    <dgm:pt modelId="{076178FB-A051-4DDF-BC29-4C4293E6F2E8}" type="pres">
      <dgm:prSet presAssocID="{210265FB-B3C1-4195-8675-9F9DE8E2799C}" presName="Name19" presStyleLbl="parChTrans1D3" presStyleIdx="1" presStyleCnt="5"/>
      <dgm:spPr/>
      <dgm:t>
        <a:bodyPr/>
        <a:lstStyle/>
        <a:p>
          <a:endParaRPr lang="ms-MY"/>
        </a:p>
      </dgm:t>
    </dgm:pt>
    <dgm:pt modelId="{AB669FAC-6A01-43B2-9044-E2C310123C66}" type="pres">
      <dgm:prSet presAssocID="{E26DD8F2-5D72-4C92-B794-138BCF49E399}" presName="Name21" presStyleCnt="0"/>
      <dgm:spPr/>
    </dgm:pt>
    <dgm:pt modelId="{7B18E68A-9273-47BD-B08D-81466C0FB07C}" type="pres">
      <dgm:prSet presAssocID="{E26DD8F2-5D72-4C92-B794-138BCF49E399}" presName="level2Shape" presStyleLbl="node3" presStyleIdx="1" presStyleCnt="5"/>
      <dgm:spPr/>
      <dgm:t>
        <a:bodyPr/>
        <a:lstStyle/>
        <a:p>
          <a:endParaRPr lang="ms-MY"/>
        </a:p>
      </dgm:t>
    </dgm:pt>
    <dgm:pt modelId="{6CAB6CD4-D0E3-49E1-81EA-112BF15D7225}" type="pres">
      <dgm:prSet presAssocID="{E26DD8F2-5D72-4C92-B794-138BCF49E399}" presName="hierChild3" presStyleCnt="0"/>
      <dgm:spPr/>
    </dgm:pt>
    <dgm:pt modelId="{71B8646A-D8BF-496D-B04E-3546835ADE7B}" type="pres">
      <dgm:prSet presAssocID="{89C6EA89-28EC-4854-85C6-2D256AEE162B}" presName="Name19" presStyleLbl="parChTrans1D3" presStyleIdx="2" presStyleCnt="5"/>
      <dgm:spPr/>
      <dgm:t>
        <a:bodyPr/>
        <a:lstStyle/>
        <a:p>
          <a:endParaRPr lang="ms-MY"/>
        </a:p>
      </dgm:t>
    </dgm:pt>
    <dgm:pt modelId="{7CD87EFB-9F23-4CDA-B265-5F4136721F45}" type="pres">
      <dgm:prSet presAssocID="{7590AEAB-7D26-44F5-A161-45316143E55F}" presName="Name21" presStyleCnt="0"/>
      <dgm:spPr/>
    </dgm:pt>
    <dgm:pt modelId="{7C1E1870-E376-43A2-A93D-1217CA48435F}" type="pres">
      <dgm:prSet presAssocID="{7590AEAB-7D26-44F5-A161-45316143E55F}" presName="level2Shape" presStyleLbl="node3" presStyleIdx="2" presStyleCnt="5"/>
      <dgm:spPr/>
      <dgm:t>
        <a:bodyPr/>
        <a:lstStyle/>
        <a:p>
          <a:endParaRPr lang="ms-MY"/>
        </a:p>
      </dgm:t>
    </dgm:pt>
    <dgm:pt modelId="{19C9C420-3C2A-4A51-80D0-71244739E14D}" type="pres">
      <dgm:prSet presAssocID="{7590AEAB-7D26-44F5-A161-45316143E55F}" presName="hierChild3" presStyleCnt="0"/>
      <dgm:spPr/>
    </dgm:pt>
    <dgm:pt modelId="{F3246D12-9182-4B1A-BC99-590579F89F4B}" type="pres">
      <dgm:prSet presAssocID="{98A24BCA-313C-46C2-9374-6C4C46CEA59E}" presName="Name19" presStyleLbl="parChTrans1D2" presStyleIdx="1" presStyleCnt="2"/>
      <dgm:spPr/>
      <dgm:t>
        <a:bodyPr/>
        <a:lstStyle/>
        <a:p>
          <a:endParaRPr lang="ms-MY"/>
        </a:p>
      </dgm:t>
    </dgm:pt>
    <dgm:pt modelId="{F1435DC2-E433-4CA0-BE9F-5CCA54580F99}" type="pres">
      <dgm:prSet presAssocID="{23EDA0AD-054E-4EBB-806C-93FF32FF0B84}" presName="Name21" presStyleCnt="0"/>
      <dgm:spPr/>
    </dgm:pt>
    <dgm:pt modelId="{57FB5EEC-CB96-433B-93D1-78B3556F2830}" type="pres">
      <dgm:prSet presAssocID="{23EDA0AD-054E-4EBB-806C-93FF32FF0B84}" presName="level2Shape" presStyleLbl="node2" presStyleIdx="1" presStyleCnt="2"/>
      <dgm:spPr/>
      <dgm:t>
        <a:bodyPr/>
        <a:lstStyle/>
        <a:p>
          <a:endParaRPr lang="ms-MY"/>
        </a:p>
      </dgm:t>
    </dgm:pt>
    <dgm:pt modelId="{47028166-E1D6-4424-B35A-F96F68BA7024}" type="pres">
      <dgm:prSet presAssocID="{23EDA0AD-054E-4EBB-806C-93FF32FF0B84}" presName="hierChild3" presStyleCnt="0"/>
      <dgm:spPr/>
    </dgm:pt>
    <dgm:pt modelId="{A502213C-1721-43EB-8E09-504E0EDBBCDC}" type="pres">
      <dgm:prSet presAssocID="{EF704F4F-3397-4DA4-A18F-ECD05A237C98}" presName="Name19" presStyleLbl="parChTrans1D3" presStyleIdx="3" presStyleCnt="5"/>
      <dgm:spPr/>
      <dgm:t>
        <a:bodyPr/>
        <a:lstStyle/>
        <a:p>
          <a:endParaRPr lang="ms-MY"/>
        </a:p>
      </dgm:t>
    </dgm:pt>
    <dgm:pt modelId="{9541E1F8-3AF5-41F8-B1B2-CF1AA4A06978}" type="pres">
      <dgm:prSet presAssocID="{132751BB-317E-44EA-BD0C-0DD8542CFFDA}" presName="Name21" presStyleCnt="0"/>
      <dgm:spPr/>
    </dgm:pt>
    <dgm:pt modelId="{AE2B1AA7-AD06-4F3C-9A23-39048BBDFF4D}" type="pres">
      <dgm:prSet presAssocID="{132751BB-317E-44EA-BD0C-0DD8542CFFDA}" presName="level2Shape" presStyleLbl="node3" presStyleIdx="3" presStyleCnt="5" custLinFactX="23957" custLinFactNeighborX="100000" custLinFactNeighborY="22332"/>
      <dgm:spPr/>
      <dgm:t>
        <a:bodyPr/>
        <a:lstStyle/>
        <a:p>
          <a:endParaRPr lang="ms-MY"/>
        </a:p>
      </dgm:t>
    </dgm:pt>
    <dgm:pt modelId="{142C6A1D-FBD7-4063-B9E6-985C684A51BF}" type="pres">
      <dgm:prSet presAssocID="{132751BB-317E-44EA-BD0C-0DD8542CFFDA}" presName="hierChild3" presStyleCnt="0"/>
      <dgm:spPr/>
    </dgm:pt>
    <dgm:pt modelId="{9D650035-4670-47DF-98DE-4A46CFE25CFC}" type="pres">
      <dgm:prSet presAssocID="{BCA6DE38-35AD-498C-AA51-FC8E41099B08}" presName="Name19" presStyleLbl="parChTrans1D3" presStyleIdx="4" presStyleCnt="5"/>
      <dgm:spPr/>
      <dgm:t>
        <a:bodyPr/>
        <a:lstStyle/>
        <a:p>
          <a:endParaRPr lang="ms-MY"/>
        </a:p>
      </dgm:t>
    </dgm:pt>
    <dgm:pt modelId="{2757580F-68E0-46E6-A7F6-89468A086FC2}" type="pres">
      <dgm:prSet presAssocID="{09032A39-8112-490D-B285-8F6BF46851EE}" presName="Name21" presStyleCnt="0"/>
      <dgm:spPr/>
    </dgm:pt>
    <dgm:pt modelId="{043BD30B-926A-4974-B6DA-2AE41D9FCAF7}" type="pres">
      <dgm:prSet presAssocID="{09032A39-8112-490D-B285-8F6BF46851EE}" presName="level2Shape" presStyleLbl="node3" presStyleIdx="4" presStyleCnt="5" custScaleX="116583" custLinFactX="-32061" custLinFactNeighborX="-100000" custLinFactNeighborY="22332"/>
      <dgm:spPr/>
      <dgm:t>
        <a:bodyPr/>
        <a:lstStyle/>
        <a:p>
          <a:endParaRPr lang="ms-MY"/>
        </a:p>
      </dgm:t>
    </dgm:pt>
    <dgm:pt modelId="{66E2365B-E12A-4D64-AE57-E12E709124F5}" type="pres">
      <dgm:prSet presAssocID="{09032A39-8112-490D-B285-8F6BF46851EE}" presName="hierChild3" presStyleCnt="0"/>
      <dgm:spPr/>
    </dgm:pt>
    <dgm:pt modelId="{3018E4D1-F237-4620-B5A2-B2A256B4B01C}" type="pres">
      <dgm:prSet presAssocID="{170E9DC0-98C9-4E87-81FE-DD1ED9E72EC4}" presName="Name19" presStyleLbl="parChTrans1D4" presStyleIdx="0" presStyleCnt="2"/>
      <dgm:spPr/>
      <dgm:t>
        <a:bodyPr/>
        <a:lstStyle/>
        <a:p>
          <a:endParaRPr lang="ms-MY"/>
        </a:p>
      </dgm:t>
    </dgm:pt>
    <dgm:pt modelId="{70F7DB19-8BEC-4810-AFFF-FD421B073A5A}" type="pres">
      <dgm:prSet presAssocID="{659DDC75-3770-492F-ADB0-FF17AA1447EE}" presName="Name21" presStyleCnt="0"/>
      <dgm:spPr/>
    </dgm:pt>
    <dgm:pt modelId="{920A9916-81D6-43A6-B432-83B24C178912}" type="pres">
      <dgm:prSet presAssocID="{659DDC75-3770-492F-ADB0-FF17AA1447EE}" presName="level2Shape" presStyleLbl="node4" presStyleIdx="0" presStyleCnt="2" custScaleX="110993" custLinFactX="-53577" custLinFactNeighborX="-100000" custLinFactNeighborY="20104"/>
      <dgm:spPr/>
      <dgm:t>
        <a:bodyPr/>
        <a:lstStyle/>
        <a:p>
          <a:endParaRPr lang="ms-MY"/>
        </a:p>
      </dgm:t>
    </dgm:pt>
    <dgm:pt modelId="{015670B1-9F39-4919-973F-48A919CB24CD}" type="pres">
      <dgm:prSet presAssocID="{659DDC75-3770-492F-ADB0-FF17AA1447EE}" presName="hierChild3" presStyleCnt="0"/>
      <dgm:spPr/>
    </dgm:pt>
    <dgm:pt modelId="{3AE02DDA-B2B4-46FB-84B7-F6AC537935EF}" type="pres">
      <dgm:prSet presAssocID="{7C18EB1E-32E0-43D1-A736-45634ABBB3BE}" presName="Name19" presStyleLbl="parChTrans1D4" presStyleIdx="1" presStyleCnt="2"/>
      <dgm:spPr/>
      <dgm:t>
        <a:bodyPr/>
        <a:lstStyle/>
        <a:p>
          <a:endParaRPr lang="ms-MY"/>
        </a:p>
      </dgm:t>
    </dgm:pt>
    <dgm:pt modelId="{982C03EE-F703-4A5E-AE41-35C77B6F0252}" type="pres">
      <dgm:prSet presAssocID="{276508E5-735F-464B-86F2-52CFA732086B}" presName="Name21" presStyleCnt="0"/>
      <dgm:spPr/>
    </dgm:pt>
    <dgm:pt modelId="{35C399B2-1B6E-46F2-9C63-A3EC1E0B5A1C}" type="pres">
      <dgm:prSet presAssocID="{276508E5-735F-464B-86F2-52CFA732086B}" presName="level2Shape" presStyleLbl="node4" presStyleIdx="1" presStyleCnt="2" custScaleX="117184" custLinFactX="-41410" custLinFactNeighborX="-100000" custLinFactNeighborY="20104"/>
      <dgm:spPr/>
      <dgm:t>
        <a:bodyPr/>
        <a:lstStyle/>
        <a:p>
          <a:endParaRPr lang="ms-MY"/>
        </a:p>
      </dgm:t>
    </dgm:pt>
    <dgm:pt modelId="{08A7D30A-C7BD-4631-A326-6B54B9059891}" type="pres">
      <dgm:prSet presAssocID="{276508E5-735F-464B-86F2-52CFA732086B}" presName="hierChild3" presStyleCnt="0"/>
      <dgm:spPr/>
    </dgm:pt>
    <dgm:pt modelId="{9B7476DC-4D64-472F-8731-2ED76EF9CBF4}" type="pres">
      <dgm:prSet presAssocID="{FE5BE673-E368-4617-A377-5DD2323F7914}" presName="bgShapesFlow" presStyleCnt="0"/>
      <dgm:spPr/>
    </dgm:pt>
  </dgm:ptLst>
  <dgm:cxnLst>
    <dgm:cxn modelId="{F8F69FDF-3D42-446C-972F-8D730C65B53F}" type="presOf" srcId="{BCA6DE38-35AD-498C-AA51-FC8E41099B08}" destId="{9D650035-4670-47DF-98DE-4A46CFE25CFC}" srcOrd="0" destOrd="0" presId="urn:microsoft.com/office/officeart/2005/8/layout/hierarchy6"/>
    <dgm:cxn modelId="{81468127-86D6-4F95-B103-A199A76A2D5B}" type="presOf" srcId="{210265FB-B3C1-4195-8675-9F9DE8E2799C}" destId="{076178FB-A051-4DDF-BC29-4C4293E6F2E8}" srcOrd="0" destOrd="0" presId="urn:microsoft.com/office/officeart/2005/8/layout/hierarchy6"/>
    <dgm:cxn modelId="{CE0F4A73-2B96-4F69-BB78-75BE421B99E4}" type="presOf" srcId="{C9D662F0-B7D2-4A60-A9C0-876977109E17}" destId="{BAEB0A95-8A77-445E-A435-4AC1C894236F}" srcOrd="0" destOrd="0" presId="urn:microsoft.com/office/officeart/2005/8/layout/hierarchy6"/>
    <dgm:cxn modelId="{F3523D2D-A640-448D-9389-8A31CDA06CC7}" type="presOf" srcId="{EF704F4F-3397-4DA4-A18F-ECD05A237C98}" destId="{A502213C-1721-43EB-8E09-504E0EDBBCDC}" srcOrd="0" destOrd="0" presId="urn:microsoft.com/office/officeart/2005/8/layout/hierarchy6"/>
    <dgm:cxn modelId="{15CCD0BF-C201-43B7-B8DC-6F1643A1291B}" type="presOf" srcId="{659DDC75-3770-492F-ADB0-FF17AA1447EE}" destId="{920A9916-81D6-43A6-B432-83B24C178912}" srcOrd="0" destOrd="0" presId="urn:microsoft.com/office/officeart/2005/8/layout/hierarchy6"/>
    <dgm:cxn modelId="{6F676D4E-E312-44B0-A147-ABA4F80B781A}" type="presOf" srcId="{C5E94C19-F7D6-4E40-8144-66409FA68765}" destId="{C88EAC23-4721-4924-84E7-53961E1F98D1}" srcOrd="0" destOrd="0" presId="urn:microsoft.com/office/officeart/2005/8/layout/hierarchy6"/>
    <dgm:cxn modelId="{03F11401-4DEA-4A2D-BA70-DC8B06C013CB}" type="presOf" srcId="{89C6EA89-28EC-4854-85C6-2D256AEE162B}" destId="{71B8646A-D8BF-496D-B04E-3546835ADE7B}" srcOrd="0" destOrd="0" presId="urn:microsoft.com/office/officeart/2005/8/layout/hierarchy6"/>
    <dgm:cxn modelId="{0343521E-0ACB-4B46-9DB7-C3A9E8C169A7}" type="presOf" srcId="{7C18EB1E-32E0-43D1-A736-45634ABBB3BE}" destId="{3AE02DDA-B2B4-46FB-84B7-F6AC537935EF}" srcOrd="0" destOrd="0" presId="urn:microsoft.com/office/officeart/2005/8/layout/hierarchy6"/>
    <dgm:cxn modelId="{621C8C98-1BAB-451A-B510-6D7AF0482BB7}" type="presOf" srcId="{23EDA0AD-054E-4EBB-806C-93FF32FF0B84}" destId="{57FB5EEC-CB96-433B-93D1-78B3556F2830}" srcOrd="0" destOrd="0" presId="urn:microsoft.com/office/officeart/2005/8/layout/hierarchy6"/>
    <dgm:cxn modelId="{90737445-0CFD-4945-94BE-60D96595533E}" type="presOf" srcId="{98A24BCA-313C-46C2-9374-6C4C46CEA59E}" destId="{F3246D12-9182-4B1A-BC99-590579F89F4B}" srcOrd="0" destOrd="0" presId="urn:microsoft.com/office/officeart/2005/8/layout/hierarchy6"/>
    <dgm:cxn modelId="{53F69D02-F413-4385-8C07-7955FE823502}" type="presOf" srcId="{132751BB-317E-44EA-BD0C-0DD8542CFFDA}" destId="{AE2B1AA7-AD06-4F3C-9A23-39048BBDFF4D}" srcOrd="0" destOrd="0" presId="urn:microsoft.com/office/officeart/2005/8/layout/hierarchy6"/>
    <dgm:cxn modelId="{0B118F33-09C4-4FE7-A917-C11FBF3D260C}" srcId="{FE5BE673-E368-4617-A377-5DD2323F7914}" destId="{259EA4D5-66B4-4071-B93F-BA3605019A03}" srcOrd="0" destOrd="0" parTransId="{C4347160-149F-4439-920B-99C0ABDF3F7A}" sibTransId="{981F20E9-75DB-4471-B173-A39D2D370D51}"/>
    <dgm:cxn modelId="{4C31CFDF-3E0A-474D-BFB7-676A9790BB4B}" type="presOf" srcId="{30C44280-C8B7-442C-9988-D093E3DE6D11}" destId="{BC6765B4-3E76-4E57-A3BD-161A53FE1238}" srcOrd="0" destOrd="0" presId="urn:microsoft.com/office/officeart/2005/8/layout/hierarchy6"/>
    <dgm:cxn modelId="{394AB139-026B-4071-B5B3-C0DB43D2EDBC}" type="presOf" srcId="{396BA143-DEE0-4B55-9079-F92A072E6AD3}" destId="{AE39FE83-DA42-4F26-81FF-95C3A3521141}" srcOrd="0" destOrd="0" presId="urn:microsoft.com/office/officeart/2005/8/layout/hierarchy6"/>
    <dgm:cxn modelId="{AA1914A3-53C6-4063-B2B7-E938DE722ED8}" srcId="{09032A39-8112-490D-B285-8F6BF46851EE}" destId="{276508E5-735F-464B-86F2-52CFA732086B}" srcOrd="1" destOrd="0" parTransId="{7C18EB1E-32E0-43D1-A736-45634ABBB3BE}" sibTransId="{D09DAA73-7C45-4C52-B557-61A81CB61BF3}"/>
    <dgm:cxn modelId="{16F9C21A-5CEE-4AB8-9AED-7A2BF428EAB7}" type="presOf" srcId="{09032A39-8112-490D-B285-8F6BF46851EE}" destId="{043BD30B-926A-4974-B6DA-2AE41D9FCAF7}" srcOrd="0" destOrd="0" presId="urn:microsoft.com/office/officeart/2005/8/layout/hierarchy6"/>
    <dgm:cxn modelId="{A44522E6-7412-40E8-9D87-D761DF17A5FA}" srcId="{C9D662F0-B7D2-4A60-A9C0-876977109E17}" destId="{396BA143-DEE0-4B55-9079-F92A072E6AD3}" srcOrd="0" destOrd="0" parTransId="{C5E94C19-F7D6-4E40-8144-66409FA68765}" sibTransId="{74343CDE-569A-4A0E-8362-4D510E005AF4}"/>
    <dgm:cxn modelId="{9F30E491-F05B-495D-9AAC-8DB88EB52571}" type="presOf" srcId="{276508E5-735F-464B-86F2-52CFA732086B}" destId="{35C399B2-1B6E-46F2-9C63-A3EC1E0B5A1C}" srcOrd="0" destOrd="0" presId="urn:microsoft.com/office/officeart/2005/8/layout/hierarchy6"/>
    <dgm:cxn modelId="{329EC133-C123-4261-B77D-3046C64197C7}" type="presOf" srcId="{FE5BE673-E368-4617-A377-5DD2323F7914}" destId="{2F607898-C706-49FE-929E-0DCB34AC30DC}" srcOrd="0" destOrd="0" presId="urn:microsoft.com/office/officeart/2005/8/layout/hierarchy6"/>
    <dgm:cxn modelId="{3FB1EAD2-3828-4FD8-BDAB-0D0B165E0315}" srcId="{C9D662F0-B7D2-4A60-A9C0-876977109E17}" destId="{E26DD8F2-5D72-4C92-B794-138BCF49E399}" srcOrd="1" destOrd="0" parTransId="{210265FB-B3C1-4195-8675-9F9DE8E2799C}" sibTransId="{204B26FD-EF3E-4948-9E1A-2836050D766E}"/>
    <dgm:cxn modelId="{8E0BB427-CDFD-405B-8A24-32D2DC109EDA}" type="presOf" srcId="{E26DD8F2-5D72-4C92-B794-138BCF49E399}" destId="{7B18E68A-9273-47BD-B08D-81466C0FB07C}" srcOrd="0" destOrd="0" presId="urn:microsoft.com/office/officeart/2005/8/layout/hierarchy6"/>
    <dgm:cxn modelId="{44049024-37E9-4BAA-A9EE-D713E98F2E5F}" srcId="{09032A39-8112-490D-B285-8F6BF46851EE}" destId="{659DDC75-3770-492F-ADB0-FF17AA1447EE}" srcOrd="0" destOrd="0" parTransId="{170E9DC0-98C9-4E87-81FE-DD1ED9E72EC4}" sibTransId="{E6FC142B-E2AA-426A-95A5-BBC57F8DBF01}"/>
    <dgm:cxn modelId="{E7649475-07EA-47E5-B1EA-F2BD1FB31159}" type="presOf" srcId="{170E9DC0-98C9-4E87-81FE-DD1ED9E72EC4}" destId="{3018E4D1-F237-4620-B5A2-B2A256B4B01C}" srcOrd="0" destOrd="0" presId="urn:microsoft.com/office/officeart/2005/8/layout/hierarchy6"/>
    <dgm:cxn modelId="{43ABBF7C-4088-4442-A878-6CAA3A4DCC15}" type="presOf" srcId="{259EA4D5-66B4-4071-B93F-BA3605019A03}" destId="{FA87B31B-00B0-4A96-9ACA-847045BDDCF7}" srcOrd="0" destOrd="0" presId="urn:microsoft.com/office/officeart/2005/8/layout/hierarchy6"/>
    <dgm:cxn modelId="{E070AA3C-08DA-4159-BB77-35BFCF066C0C}" type="presOf" srcId="{7590AEAB-7D26-44F5-A161-45316143E55F}" destId="{7C1E1870-E376-43A2-A93D-1217CA48435F}" srcOrd="0" destOrd="0" presId="urn:microsoft.com/office/officeart/2005/8/layout/hierarchy6"/>
    <dgm:cxn modelId="{B903B739-40D2-4A7A-B9DD-B2BBC7E686CB}" srcId="{23EDA0AD-054E-4EBB-806C-93FF32FF0B84}" destId="{09032A39-8112-490D-B285-8F6BF46851EE}" srcOrd="1" destOrd="0" parTransId="{BCA6DE38-35AD-498C-AA51-FC8E41099B08}" sibTransId="{EF684FEC-4CFB-409F-8C0D-00C2350535A5}"/>
    <dgm:cxn modelId="{DBCF0AFC-4B37-487B-8BCB-A28BF4EBBAB1}" srcId="{259EA4D5-66B4-4071-B93F-BA3605019A03}" destId="{C9D662F0-B7D2-4A60-A9C0-876977109E17}" srcOrd="0" destOrd="0" parTransId="{30C44280-C8B7-442C-9988-D093E3DE6D11}" sibTransId="{2C46643B-F292-4D8A-AE08-EE4E4E4FC2BB}"/>
    <dgm:cxn modelId="{223DD5B6-8F3F-4D7B-9CFF-A4B43ADD2CBB}" srcId="{C9D662F0-B7D2-4A60-A9C0-876977109E17}" destId="{7590AEAB-7D26-44F5-A161-45316143E55F}" srcOrd="2" destOrd="0" parTransId="{89C6EA89-28EC-4854-85C6-2D256AEE162B}" sibTransId="{783DD8EB-A6EB-4690-89DE-22EC8D16C590}"/>
    <dgm:cxn modelId="{CDA488A7-05E6-464D-B2E8-186701525559}" srcId="{259EA4D5-66B4-4071-B93F-BA3605019A03}" destId="{23EDA0AD-054E-4EBB-806C-93FF32FF0B84}" srcOrd="1" destOrd="0" parTransId="{98A24BCA-313C-46C2-9374-6C4C46CEA59E}" sibTransId="{EC0AC542-8538-4E3F-99C1-0C925A801674}"/>
    <dgm:cxn modelId="{9CFDB987-D6DF-4D6B-9CE0-868D068B8772}" srcId="{23EDA0AD-054E-4EBB-806C-93FF32FF0B84}" destId="{132751BB-317E-44EA-BD0C-0DD8542CFFDA}" srcOrd="0" destOrd="0" parTransId="{EF704F4F-3397-4DA4-A18F-ECD05A237C98}" sibTransId="{03114D54-044F-4134-98F9-5231D7523FA9}"/>
    <dgm:cxn modelId="{3B731C54-75DD-41C5-8075-9946FD128ED7}" type="presParOf" srcId="{2F607898-C706-49FE-929E-0DCB34AC30DC}" destId="{84D67024-E13D-470E-8DF9-E66F42288FD6}" srcOrd="0" destOrd="0" presId="urn:microsoft.com/office/officeart/2005/8/layout/hierarchy6"/>
    <dgm:cxn modelId="{E9971F95-915B-4505-90BA-24614EC3AB16}" type="presParOf" srcId="{84D67024-E13D-470E-8DF9-E66F42288FD6}" destId="{25C40D5E-E938-4F3C-A6B4-E471284C78A2}" srcOrd="0" destOrd="0" presId="urn:microsoft.com/office/officeart/2005/8/layout/hierarchy6"/>
    <dgm:cxn modelId="{253F2EB2-95B6-439F-89B5-8CADA7FC6FF5}" type="presParOf" srcId="{25C40D5E-E938-4F3C-A6B4-E471284C78A2}" destId="{9E42B9CA-3E0B-41BF-A41F-60A335876AC7}" srcOrd="0" destOrd="0" presId="urn:microsoft.com/office/officeart/2005/8/layout/hierarchy6"/>
    <dgm:cxn modelId="{D48B1A84-B4E4-4D92-A053-893712110AD0}" type="presParOf" srcId="{9E42B9CA-3E0B-41BF-A41F-60A335876AC7}" destId="{FA87B31B-00B0-4A96-9ACA-847045BDDCF7}" srcOrd="0" destOrd="0" presId="urn:microsoft.com/office/officeart/2005/8/layout/hierarchy6"/>
    <dgm:cxn modelId="{4F72FC4E-45B8-4AD9-BC24-BDBA7A80370B}" type="presParOf" srcId="{9E42B9CA-3E0B-41BF-A41F-60A335876AC7}" destId="{7927286A-0097-43ED-836B-F1EC889F427F}" srcOrd="1" destOrd="0" presId="urn:microsoft.com/office/officeart/2005/8/layout/hierarchy6"/>
    <dgm:cxn modelId="{14AA0229-4EA6-4030-B78D-6FDFE5F48F64}" type="presParOf" srcId="{7927286A-0097-43ED-836B-F1EC889F427F}" destId="{BC6765B4-3E76-4E57-A3BD-161A53FE1238}" srcOrd="0" destOrd="0" presId="urn:microsoft.com/office/officeart/2005/8/layout/hierarchy6"/>
    <dgm:cxn modelId="{243498DF-A2AC-4C54-816F-851F9F11DA33}" type="presParOf" srcId="{7927286A-0097-43ED-836B-F1EC889F427F}" destId="{4BBC6044-11BA-450A-8636-ADB5A8EFD027}" srcOrd="1" destOrd="0" presId="urn:microsoft.com/office/officeart/2005/8/layout/hierarchy6"/>
    <dgm:cxn modelId="{23D41354-FA03-43EB-AE67-44F0A855F4DC}" type="presParOf" srcId="{4BBC6044-11BA-450A-8636-ADB5A8EFD027}" destId="{BAEB0A95-8A77-445E-A435-4AC1C894236F}" srcOrd="0" destOrd="0" presId="urn:microsoft.com/office/officeart/2005/8/layout/hierarchy6"/>
    <dgm:cxn modelId="{0D5EBF6A-6D9B-4F87-97E3-2AE0B23B5598}" type="presParOf" srcId="{4BBC6044-11BA-450A-8636-ADB5A8EFD027}" destId="{83932E41-50E4-4D2E-AD79-C5F6140BBA28}" srcOrd="1" destOrd="0" presId="urn:microsoft.com/office/officeart/2005/8/layout/hierarchy6"/>
    <dgm:cxn modelId="{C0A92543-9371-4386-9A78-CB49C88769A2}" type="presParOf" srcId="{83932E41-50E4-4D2E-AD79-C5F6140BBA28}" destId="{C88EAC23-4721-4924-84E7-53961E1F98D1}" srcOrd="0" destOrd="0" presId="urn:microsoft.com/office/officeart/2005/8/layout/hierarchy6"/>
    <dgm:cxn modelId="{8F4A88E3-5D9C-437D-B1CD-AA2BADBECA47}" type="presParOf" srcId="{83932E41-50E4-4D2E-AD79-C5F6140BBA28}" destId="{CD3BE7CA-8FB3-4BD2-8C01-8F047BE9146B}" srcOrd="1" destOrd="0" presId="urn:microsoft.com/office/officeart/2005/8/layout/hierarchy6"/>
    <dgm:cxn modelId="{4EB79DE5-1762-44BA-B87A-C193398791CB}" type="presParOf" srcId="{CD3BE7CA-8FB3-4BD2-8C01-8F047BE9146B}" destId="{AE39FE83-DA42-4F26-81FF-95C3A3521141}" srcOrd="0" destOrd="0" presId="urn:microsoft.com/office/officeart/2005/8/layout/hierarchy6"/>
    <dgm:cxn modelId="{6D1DE1EB-1C22-43F9-8630-657C4E71ECAF}" type="presParOf" srcId="{CD3BE7CA-8FB3-4BD2-8C01-8F047BE9146B}" destId="{AB5ABB84-AAC4-4D16-8789-524D0B89A966}" srcOrd="1" destOrd="0" presId="urn:microsoft.com/office/officeart/2005/8/layout/hierarchy6"/>
    <dgm:cxn modelId="{1DF50AC3-7BBD-4DBE-8B38-986D06A035C1}" type="presParOf" srcId="{83932E41-50E4-4D2E-AD79-C5F6140BBA28}" destId="{076178FB-A051-4DDF-BC29-4C4293E6F2E8}" srcOrd="2" destOrd="0" presId="urn:microsoft.com/office/officeart/2005/8/layout/hierarchy6"/>
    <dgm:cxn modelId="{3B5E406F-500D-43A9-BF2C-F014A6657754}" type="presParOf" srcId="{83932E41-50E4-4D2E-AD79-C5F6140BBA28}" destId="{AB669FAC-6A01-43B2-9044-E2C310123C66}" srcOrd="3" destOrd="0" presId="urn:microsoft.com/office/officeart/2005/8/layout/hierarchy6"/>
    <dgm:cxn modelId="{801A0B48-9558-453D-A3E4-66CB3BD93692}" type="presParOf" srcId="{AB669FAC-6A01-43B2-9044-E2C310123C66}" destId="{7B18E68A-9273-47BD-B08D-81466C0FB07C}" srcOrd="0" destOrd="0" presId="urn:microsoft.com/office/officeart/2005/8/layout/hierarchy6"/>
    <dgm:cxn modelId="{1470C070-01CE-406F-A822-08C2AA6DEAB8}" type="presParOf" srcId="{AB669FAC-6A01-43B2-9044-E2C310123C66}" destId="{6CAB6CD4-D0E3-49E1-81EA-112BF15D7225}" srcOrd="1" destOrd="0" presId="urn:microsoft.com/office/officeart/2005/8/layout/hierarchy6"/>
    <dgm:cxn modelId="{D78E5B24-9CD1-4C94-BA3B-208E22C68DE4}" type="presParOf" srcId="{83932E41-50E4-4D2E-AD79-C5F6140BBA28}" destId="{71B8646A-D8BF-496D-B04E-3546835ADE7B}" srcOrd="4" destOrd="0" presId="urn:microsoft.com/office/officeart/2005/8/layout/hierarchy6"/>
    <dgm:cxn modelId="{9998163F-5977-4DA3-83A7-3F999134D7EE}" type="presParOf" srcId="{83932E41-50E4-4D2E-AD79-C5F6140BBA28}" destId="{7CD87EFB-9F23-4CDA-B265-5F4136721F45}" srcOrd="5" destOrd="0" presId="urn:microsoft.com/office/officeart/2005/8/layout/hierarchy6"/>
    <dgm:cxn modelId="{9324C4D1-F76A-43E5-BC5F-7B3FF5A00160}" type="presParOf" srcId="{7CD87EFB-9F23-4CDA-B265-5F4136721F45}" destId="{7C1E1870-E376-43A2-A93D-1217CA48435F}" srcOrd="0" destOrd="0" presId="urn:microsoft.com/office/officeart/2005/8/layout/hierarchy6"/>
    <dgm:cxn modelId="{4E0E928E-FD3A-405F-B336-B1D35458C251}" type="presParOf" srcId="{7CD87EFB-9F23-4CDA-B265-5F4136721F45}" destId="{19C9C420-3C2A-4A51-80D0-71244739E14D}" srcOrd="1" destOrd="0" presId="urn:microsoft.com/office/officeart/2005/8/layout/hierarchy6"/>
    <dgm:cxn modelId="{201F08F0-4A8D-4A02-AE89-423A8B5E67AF}" type="presParOf" srcId="{7927286A-0097-43ED-836B-F1EC889F427F}" destId="{F3246D12-9182-4B1A-BC99-590579F89F4B}" srcOrd="2" destOrd="0" presId="urn:microsoft.com/office/officeart/2005/8/layout/hierarchy6"/>
    <dgm:cxn modelId="{44BA7E9A-20D0-47B6-850B-7CA84CC462F2}" type="presParOf" srcId="{7927286A-0097-43ED-836B-F1EC889F427F}" destId="{F1435DC2-E433-4CA0-BE9F-5CCA54580F99}" srcOrd="3" destOrd="0" presId="urn:microsoft.com/office/officeart/2005/8/layout/hierarchy6"/>
    <dgm:cxn modelId="{EA2020DD-FB19-4EE0-BE6E-5DDAA8A2CBC7}" type="presParOf" srcId="{F1435DC2-E433-4CA0-BE9F-5CCA54580F99}" destId="{57FB5EEC-CB96-433B-93D1-78B3556F2830}" srcOrd="0" destOrd="0" presId="urn:microsoft.com/office/officeart/2005/8/layout/hierarchy6"/>
    <dgm:cxn modelId="{584A8677-28F1-4E35-9EFD-E284CDE30690}" type="presParOf" srcId="{F1435DC2-E433-4CA0-BE9F-5CCA54580F99}" destId="{47028166-E1D6-4424-B35A-F96F68BA7024}" srcOrd="1" destOrd="0" presId="urn:microsoft.com/office/officeart/2005/8/layout/hierarchy6"/>
    <dgm:cxn modelId="{92FA495C-F398-4675-B65D-521F4373EE42}" type="presParOf" srcId="{47028166-E1D6-4424-B35A-F96F68BA7024}" destId="{A502213C-1721-43EB-8E09-504E0EDBBCDC}" srcOrd="0" destOrd="0" presId="urn:microsoft.com/office/officeart/2005/8/layout/hierarchy6"/>
    <dgm:cxn modelId="{2F5FC635-8EFF-4B56-9695-3E34689D860F}" type="presParOf" srcId="{47028166-E1D6-4424-B35A-F96F68BA7024}" destId="{9541E1F8-3AF5-41F8-B1B2-CF1AA4A06978}" srcOrd="1" destOrd="0" presId="urn:microsoft.com/office/officeart/2005/8/layout/hierarchy6"/>
    <dgm:cxn modelId="{41336C91-94FB-4D0F-82E7-2FC91C9C6A4D}" type="presParOf" srcId="{9541E1F8-3AF5-41F8-B1B2-CF1AA4A06978}" destId="{AE2B1AA7-AD06-4F3C-9A23-39048BBDFF4D}" srcOrd="0" destOrd="0" presId="urn:microsoft.com/office/officeart/2005/8/layout/hierarchy6"/>
    <dgm:cxn modelId="{166ECF32-B9C1-4937-9179-6764E91288F8}" type="presParOf" srcId="{9541E1F8-3AF5-41F8-B1B2-CF1AA4A06978}" destId="{142C6A1D-FBD7-4063-B9E6-985C684A51BF}" srcOrd="1" destOrd="0" presId="urn:microsoft.com/office/officeart/2005/8/layout/hierarchy6"/>
    <dgm:cxn modelId="{E314F372-D5B0-4AC4-A371-E04A6ACFCEE4}" type="presParOf" srcId="{47028166-E1D6-4424-B35A-F96F68BA7024}" destId="{9D650035-4670-47DF-98DE-4A46CFE25CFC}" srcOrd="2" destOrd="0" presId="urn:microsoft.com/office/officeart/2005/8/layout/hierarchy6"/>
    <dgm:cxn modelId="{CB81C649-A55C-4A84-A2D3-D3CF6AEC0821}" type="presParOf" srcId="{47028166-E1D6-4424-B35A-F96F68BA7024}" destId="{2757580F-68E0-46E6-A7F6-89468A086FC2}" srcOrd="3" destOrd="0" presId="urn:microsoft.com/office/officeart/2005/8/layout/hierarchy6"/>
    <dgm:cxn modelId="{FD41ED24-C1CF-4B29-9E10-07D0C8D72E07}" type="presParOf" srcId="{2757580F-68E0-46E6-A7F6-89468A086FC2}" destId="{043BD30B-926A-4974-B6DA-2AE41D9FCAF7}" srcOrd="0" destOrd="0" presId="urn:microsoft.com/office/officeart/2005/8/layout/hierarchy6"/>
    <dgm:cxn modelId="{E1F3CCA2-50AC-4416-959B-F03AB3F08286}" type="presParOf" srcId="{2757580F-68E0-46E6-A7F6-89468A086FC2}" destId="{66E2365B-E12A-4D64-AE57-E12E709124F5}" srcOrd="1" destOrd="0" presId="urn:microsoft.com/office/officeart/2005/8/layout/hierarchy6"/>
    <dgm:cxn modelId="{35B40BC1-0230-4AB6-9E76-F6A2C741DBC8}" type="presParOf" srcId="{66E2365B-E12A-4D64-AE57-E12E709124F5}" destId="{3018E4D1-F237-4620-B5A2-B2A256B4B01C}" srcOrd="0" destOrd="0" presId="urn:microsoft.com/office/officeart/2005/8/layout/hierarchy6"/>
    <dgm:cxn modelId="{751403EE-F142-4D95-8737-723B3FC50566}" type="presParOf" srcId="{66E2365B-E12A-4D64-AE57-E12E709124F5}" destId="{70F7DB19-8BEC-4810-AFFF-FD421B073A5A}" srcOrd="1" destOrd="0" presId="urn:microsoft.com/office/officeart/2005/8/layout/hierarchy6"/>
    <dgm:cxn modelId="{45585F57-3C28-4AA8-A4A3-922E827E8405}" type="presParOf" srcId="{70F7DB19-8BEC-4810-AFFF-FD421B073A5A}" destId="{920A9916-81D6-43A6-B432-83B24C178912}" srcOrd="0" destOrd="0" presId="urn:microsoft.com/office/officeart/2005/8/layout/hierarchy6"/>
    <dgm:cxn modelId="{D4829B23-407F-44C6-AC5A-A483AD00E527}" type="presParOf" srcId="{70F7DB19-8BEC-4810-AFFF-FD421B073A5A}" destId="{015670B1-9F39-4919-973F-48A919CB24CD}" srcOrd="1" destOrd="0" presId="urn:microsoft.com/office/officeart/2005/8/layout/hierarchy6"/>
    <dgm:cxn modelId="{7A8BBD4D-8AB5-40C3-ABD0-8BDE4078FC4F}" type="presParOf" srcId="{66E2365B-E12A-4D64-AE57-E12E709124F5}" destId="{3AE02DDA-B2B4-46FB-84B7-F6AC537935EF}" srcOrd="2" destOrd="0" presId="urn:microsoft.com/office/officeart/2005/8/layout/hierarchy6"/>
    <dgm:cxn modelId="{46958D2E-299D-4D55-81AA-E34EC3885A1B}" type="presParOf" srcId="{66E2365B-E12A-4D64-AE57-E12E709124F5}" destId="{982C03EE-F703-4A5E-AE41-35C77B6F0252}" srcOrd="3" destOrd="0" presId="urn:microsoft.com/office/officeart/2005/8/layout/hierarchy6"/>
    <dgm:cxn modelId="{DAB4A888-7F49-4EC2-ADC1-3EA219910D35}" type="presParOf" srcId="{982C03EE-F703-4A5E-AE41-35C77B6F0252}" destId="{35C399B2-1B6E-46F2-9C63-A3EC1E0B5A1C}" srcOrd="0" destOrd="0" presId="urn:microsoft.com/office/officeart/2005/8/layout/hierarchy6"/>
    <dgm:cxn modelId="{D3689DBC-2C36-4566-878A-263477378CC8}" type="presParOf" srcId="{982C03EE-F703-4A5E-AE41-35C77B6F0252}" destId="{08A7D30A-C7BD-4631-A326-6B54B9059891}" srcOrd="1" destOrd="0" presId="urn:microsoft.com/office/officeart/2005/8/layout/hierarchy6"/>
    <dgm:cxn modelId="{6DDDDE33-6218-4B6A-B88F-AE29B60A0771}" type="presParOf" srcId="{2F607898-C706-49FE-929E-0DCB34AC30DC}" destId="{9B7476DC-4D64-472F-8731-2ED76EF9CBF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8FEA7-E4CC-4D57-AB1A-78DCBD879050}">
      <dsp:nvSpPr>
        <dsp:cNvPr id="0" name=""/>
        <dsp:cNvSpPr/>
      </dsp:nvSpPr>
      <dsp:spPr>
        <a:xfrm>
          <a:off x="0" y="0"/>
          <a:ext cx="6221491" cy="1045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/>
            <a:t>Mengenal</a:t>
          </a:r>
          <a:r>
            <a:rPr lang="en-US" sz="2700" kern="1200" dirty="0" smtClean="0"/>
            <a:t> </a:t>
          </a:r>
          <a:r>
            <a:rPr lang="en-US" sz="2700" kern="1200" dirty="0" err="1" smtClean="0"/>
            <a:t>Komputer</a:t>
          </a:r>
          <a:endParaRPr lang="ms-MY" sz="2700" kern="1200" dirty="0"/>
        </a:p>
      </dsp:txBody>
      <dsp:txXfrm>
        <a:off x="30623" y="30623"/>
        <a:ext cx="5004905" cy="984310"/>
      </dsp:txXfrm>
    </dsp:sp>
    <dsp:sp modelId="{6AFBD715-AC88-4548-BD78-368F05B8480B}">
      <dsp:nvSpPr>
        <dsp:cNvPr id="0" name=""/>
        <dsp:cNvSpPr/>
      </dsp:nvSpPr>
      <dsp:spPr>
        <a:xfrm>
          <a:off x="521049" y="1235657"/>
          <a:ext cx="6221491" cy="1045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/>
            <a:t>Sejarah</a:t>
          </a:r>
          <a:r>
            <a:rPr lang="en-US" sz="2700" kern="1200" dirty="0" smtClean="0"/>
            <a:t> </a:t>
          </a:r>
          <a:r>
            <a:rPr lang="en-US" sz="2700" kern="1200" dirty="0" err="1" smtClean="0"/>
            <a:t>Komputer</a:t>
          </a:r>
          <a:endParaRPr lang="ms-MY" sz="2700" kern="1200" dirty="0"/>
        </a:p>
      </dsp:txBody>
      <dsp:txXfrm>
        <a:off x="551672" y="1266280"/>
        <a:ext cx="4959583" cy="984310"/>
      </dsp:txXfrm>
    </dsp:sp>
    <dsp:sp modelId="{B7D2C385-DE96-4A3C-A154-8CE229AA031E}">
      <dsp:nvSpPr>
        <dsp:cNvPr id="0" name=""/>
        <dsp:cNvSpPr/>
      </dsp:nvSpPr>
      <dsp:spPr>
        <a:xfrm>
          <a:off x="1034322" y="2471314"/>
          <a:ext cx="6221491" cy="1045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/>
            <a:t>Pengelasan</a:t>
          </a:r>
          <a:r>
            <a:rPr lang="en-US" sz="2700" kern="1200" dirty="0" smtClean="0"/>
            <a:t> </a:t>
          </a:r>
          <a:r>
            <a:rPr lang="en-US" sz="2700" kern="1200" dirty="0" err="1" smtClean="0"/>
            <a:t>Komputer</a:t>
          </a:r>
          <a:endParaRPr lang="ms-MY" sz="2700" kern="1200" dirty="0"/>
        </a:p>
      </dsp:txBody>
      <dsp:txXfrm>
        <a:off x="1064945" y="2501937"/>
        <a:ext cx="4967360" cy="984310"/>
      </dsp:txXfrm>
    </dsp:sp>
    <dsp:sp modelId="{1BF524A7-225A-495F-9934-DADE63B24F50}">
      <dsp:nvSpPr>
        <dsp:cNvPr id="0" name=""/>
        <dsp:cNvSpPr/>
      </dsp:nvSpPr>
      <dsp:spPr>
        <a:xfrm>
          <a:off x="1555372" y="3706971"/>
          <a:ext cx="6221491" cy="10455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err="1" smtClean="0"/>
            <a:t>Perkembangan</a:t>
          </a:r>
          <a:r>
            <a:rPr lang="en-US" sz="2700" kern="1200" dirty="0" smtClean="0"/>
            <a:t> </a:t>
          </a:r>
          <a:r>
            <a:rPr lang="en-US" sz="2700" kern="1200" dirty="0" err="1" smtClean="0"/>
            <a:t>Dunia</a:t>
          </a:r>
          <a:r>
            <a:rPr lang="en-US" sz="2700" kern="1200" dirty="0" smtClean="0"/>
            <a:t> </a:t>
          </a:r>
          <a:r>
            <a:rPr lang="en-US" sz="2700" kern="1200" dirty="0" err="1" smtClean="0"/>
            <a:t>Komputer</a:t>
          </a:r>
          <a:endParaRPr lang="ms-MY" sz="2700" kern="1200" dirty="0"/>
        </a:p>
      </dsp:txBody>
      <dsp:txXfrm>
        <a:off x="1585995" y="3737594"/>
        <a:ext cx="4959583" cy="984310"/>
      </dsp:txXfrm>
    </dsp:sp>
    <dsp:sp modelId="{6E381B9B-5CC7-47A6-A87C-AE85F012AE9A}">
      <dsp:nvSpPr>
        <dsp:cNvPr id="0" name=""/>
        <dsp:cNvSpPr/>
      </dsp:nvSpPr>
      <dsp:spPr>
        <a:xfrm>
          <a:off x="5541879" y="800800"/>
          <a:ext cx="679611" cy="679611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3100" kern="1200"/>
        </a:p>
      </dsp:txBody>
      <dsp:txXfrm>
        <a:off x="5694791" y="800800"/>
        <a:ext cx="373787" cy="511407"/>
      </dsp:txXfrm>
    </dsp:sp>
    <dsp:sp modelId="{153D9A0D-D653-43F8-A463-53743297E1B6}">
      <dsp:nvSpPr>
        <dsp:cNvPr id="0" name=""/>
        <dsp:cNvSpPr/>
      </dsp:nvSpPr>
      <dsp:spPr>
        <a:xfrm>
          <a:off x="6062929" y="2036458"/>
          <a:ext cx="679611" cy="679611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3100" kern="1200"/>
        </a:p>
      </dsp:txBody>
      <dsp:txXfrm>
        <a:off x="6215841" y="2036458"/>
        <a:ext cx="373787" cy="511407"/>
      </dsp:txXfrm>
    </dsp:sp>
    <dsp:sp modelId="{94C6CA85-5EF6-49FB-AACD-F539BB8BFB55}">
      <dsp:nvSpPr>
        <dsp:cNvPr id="0" name=""/>
        <dsp:cNvSpPr/>
      </dsp:nvSpPr>
      <dsp:spPr>
        <a:xfrm>
          <a:off x="6576202" y="3272115"/>
          <a:ext cx="679611" cy="679611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3100" kern="1200"/>
        </a:p>
      </dsp:txBody>
      <dsp:txXfrm>
        <a:off x="6729114" y="3272115"/>
        <a:ext cx="373787" cy="5114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9EC02D-1BD8-42B9-BB08-8F1FB44CA083}">
      <dsp:nvSpPr>
        <dsp:cNvPr id="0" name=""/>
        <dsp:cNvSpPr/>
      </dsp:nvSpPr>
      <dsp:spPr>
        <a:xfrm>
          <a:off x="377787" y="0"/>
          <a:ext cx="8640960" cy="540060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F34FA-59E8-498F-B4EC-5DA6BE44CE5E}">
      <dsp:nvSpPr>
        <dsp:cNvPr id="0" name=""/>
        <dsp:cNvSpPr/>
      </dsp:nvSpPr>
      <dsp:spPr>
        <a:xfrm>
          <a:off x="1228922" y="4015886"/>
          <a:ext cx="198742" cy="19874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BCEDB1-7C90-4450-90AF-796D0E1DA513}">
      <dsp:nvSpPr>
        <dsp:cNvPr id="0" name=""/>
        <dsp:cNvSpPr/>
      </dsp:nvSpPr>
      <dsp:spPr>
        <a:xfrm>
          <a:off x="1328293" y="4115257"/>
          <a:ext cx="1131965" cy="12853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309" tIns="0" rIns="0" bIns="0" numCol="1" spcCol="1270" anchor="t" anchorCtr="0">
          <a:noAutofit/>
          <a:sp3d extrusionH="28000" prstMaterial="matte"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Generasi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Pertama</a:t>
          </a:r>
          <a:endParaRPr lang="en-US" sz="1800" kern="1200" dirty="0" smtClean="0"/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1800" kern="1200" dirty="0"/>
        </a:p>
      </dsp:txBody>
      <dsp:txXfrm>
        <a:off x="1328293" y="4115257"/>
        <a:ext cx="1131965" cy="1285342"/>
      </dsp:txXfrm>
    </dsp:sp>
    <dsp:sp modelId="{5A047B69-376D-4706-8F6B-945A3FA1734C}">
      <dsp:nvSpPr>
        <dsp:cNvPr id="0" name=""/>
        <dsp:cNvSpPr/>
      </dsp:nvSpPr>
      <dsp:spPr>
        <a:xfrm>
          <a:off x="2304722" y="2982211"/>
          <a:ext cx="311074" cy="311074"/>
        </a:xfrm>
        <a:prstGeom prst="ellipse">
          <a:avLst/>
        </a:prstGeom>
        <a:solidFill>
          <a:schemeClr val="accent4">
            <a:hueOff val="-725283"/>
            <a:satOff val="11207"/>
            <a:lumOff val="-107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B3FACCF-F6B0-4897-ABC1-AA02C0DB7B13}">
      <dsp:nvSpPr>
        <dsp:cNvPr id="0" name=""/>
        <dsp:cNvSpPr/>
      </dsp:nvSpPr>
      <dsp:spPr>
        <a:xfrm>
          <a:off x="2460259" y="3137748"/>
          <a:ext cx="1434399" cy="22628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4832" tIns="0" rIns="0" bIns="0" numCol="1" spcCol="1270" anchor="t" anchorCtr="0">
          <a:noAutofit/>
          <a:sp3d extrusionH="28000" prstMaterial="matte"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Generasi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Kedua</a:t>
          </a:r>
          <a:endParaRPr lang="ms-MY" sz="1800" kern="1200" dirty="0"/>
        </a:p>
      </dsp:txBody>
      <dsp:txXfrm>
        <a:off x="2460259" y="3137748"/>
        <a:ext cx="1434399" cy="2262851"/>
      </dsp:txXfrm>
    </dsp:sp>
    <dsp:sp modelId="{73A56E51-4F1E-4DB3-A0A9-A4C1121167D7}">
      <dsp:nvSpPr>
        <dsp:cNvPr id="0" name=""/>
        <dsp:cNvSpPr/>
      </dsp:nvSpPr>
      <dsp:spPr>
        <a:xfrm>
          <a:off x="3687275" y="2158079"/>
          <a:ext cx="414766" cy="414766"/>
        </a:xfrm>
        <a:prstGeom prst="ellipse">
          <a:avLst/>
        </a:prstGeom>
        <a:solidFill>
          <a:schemeClr val="accent4">
            <a:hueOff val="-1450566"/>
            <a:satOff val="22414"/>
            <a:lumOff val="-21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ECBE2A-7D83-49F8-A592-0BF451BE46F1}">
      <dsp:nvSpPr>
        <dsp:cNvPr id="0" name=""/>
        <dsp:cNvSpPr/>
      </dsp:nvSpPr>
      <dsp:spPr>
        <a:xfrm>
          <a:off x="3894658" y="2365462"/>
          <a:ext cx="1667705" cy="30351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9776" tIns="0" rIns="0" bIns="0" numCol="1" spcCol="1270" anchor="t" anchorCtr="0">
          <a:noAutofit/>
          <a:sp3d extrusionH="28000" prstMaterial="matte"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Generasi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Ketiga</a:t>
          </a:r>
          <a:endParaRPr lang="ms-MY" sz="1800" kern="1200" dirty="0"/>
        </a:p>
      </dsp:txBody>
      <dsp:txXfrm>
        <a:off x="3894658" y="2365462"/>
        <a:ext cx="1667705" cy="3035137"/>
      </dsp:txXfrm>
    </dsp:sp>
    <dsp:sp modelId="{24F3C48D-AE3F-49EB-AD3F-D51981C4F08D}">
      <dsp:nvSpPr>
        <dsp:cNvPr id="0" name=""/>
        <dsp:cNvSpPr/>
      </dsp:nvSpPr>
      <dsp:spPr>
        <a:xfrm>
          <a:off x="5294494" y="1514328"/>
          <a:ext cx="535739" cy="535739"/>
        </a:xfrm>
        <a:prstGeom prst="ellipse">
          <a:avLst/>
        </a:prstGeom>
        <a:solidFill>
          <a:schemeClr val="accent4">
            <a:hueOff val="-2175848"/>
            <a:satOff val="33621"/>
            <a:lumOff val="-323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4E06EB1-632E-4F7F-B399-5747DCADF070}">
      <dsp:nvSpPr>
        <dsp:cNvPr id="0" name=""/>
        <dsp:cNvSpPr/>
      </dsp:nvSpPr>
      <dsp:spPr>
        <a:xfrm>
          <a:off x="5562364" y="1782198"/>
          <a:ext cx="1728192" cy="36184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877" tIns="0" rIns="0" bIns="0" numCol="1" spcCol="1270" anchor="t" anchorCtr="0">
          <a:noAutofit/>
          <a:sp3d extrusionH="28000" prstMaterial="matte"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Generasi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Keempat</a:t>
          </a:r>
          <a:endParaRPr lang="ms-MY" sz="1800" kern="1200" dirty="0"/>
        </a:p>
      </dsp:txBody>
      <dsp:txXfrm>
        <a:off x="5562364" y="1782198"/>
        <a:ext cx="1728192" cy="3618402"/>
      </dsp:txXfrm>
    </dsp:sp>
    <dsp:sp modelId="{1A5AA1FA-B148-474D-918B-DF7A8D0DF919}">
      <dsp:nvSpPr>
        <dsp:cNvPr id="0" name=""/>
        <dsp:cNvSpPr/>
      </dsp:nvSpPr>
      <dsp:spPr>
        <a:xfrm>
          <a:off x="6949238" y="1084440"/>
          <a:ext cx="682635" cy="682635"/>
        </a:xfrm>
        <a:prstGeom prst="ellipse">
          <a:avLst/>
        </a:prstGeom>
        <a:solidFill>
          <a:schemeClr val="accent4">
            <a:hueOff val="-2901131"/>
            <a:satOff val="44828"/>
            <a:lumOff val="-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D80E24-6D33-4915-BBDE-658461B5B669}">
      <dsp:nvSpPr>
        <dsp:cNvPr id="0" name=""/>
        <dsp:cNvSpPr/>
      </dsp:nvSpPr>
      <dsp:spPr>
        <a:xfrm>
          <a:off x="7290556" y="1425758"/>
          <a:ext cx="1728192" cy="39748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715" tIns="0" rIns="0" bIns="0" numCol="1" spcCol="1270" anchor="t" anchorCtr="0">
          <a:noAutofit/>
          <a:sp3d extrusionH="28000" prstMaterial="matte"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Generasi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Kelima</a:t>
          </a:r>
          <a:endParaRPr lang="ms-MY" sz="1800" kern="1200" dirty="0"/>
        </a:p>
      </dsp:txBody>
      <dsp:txXfrm>
        <a:off x="7290556" y="1425758"/>
        <a:ext cx="1728192" cy="397484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57CF5A-7BBF-4328-B35C-831075520091}">
      <dsp:nvSpPr>
        <dsp:cNvPr id="0" name=""/>
        <dsp:cNvSpPr/>
      </dsp:nvSpPr>
      <dsp:spPr>
        <a:xfrm>
          <a:off x="1391560" y="2620851"/>
          <a:ext cx="572936" cy="21834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6468" y="0"/>
              </a:lnTo>
              <a:lnTo>
                <a:pt x="286468" y="2183445"/>
              </a:lnTo>
              <a:lnTo>
                <a:pt x="572936" y="218344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800" kern="1200"/>
        </a:p>
      </dsp:txBody>
      <dsp:txXfrm>
        <a:off x="1621594" y="3656139"/>
        <a:ext cx="112868" cy="112868"/>
      </dsp:txXfrm>
    </dsp:sp>
    <dsp:sp modelId="{E3DBD7EA-1D66-4765-A03B-7B7FA91AA423}">
      <dsp:nvSpPr>
        <dsp:cNvPr id="0" name=""/>
        <dsp:cNvSpPr/>
      </dsp:nvSpPr>
      <dsp:spPr>
        <a:xfrm>
          <a:off x="1391560" y="2620851"/>
          <a:ext cx="572936" cy="109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6468" y="0"/>
              </a:lnTo>
              <a:lnTo>
                <a:pt x="286468" y="1091722"/>
              </a:lnTo>
              <a:lnTo>
                <a:pt x="572936" y="109172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500" kern="1200"/>
        </a:p>
      </dsp:txBody>
      <dsp:txXfrm>
        <a:off x="1647205" y="3135889"/>
        <a:ext cx="61646" cy="61646"/>
      </dsp:txXfrm>
    </dsp:sp>
    <dsp:sp modelId="{6C68D483-D483-4685-BEB3-2FDB22191EAF}">
      <dsp:nvSpPr>
        <dsp:cNvPr id="0" name=""/>
        <dsp:cNvSpPr/>
      </dsp:nvSpPr>
      <dsp:spPr>
        <a:xfrm>
          <a:off x="1391560" y="2575130"/>
          <a:ext cx="5729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2936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500" kern="1200"/>
        </a:p>
      </dsp:txBody>
      <dsp:txXfrm>
        <a:off x="1663705" y="2606527"/>
        <a:ext cx="28646" cy="28646"/>
      </dsp:txXfrm>
    </dsp:sp>
    <dsp:sp modelId="{090AEA36-63F2-45B9-8C7A-6373EC8E9A76}">
      <dsp:nvSpPr>
        <dsp:cNvPr id="0" name=""/>
        <dsp:cNvSpPr/>
      </dsp:nvSpPr>
      <dsp:spPr>
        <a:xfrm>
          <a:off x="4829177" y="1529128"/>
          <a:ext cx="572936" cy="10917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6468" y="0"/>
              </a:lnTo>
              <a:lnTo>
                <a:pt x="286468" y="1091722"/>
              </a:lnTo>
              <a:lnTo>
                <a:pt x="572936" y="109172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500" kern="1200"/>
        </a:p>
      </dsp:txBody>
      <dsp:txXfrm>
        <a:off x="5084821" y="2044166"/>
        <a:ext cx="61646" cy="61646"/>
      </dsp:txXfrm>
    </dsp:sp>
    <dsp:sp modelId="{D9FB80F6-9EF1-4CE0-AEFD-C4CC18890445}">
      <dsp:nvSpPr>
        <dsp:cNvPr id="0" name=""/>
        <dsp:cNvSpPr/>
      </dsp:nvSpPr>
      <dsp:spPr>
        <a:xfrm>
          <a:off x="4829177" y="1483408"/>
          <a:ext cx="57293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2936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500" kern="1200"/>
        </a:p>
      </dsp:txBody>
      <dsp:txXfrm>
        <a:off x="5101321" y="1514804"/>
        <a:ext cx="28646" cy="28646"/>
      </dsp:txXfrm>
    </dsp:sp>
    <dsp:sp modelId="{B5641CCB-930A-4CDA-84A1-6FCEF03E5E6D}">
      <dsp:nvSpPr>
        <dsp:cNvPr id="0" name=""/>
        <dsp:cNvSpPr/>
      </dsp:nvSpPr>
      <dsp:spPr>
        <a:xfrm>
          <a:off x="4829177" y="437405"/>
          <a:ext cx="572936" cy="1091722"/>
        </a:xfrm>
        <a:custGeom>
          <a:avLst/>
          <a:gdLst/>
          <a:ahLst/>
          <a:cxnLst/>
          <a:rect l="0" t="0" r="0" b="0"/>
          <a:pathLst>
            <a:path>
              <a:moveTo>
                <a:pt x="0" y="1091722"/>
              </a:moveTo>
              <a:lnTo>
                <a:pt x="286468" y="1091722"/>
              </a:lnTo>
              <a:lnTo>
                <a:pt x="286468" y="0"/>
              </a:lnTo>
              <a:lnTo>
                <a:pt x="572936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500" kern="1200"/>
        </a:p>
      </dsp:txBody>
      <dsp:txXfrm>
        <a:off x="5084821" y="952443"/>
        <a:ext cx="61646" cy="61646"/>
      </dsp:txXfrm>
    </dsp:sp>
    <dsp:sp modelId="{7B2BB1AB-B7E1-479E-9194-776616213EA7}">
      <dsp:nvSpPr>
        <dsp:cNvPr id="0" name=""/>
        <dsp:cNvSpPr/>
      </dsp:nvSpPr>
      <dsp:spPr>
        <a:xfrm>
          <a:off x="1391560" y="1529128"/>
          <a:ext cx="572936" cy="1091722"/>
        </a:xfrm>
        <a:custGeom>
          <a:avLst/>
          <a:gdLst/>
          <a:ahLst/>
          <a:cxnLst/>
          <a:rect l="0" t="0" r="0" b="0"/>
          <a:pathLst>
            <a:path>
              <a:moveTo>
                <a:pt x="0" y="1091722"/>
              </a:moveTo>
              <a:lnTo>
                <a:pt x="286468" y="1091722"/>
              </a:lnTo>
              <a:lnTo>
                <a:pt x="286468" y="0"/>
              </a:lnTo>
              <a:lnTo>
                <a:pt x="5729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500" kern="1200"/>
        </a:p>
      </dsp:txBody>
      <dsp:txXfrm>
        <a:off x="1647205" y="2044166"/>
        <a:ext cx="61646" cy="61646"/>
      </dsp:txXfrm>
    </dsp:sp>
    <dsp:sp modelId="{F25218C8-C467-4270-BDBC-4A4D153236E4}">
      <dsp:nvSpPr>
        <dsp:cNvPr id="0" name=""/>
        <dsp:cNvSpPr/>
      </dsp:nvSpPr>
      <dsp:spPr>
        <a:xfrm>
          <a:off x="1391560" y="437405"/>
          <a:ext cx="572936" cy="2183445"/>
        </a:xfrm>
        <a:custGeom>
          <a:avLst/>
          <a:gdLst/>
          <a:ahLst/>
          <a:cxnLst/>
          <a:rect l="0" t="0" r="0" b="0"/>
          <a:pathLst>
            <a:path>
              <a:moveTo>
                <a:pt x="0" y="2183445"/>
              </a:moveTo>
              <a:lnTo>
                <a:pt x="286468" y="2183445"/>
              </a:lnTo>
              <a:lnTo>
                <a:pt x="286468" y="0"/>
              </a:lnTo>
              <a:lnTo>
                <a:pt x="572936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ms-MY" sz="800" kern="1200"/>
        </a:p>
      </dsp:txBody>
      <dsp:txXfrm>
        <a:off x="1621594" y="1472694"/>
        <a:ext cx="112868" cy="112868"/>
      </dsp:txXfrm>
    </dsp:sp>
    <dsp:sp modelId="{36C811D3-8D96-4A71-AF53-D87F909C4248}">
      <dsp:nvSpPr>
        <dsp:cNvPr id="0" name=""/>
        <dsp:cNvSpPr/>
      </dsp:nvSpPr>
      <dsp:spPr>
        <a:xfrm rot="16200000">
          <a:off x="-1343491" y="2184161"/>
          <a:ext cx="4596726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195" tIns="36195" rIns="36195" bIns="36195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700" kern="1200" smtClean="0"/>
            <a:t>komputer</a:t>
          </a:r>
          <a:endParaRPr lang="ms-MY" sz="5700" kern="1200" dirty="0"/>
        </a:p>
      </dsp:txBody>
      <dsp:txXfrm>
        <a:off x="-1343491" y="2184161"/>
        <a:ext cx="4596726" cy="873378"/>
      </dsp:txXfrm>
    </dsp:sp>
    <dsp:sp modelId="{6FE8154E-A5B2-4911-8934-DBC5EAED823D}">
      <dsp:nvSpPr>
        <dsp:cNvPr id="0" name=""/>
        <dsp:cNvSpPr/>
      </dsp:nvSpPr>
      <dsp:spPr>
        <a:xfrm>
          <a:off x="1964496" y="716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i="0" kern="1200" dirty="0" err="1" smtClean="0"/>
            <a:t>terbenam</a:t>
          </a:r>
          <a:endParaRPr lang="ms-MY" sz="3000" i="0" kern="1200" dirty="0"/>
        </a:p>
      </dsp:txBody>
      <dsp:txXfrm>
        <a:off x="1964496" y="716"/>
        <a:ext cx="2864680" cy="873378"/>
      </dsp:txXfrm>
    </dsp:sp>
    <dsp:sp modelId="{2626DBA1-1ACF-43F9-839A-E0F76D9704F8}">
      <dsp:nvSpPr>
        <dsp:cNvPr id="0" name=""/>
        <dsp:cNvSpPr/>
      </dsp:nvSpPr>
      <dsp:spPr>
        <a:xfrm>
          <a:off x="1964496" y="1092439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Komputer</a:t>
          </a:r>
          <a:r>
            <a:rPr lang="en-US" sz="3000" kern="1200" dirty="0" smtClean="0"/>
            <a:t> </a:t>
          </a:r>
          <a:r>
            <a:rPr lang="en-US" sz="3000" kern="1200" dirty="0" err="1" smtClean="0"/>
            <a:t>mikro</a:t>
          </a:r>
          <a:endParaRPr lang="ms-MY" sz="3000" kern="1200" dirty="0"/>
        </a:p>
      </dsp:txBody>
      <dsp:txXfrm>
        <a:off x="1964496" y="1092439"/>
        <a:ext cx="2864680" cy="873378"/>
      </dsp:txXfrm>
    </dsp:sp>
    <dsp:sp modelId="{8D354F9D-FCFC-4BA6-8348-FA3944C708F0}">
      <dsp:nvSpPr>
        <dsp:cNvPr id="0" name=""/>
        <dsp:cNvSpPr/>
      </dsp:nvSpPr>
      <dsp:spPr>
        <a:xfrm>
          <a:off x="5402113" y="716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PDA</a:t>
          </a:r>
          <a:endParaRPr lang="ms-MY" sz="3000" kern="1200" dirty="0"/>
        </a:p>
      </dsp:txBody>
      <dsp:txXfrm>
        <a:off x="5402113" y="716"/>
        <a:ext cx="2864680" cy="873378"/>
      </dsp:txXfrm>
    </dsp:sp>
    <dsp:sp modelId="{72B3BEF5-81CA-4026-8961-0677DE627D72}">
      <dsp:nvSpPr>
        <dsp:cNvPr id="0" name=""/>
        <dsp:cNvSpPr/>
      </dsp:nvSpPr>
      <dsp:spPr>
        <a:xfrm>
          <a:off x="5402113" y="1092439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komputer</a:t>
          </a:r>
          <a:r>
            <a:rPr lang="en-US" sz="3000" kern="1200" dirty="0" smtClean="0"/>
            <a:t> desktop</a:t>
          </a:r>
          <a:endParaRPr lang="ms-MY" sz="3000" kern="1200" dirty="0"/>
        </a:p>
      </dsp:txBody>
      <dsp:txXfrm>
        <a:off x="5402113" y="1092439"/>
        <a:ext cx="2864680" cy="873378"/>
      </dsp:txXfrm>
    </dsp:sp>
    <dsp:sp modelId="{C92F6D52-B530-4EFC-AEAA-91DCE65B5B38}">
      <dsp:nvSpPr>
        <dsp:cNvPr id="0" name=""/>
        <dsp:cNvSpPr/>
      </dsp:nvSpPr>
      <dsp:spPr>
        <a:xfrm>
          <a:off x="5402113" y="2184161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stesen</a:t>
          </a:r>
          <a:r>
            <a:rPr lang="en-US" sz="3000" kern="1200" dirty="0" smtClean="0"/>
            <a:t> </a:t>
          </a:r>
          <a:r>
            <a:rPr lang="en-US" sz="3000" kern="1200" dirty="0" err="1" smtClean="0"/>
            <a:t>kerja</a:t>
          </a:r>
          <a:endParaRPr lang="ms-MY" sz="3000" kern="1200" dirty="0"/>
        </a:p>
      </dsp:txBody>
      <dsp:txXfrm>
        <a:off x="5402113" y="2184161"/>
        <a:ext cx="2864680" cy="873378"/>
      </dsp:txXfrm>
    </dsp:sp>
    <dsp:sp modelId="{EE8F973F-0B26-4C27-86C7-4E6A1C89E5F3}">
      <dsp:nvSpPr>
        <dsp:cNvPr id="0" name=""/>
        <dsp:cNvSpPr/>
      </dsp:nvSpPr>
      <dsp:spPr>
        <a:xfrm>
          <a:off x="1964496" y="2184161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komputer</a:t>
          </a:r>
          <a:r>
            <a:rPr lang="en-US" sz="3000" kern="1200" dirty="0" smtClean="0"/>
            <a:t> mini</a:t>
          </a:r>
          <a:endParaRPr lang="ms-MY" sz="3000" kern="1200" dirty="0"/>
        </a:p>
      </dsp:txBody>
      <dsp:txXfrm>
        <a:off x="1964496" y="2184161"/>
        <a:ext cx="2864680" cy="873378"/>
      </dsp:txXfrm>
    </dsp:sp>
    <dsp:sp modelId="{7288824E-4A3D-4E83-B1E9-3C95C56163FB}">
      <dsp:nvSpPr>
        <dsp:cNvPr id="0" name=""/>
        <dsp:cNvSpPr/>
      </dsp:nvSpPr>
      <dsp:spPr>
        <a:xfrm>
          <a:off x="1964496" y="3275884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kerangka</a:t>
          </a:r>
          <a:r>
            <a:rPr lang="en-US" sz="3000" kern="1200" dirty="0" smtClean="0"/>
            <a:t> </a:t>
          </a:r>
          <a:r>
            <a:rPr lang="en-US" sz="3000" kern="1200" dirty="0" err="1" smtClean="0"/>
            <a:t>utama</a:t>
          </a:r>
          <a:endParaRPr lang="ms-MY" sz="3000" kern="1200" dirty="0"/>
        </a:p>
      </dsp:txBody>
      <dsp:txXfrm>
        <a:off x="1964496" y="3275884"/>
        <a:ext cx="2864680" cy="873378"/>
      </dsp:txXfrm>
    </dsp:sp>
    <dsp:sp modelId="{2FDABBE6-241F-4EC4-A92B-E4A3BAABDF45}">
      <dsp:nvSpPr>
        <dsp:cNvPr id="0" name=""/>
        <dsp:cNvSpPr/>
      </dsp:nvSpPr>
      <dsp:spPr>
        <a:xfrm>
          <a:off x="1964496" y="4367607"/>
          <a:ext cx="2864680" cy="87337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/>
            <a:t>komputer</a:t>
          </a:r>
          <a:r>
            <a:rPr lang="en-US" sz="3000" kern="1200" dirty="0" smtClean="0"/>
            <a:t> super</a:t>
          </a:r>
          <a:endParaRPr lang="ms-MY" sz="3000" kern="1200" dirty="0"/>
        </a:p>
      </dsp:txBody>
      <dsp:txXfrm>
        <a:off x="1964496" y="4367607"/>
        <a:ext cx="2864680" cy="8733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87B31B-00B0-4A96-9ACA-847045BDDCF7}">
      <dsp:nvSpPr>
        <dsp:cNvPr id="0" name=""/>
        <dsp:cNvSpPr/>
      </dsp:nvSpPr>
      <dsp:spPr>
        <a:xfrm>
          <a:off x="3385372" y="460087"/>
          <a:ext cx="1163315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Komputer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3408087" y="482802"/>
        <a:ext cx="1117885" cy="730113"/>
      </dsp:txXfrm>
    </dsp:sp>
    <dsp:sp modelId="{BC6765B4-3E76-4E57-A3BD-161A53FE1238}">
      <dsp:nvSpPr>
        <dsp:cNvPr id="0" name=""/>
        <dsp:cNvSpPr/>
      </dsp:nvSpPr>
      <dsp:spPr>
        <a:xfrm>
          <a:off x="2094238" y="1235630"/>
          <a:ext cx="1872791" cy="310217"/>
        </a:xfrm>
        <a:custGeom>
          <a:avLst/>
          <a:gdLst/>
          <a:ahLst/>
          <a:cxnLst/>
          <a:rect l="0" t="0" r="0" b="0"/>
          <a:pathLst>
            <a:path>
              <a:moveTo>
                <a:pt x="1872791" y="0"/>
              </a:moveTo>
              <a:lnTo>
                <a:pt x="1872791" y="155108"/>
              </a:lnTo>
              <a:lnTo>
                <a:pt x="0" y="155108"/>
              </a:lnTo>
              <a:lnTo>
                <a:pt x="0" y="31021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EB0A95-8A77-445E-A435-4AC1C894236F}">
      <dsp:nvSpPr>
        <dsp:cNvPr id="0" name=""/>
        <dsp:cNvSpPr/>
      </dsp:nvSpPr>
      <dsp:spPr>
        <a:xfrm>
          <a:off x="1380934" y="1545847"/>
          <a:ext cx="1426608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Perkakasan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1403649" y="1568562"/>
        <a:ext cx="1381178" cy="730113"/>
      </dsp:txXfrm>
    </dsp:sp>
    <dsp:sp modelId="{C88EAC23-4721-4924-84E7-53961E1F98D1}">
      <dsp:nvSpPr>
        <dsp:cNvPr id="0" name=""/>
        <dsp:cNvSpPr/>
      </dsp:nvSpPr>
      <dsp:spPr>
        <a:xfrm>
          <a:off x="581928" y="2321391"/>
          <a:ext cx="1512309" cy="310217"/>
        </a:xfrm>
        <a:custGeom>
          <a:avLst/>
          <a:gdLst/>
          <a:ahLst/>
          <a:cxnLst/>
          <a:rect l="0" t="0" r="0" b="0"/>
          <a:pathLst>
            <a:path>
              <a:moveTo>
                <a:pt x="1512309" y="0"/>
              </a:moveTo>
              <a:lnTo>
                <a:pt x="1512309" y="155108"/>
              </a:lnTo>
              <a:lnTo>
                <a:pt x="0" y="155108"/>
              </a:lnTo>
              <a:lnTo>
                <a:pt x="0" y="31021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39FE83-DA42-4F26-81FF-95C3A3521141}">
      <dsp:nvSpPr>
        <dsp:cNvPr id="0" name=""/>
        <dsp:cNvSpPr/>
      </dsp:nvSpPr>
      <dsp:spPr>
        <a:xfrm>
          <a:off x="271" y="2631608"/>
          <a:ext cx="1163315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Century Gothic" pitchFamily="34" charset="0"/>
            </a:rPr>
            <a:t>Unit </a:t>
          </a:r>
          <a:r>
            <a:rPr lang="en-US" sz="1400" b="1" kern="1200" dirty="0" err="1" smtClean="0">
              <a:latin typeface="Century Gothic" pitchFamily="34" charset="0"/>
            </a:rPr>
            <a:t>Sistem</a:t>
          </a:r>
          <a:endParaRPr lang="en-MY" sz="1400" b="1" kern="1200" dirty="0">
            <a:latin typeface="Century Gothic" pitchFamily="34" charset="0"/>
          </a:endParaRPr>
        </a:p>
      </dsp:txBody>
      <dsp:txXfrm>
        <a:off x="22986" y="2654323"/>
        <a:ext cx="1117885" cy="730113"/>
      </dsp:txXfrm>
    </dsp:sp>
    <dsp:sp modelId="{076178FB-A051-4DDF-BC29-4C4293E6F2E8}">
      <dsp:nvSpPr>
        <dsp:cNvPr id="0" name=""/>
        <dsp:cNvSpPr/>
      </dsp:nvSpPr>
      <dsp:spPr>
        <a:xfrm>
          <a:off x="2048518" y="2321391"/>
          <a:ext cx="91440" cy="31021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021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18E68A-9273-47BD-B08D-81466C0FB07C}">
      <dsp:nvSpPr>
        <dsp:cNvPr id="0" name=""/>
        <dsp:cNvSpPr/>
      </dsp:nvSpPr>
      <dsp:spPr>
        <a:xfrm>
          <a:off x="1512580" y="2631608"/>
          <a:ext cx="1163315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ms-MY" sz="1400" b="1" kern="1200" dirty="0" smtClean="0">
              <a:solidFill>
                <a:schemeClr val="bg1"/>
              </a:solidFill>
              <a:latin typeface="Century Gothic" pitchFamily="34" charset="0"/>
            </a:rPr>
            <a:t>Input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1535295" y="2654323"/>
        <a:ext cx="1117885" cy="730113"/>
      </dsp:txXfrm>
    </dsp:sp>
    <dsp:sp modelId="{71B8646A-D8BF-496D-B04E-3546835ADE7B}">
      <dsp:nvSpPr>
        <dsp:cNvPr id="0" name=""/>
        <dsp:cNvSpPr/>
      </dsp:nvSpPr>
      <dsp:spPr>
        <a:xfrm>
          <a:off x="2094238" y="2321391"/>
          <a:ext cx="1512309" cy="310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108"/>
              </a:lnTo>
              <a:lnTo>
                <a:pt x="1512309" y="155108"/>
              </a:lnTo>
              <a:lnTo>
                <a:pt x="1512309" y="310217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1E1870-E376-43A2-A93D-1217CA48435F}">
      <dsp:nvSpPr>
        <dsp:cNvPr id="0" name=""/>
        <dsp:cNvSpPr/>
      </dsp:nvSpPr>
      <dsp:spPr>
        <a:xfrm>
          <a:off x="3024890" y="2631608"/>
          <a:ext cx="1163315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  <a:latin typeface="Century Gothic" pitchFamily="34" charset="0"/>
            </a:rPr>
            <a:t>Output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3047605" y="2654323"/>
        <a:ext cx="1117885" cy="730113"/>
      </dsp:txXfrm>
    </dsp:sp>
    <dsp:sp modelId="{F3246D12-9182-4B1A-BC99-590579F89F4B}">
      <dsp:nvSpPr>
        <dsp:cNvPr id="0" name=""/>
        <dsp:cNvSpPr/>
      </dsp:nvSpPr>
      <dsp:spPr>
        <a:xfrm>
          <a:off x="3967029" y="1235630"/>
          <a:ext cx="2004438" cy="3102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108"/>
              </a:lnTo>
              <a:lnTo>
                <a:pt x="2004438" y="155108"/>
              </a:lnTo>
              <a:lnTo>
                <a:pt x="2004438" y="31021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FB5EEC-CB96-433B-93D1-78B3556F2830}">
      <dsp:nvSpPr>
        <dsp:cNvPr id="0" name=""/>
        <dsp:cNvSpPr/>
      </dsp:nvSpPr>
      <dsp:spPr>
        <a:xfrm>
          <a:off x="5389810" y="1545847"/>
          <a:ext cx="1163315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5412525" y="1568562"/>
        <a:ext cx="1117885" cy="730113"/>
      </dsp:txXfrm>
    </dsp:sp>
    <dsp:sp modelId="{A502213C-1721-43EB-8E09-504E0EDBBCDC}">
      <dsp:nvSpPr>
        <dsp:cNvPr id="0" name=""/>
        <dsp:cNvSpPr/>
      </dsp:nvSpPr>
      <dsp:spPr>
        <a:xfrm>
          <a:off x="5971468" y="2321391"/>
          <a:ext cx="589399" cy="4834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1705"/>
              </a:lnTo>
              <a:lnTo>
                <a:pt x="589399" y="241705"/>
              </a:lnTo>
              <a:lnTo>
                <a:pt x="589399" y="48341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2B1AA7-AD06-4F3C-9A23-39048BBDFF4D}">
      <dsp:nvSpPr>
        <dsp:cNvPr id="0" name=""/>
        <dsp:cNvSpPr/>
      </dsp:nvSpPr>
      <dsp:spPr>
        <a:xfrm>
          <a:off x="5979210" y="2804803"/>
          <a:ext cx="1163315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1400" b="1" kern="1200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Aplikasi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6001925" y="2827518"/>
        <a:ext cx="1117885" cy="730113"/>
      </dsp:txXfrm>
    </dsp:sp>
    <dsp:sp modelId="{9D650035-4670-47DF-98DE-4A46CFE25CFC}">
      <dsp:nvSpPr>
        <dsp:cNvPr id="0" name=""/>
        <dsp:cNvSpPr/>
      </dsp:nvSpPr>
      <dsp:spPr>
        <a:xfrm>
          <a:off x="5191337" y="2321391"/>
          <a:ext cx="780130" cy="483411"/>
        </a:xfrm>
        <a:custGeom>
          <a:avLst/>
          <a:gdLst/>
          <a:ahLst/>
          <a:cxnLst/>
          <a:rect l="0" t="0" r="0" b="0"/>
          <a:pathLst>
            <a:path>
              <a:moveTo>
                <a:pt x="780130" y="0"/>
              </a:moveTo>
              <a:lnTo>
                <a:pt x="780130" y="241705"/>
              </a:lnTo>
              <a:lnTo>
                <a:pt x="0" y="241705"/>
              </a:lnTo>
              <a:lnTo>
                <a:pt x="0" y="48341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3BD30B-926A-4974-B6DA-2AE41D9FCAF7}">
      <dsp:nvSpPr>
        <dsp:cNvPr id="0" name=""/>
        <dsp:cNvSpPr/>
      </dsp:nvSpPr>
      <dsp:spPr>
        <a:xfrm>
          <a:off x="4513223" y="2804803"/>
          <a:ext cx="1356227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Perisian</a:t>
          </a:r>
          <a:r>
            <a:rPr lang="en-US" sz="1400" b="1" kern="1200" dirty="0" smtClean="0">
              <a:solidFill>
                <a:schemeClr val="bg1"/>
              </a:solidFill>
              <a:latin typeface="Century Gothic" pitchFamily="34" charset="0"/>
            </a:rPr>
            <a:t> </a:t>
          </a: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Pengendalian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4535938" y="2827518"/>
        <a:ext cx="1310797" cy="730113"/>
      </dsp:txXfrm>
    </dsp:sp>
    <dsp:sp modelId="{3018E4D1-F237-4620-B5A2-B2A256B4B01C}">
      <dsp:nvSpPr>
        <dsp:cNvPr id="0" name=""/>
        <dsp:cNvSpPr/>
      </dsp:nvSpPr>
      <dsp:spPr>
        <a:xfrm>
          <a:off x="4084931" y="3580346"/>
          <a:ext cx="1106405" cy="292938"/>
        </a:xfrm>
        <a:custGeom>
          <a:avLst/>
          <a:gdLst/>
          <a:ahLst/>
          <a:cxnLst/>
          <a:rect l="0" t="0" r="0" b="0"/>
          <a:pathLst>
            <a:path>
              <a:moveTo>
                <a:pt x="1106405" y="0"/>
              </a:moveTo>
              <a:lnTo>
                <a:pt x="1106405" y="146469"/>
              </a:lnTo>
              <a:lnTo>
                <a:pt x="0" y="146469"/>
              </a:lnTo>
              <a:lnTo>
                <a:pt x="0" y="29293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0A9916-81D6-43A6-B432-83B24C178912}">
      <dsp:nvSpPr>
        <dsp:cNvPr id="0" name=""/>
        <dsp:cNvSpPr/>
      </dsp:nvSpPr>
      <dsp:spPr>
        <a:xfrm>
          <a:off x="3439332" y="3873284"/>
          <a:ext cx="1291198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bg1"/>
              </a:solidFill>
              <a:effectLst/>
              <a:latin typeface="Century Gothic" pitchFamily="34" charset="0"/>
            </a:rPr>
            <a:t>Sistem</a:t>
          </a:r>
          <a:r>
            <a:rPr lang="en-US" sz="1400" b="1" kern="1200" dirty="0" smtClean="0">
              <a:solidFill>
                <a:schemeClr val="bg1"/>
              </a:solidFill>
              <a:effectLst/>
              <a:latin typeface="Century Gothic" pitchFamily="34" charset="0"/>
            </a:rPr>
            <a:t> </a:t>
          </a:r>
          <a:r>
            <a:rPr lang="en-US" sz="1400" b="1" kern="1200" dirty="0" err="1" smtClean="0">
              <a:solidFill>
                <a:schemeClr val="bg1"/>
              </a:solidFill>
              <a:effectLst/>
              <a:latin typeface="Century Gothic" pitchFamily="34" charset="0"/>
            </a:rPr>
            <a:t>Pengoperasian</a:t>
          </a:r>
          <a:endParaRPr lang="ms-MY" sz="1400" b="1" kern="1200" dirty="0">
            <a:solidFill>
              <a:schemeClr val="bg1"/>
            </a:solidFill>
            <a:effectLst/>
            <a:latin typeface="Century Gothic" pitchFamily="34" charset="0"/>
          </a:endParaRPr>
        </a:p>
      </dsp:txBody>
      <dsp:txXfrm>
        <a:off x="3462047" y="3895999"/>
        <a:ext cx="1245768" cy="730113"/>
      </dsp:txXfrm>
    </dsp:sp>
    <dsp:sp modelId="{3AE02DDA-B2B4-46FB-84B7-F6AC537935EF}">
      <dsp:nvSpPr>
        <dsp:cNvPr id="0" name=""/>
        <dsp:cNvSpPr/>
      </dsp:nvSpPr>
      <dsp:spPr>
        <a:xfrm>
          <a:off x="5191337" y="3580346"/>
          <a:ext cx="711338" cy="2929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469"/>
              </a:lnTo>
              <a:lnTo>
                <a:pt x="711338" y="146469"/>
              </a:lnTo>
              <a:lnTo>
                <a:pt x="711338" y="292938"/>
              </a:lnTo>
            </a:path>
          </a:pathLst>
        </a:cu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C399B2-1B6E-46F2-9C63-A3EC1E0B5A1C}">
      <dsp:nvSpPr>
        <dsp:cNvPr id="0" name=""/>
        <dsp:cNvSpPr/>
      </dsp:nvSpPr>
      <dsp:spPr>
        <a:xfrm>
          <a:off x="5221066" y="3873284"/>
          <a:ext cx="1363219" cy="7755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  <a:latin typeface="Century Gothic" pitchFamily="34" charset="0"/>
            </a:rPr>
            <a:t>Program </a:t>
          </a:r>
          <a:r>
            <a:rPr lang="en-US" sz="1400" b="1" kern="1200" dirty="0" err="1" smtClean="0">
              <a:solidFill>
                <a:schemeClr val="bg1"/>
              </a:solidFill>
              <a:latin typeface="Century Gothic" pitchFamily="34" charset="0"/>
            </a:rPr>
            <a:t>utiliti</a:t>
          </a:r>
          <a:endParaRPr lang="ms-MY" sz="1400" b="1" kern="1200" dirty="0">
            <a:solidFill>
              <a:schemeClr val="bg1"/>
            </a:solidFill>
            <a:latin typeface="Century Gothic" pitchFamily="34" charset="0"/>
          </a:endParaRPr>
        </a:p>
      </dsp:txBody>
      <dsp:txXfrm>
        <a:off x="5243781" y="3895999"/>
        <a:ext cx="1317789" cy="7301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455EA3D-E6FA-405C-AEAF-2F39C7B31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9468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86AC868-C70F-45AC-8263-7A76606BB29E}" type="datetimeFigureOut">
              <a:rPr lang="en-US" smtClean="0"/>
              <a:pPr/>
              <a:t>9/21/2013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8BBD55-706A-45F4-8A48-1CC56D260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52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MY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30776" y="152544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 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2" name="Picture 21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363" y="116632"/>
            <a:ext cx="453085" cy="377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Freeform 57"/>
          <p:cNvSpPr>
            <a:spLocks/>
          </p:cNvSpPr>
          <p:nvPr userDrawn="1"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 userDrawn="1"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 userDrawn="1"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E066FA14-8150-410D-A403-431ECAFDAA4C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900" dirty="0" smtClean="0">
                <a:latin typeface="Trebuchet MS" pitchFamily="34" charset="0"/>
              </a:rPr>
              <a:t>KEMENTERIAN PENDIDIKAN MALAYSIA</a:t>
            </a:r>
            <a:endParaRPr lang="en-US" sz="900" dirty="0"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9807" y="6396733"/>
            <a:ext cx="453085" cy="377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://411droid.com/ekoores-python-s-includes-windows-linux-android-one-device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2" name="Picture 10" descr="06_icon_f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0588" y="5244964"/>
            <a:ext cx="1317625" cy="1317625"/>
          </a:xfrm>
          <a:prstGeom prst="rect">
            <a:avLst/>
          </a:prstGeom>
          <a:noFill/>
        </p:spPr>
      </p:pic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2987824" y="4797152"/>
            <a:ext cx="56166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DEFINISI DAN SEJARAH KOMPUTER</a:t>
            </a:r>
            <a:endParaRPr lang="ms-MY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26064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1</a:t>
            </a:r>
            <a:endParaRPr lang="en-MY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Pengelasan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3510026"/>
              </p:ext>
            </p:extLst>
          </p:nvPr>
        </p:nvGraphicFramePr>
        <p:xfrm>
          <a:off x="179512" y="980728"/>
          <a:ext cx="8784976" cy="5241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547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1052736"/>
            <a:ext cx="4392488" cy="792088"/>
          </a:xfrm>
        </p:spPr>
        <p:txBody>
          <a:bodyPr/>
          <a:lstStyle/>
          <a:p>
            <a:r>
              <a:rPr lang="en-US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Komputer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dirty="0" err="1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Terbenam</a:t>
            </a:r>
            <a:r>
              <a:rPr lang="en-US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7606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800100" lvl="2" indent="0">
              <a:buNone/>
            </a:pPr>
            <a:endParaRPr lang="ms-MY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11560" y="1988840"/>
            <a:ext cx="799288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400" dirty="0" err="1"/>
              <a:t>Mengandungi</a:t>
            </a:r>
            <a:r>
              <a:rPr lang="en-US" sz="2400" dirty="0"/>
              <a:t> RAM, ROM, CPU, Input, Output </a:t>
            </a:r>
            <a:r>
              <a:rPr lang="en-US" sz="2400" dirty="0" err="1"/>
              <a:t>dan</a:t>
            </a:r>
            <a:r>
              <a:rPr lang="en-US" sz="2400" dirty="0"/>
              <a:t> Clock</a:t>
            </a:r>
          </a:p>
          <a:p>
            <a:pPr marL="0" indent="0" algn="l">
              <a:buNone/>
            </a:pPr>
            <a:r>
              <a:rPr lang="en-US" sz="2400" dirty="0" err="1"/>
              <a:t>Juga</a:t>
            </a:r>
            <a:r>
              <a:rPr lang="en-US" sz="2400" dirty="0"/>
              <a:t> </a:t>
            </a:r>
            <a:r>
              <a:rPr lang="en-US" sz="2400" dirty="0" err="1"/>
              <a:t>dikenali</a:t>
            </a:r>
            <a:r>
              <a:rPr lang="en-US" sz="2400" dirty="0"/>
              <a:t> </a:t>
            </a:r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i="1" dirty="0"/>
              <a:t>micro controller</a:t>
            </a:r>
            <a:r>
              <a:rPr lang="en-US" sz="2400" dirty="0"/>
              <a:t> </a:t>
            </a:r>
            <a:r>
              <a:rPr lang="en-US" sz="2400" dirty="0" err="1"/>
              <a:t>kerana</a:t>
            </a:r>
            <a:r>
              <a:rPr lang="en-US" sz="2400" dirty="0"/>
              <a:t> </a:t>
            </a:r>
            <a:r>
              <a:rPr lang="en-US" sz="2400" dirty="0" err="1"/>
              <a:t>ia</a:t>
            </a:r>
            <a:r>
              <a:rPr lang="en-US" sz="2400" dirty="0"/>
              <a:t> </a:t>
            </a:r>
            <a:r>
              <a:rPr lang="en-US" sz="2400" dirty="0" err="1"/>
              <a:t>digunakan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mengawal</a:t>
            </a:r>
            <a:r>
              <a:rPr lang="en-US" sz="2400" dirty="0"/>
              <a:t> </a:t>
            </a:r>
            <a:r>
              <a:rPr lang="en-US" sz="2400" dirty="0" err="1"/>
              <a:t>sesuatu</a:t>
            </a:r>
            <a:r>
              <a:rPr lang="en-US" sz="2400" dirty="0"/>
              <a:t> </a:t>
            </a:r>
            <a:r>
              <a:rPr lang="en-US" sz="2400" dirty="0" err="1"/>
              <a:t>pekerjaan</a:t>
            </a:r>
            <a:r>
              <a:rPr lang="en-US" sz="2400" dirty="0"/>
              <a:t> </a:t>
            </a:r>
            <a:r>
              <a:rPr lang="en-US" sz="2400" dirty="0" err="1"/>
              <a:t>sahaja</a:t>
            </a:r>
            <a:r>
              <a:rPr lang="en-US" sz="2400" dirty="0"/>
              <a:t>.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err="1" smtClean="0"/>
              <a:t>Contoh</a:t>
            </a:r>
            <a:r>
              <a:rPr lang="en-US" sz="2400" dirty="0" smtClean="0"/>
              <a:t> </a:t>
            </a:r>
            <a:r>
              <a:rPr lang="en-US" sz="2400" dirty="0" err="1"/>
              <a:t>alatan</a:t>
            </a:r>
            <a:r>
              <a:rPr lang="en-US" sz="2400" dirty="0"/>
              <a:t>:</a:t>
            </a:r>
          </a:p>
          <a:p>
            <a:pPr marL="800100" lvl="2" indent="0" algn="l">
              <a:buNone/>
            </a:pPr>
            <a:r>
              <a:rPr lang="en-US" sz="2400" dirty="0" err="1"/>
              <a:t>Televisyen</a:t>
            </a:r>
            <a:endParaRPr lang="en-US" sz="2400" dirty="0"/>
          </a:p>
          <a:p>
            <a:pPr marL="800100" lvl="2" indent="0" algn="l">
              <a:buNone/>
            </a:pPr>
            <a:r>
              <a:rPr lang="en-US" sz="2400" dirty="0" err="1"/>
              <a:t>Telefon</a:t>
            </a:r>
            <a:endParaRPr lang="en-US" sz="2400" dirty="0"/>
          </a:p>
          <a:p>
            <a:pPr marL="800100" lvl="2" indent="0" algn="l">
              <a:buNone/>
            </a:pPr>
            <a:r>
              <a:rPr lang="en-US" sz="2400" dirty="0" err="1"/>
              <a:t>Kamera</a:t>
            </a:r>
            <a:endParaRPr lang="en-US" sz="2400" dirty="0"/>
          </a:p>
          <a:p>
            <a:pPr marL="800100" lvl="2" indent="0" algn="l">
              <a:buNone/>
            </a:pPr>
            <a:r>
              <a:rPr lang="en-US" sz="2400" dirty="0" err="1"/>
              <a:t>Mesin</a:t>
            </a:r>
            <a:r>
              <a:rPr lang="en-US" sz="2400" dirty="0"/>
              <a:t> </a:t>
            </a:r>
            <a:r>
              <a:rPr lang="en-US" sz="2400" dirty="0" err="1"/>
              <a:t>basuh</a:t>
            </a:r>
            <a:endParaRPr lang="en-US" sz="2400" dirty="0"/>
          </a:p>
          <a:p>
            <a:pPr marL="800100" lvl="2" indent="0" algn="l">
              <a:buNone/>
            </a:pPr>
            <a:r>
              <a:rPr lang="en-US" sz="2400" dirty="0" err="1"/>
              <a:t>Ketuhar</a:t>
            </a:r>
            <a:r>
              <a:rPr lang="en-US" sz="2400" dirty="0"/>
              <a:t> </a:t>
            </a:r>
            <a:r>
              <a:rPr lang="en-US" sz="2400" dirty="0" err="1"/>
              <a:t>gelombang</a:t>
            </a:r>
            <a:r>
              <a:rPr lang="en-US" sz="2400" dirty="0"/>
              <a:t> micro</a:t>
            </a:r>
          </a:p>
          <a:p>
            <a:pPr marL="800100" lvl="2" indent="0" algn="l">
              <a:buNone/>
            </a:pPr>
            <a:r>
              <a:rPr lang="en-US" sz="2400" dirty="0" err="1"/>
              <a:t>Kereta</a:t>
            </a:r>
            <a:endParaRPr lang="en-US" sz="2400" dirty="0"/>
          </a:p>
        </p:txBody>
      </p:sp>
      <p:pic>
        <p:nvPicPr>
          <p:cNvPr id="1026" name="Picture 2" descr="http://savingenergy.files.wordpress.com/2007/10/microcontroll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73016"/>
            <a:ext cx="3898719" cy="303233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352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836712"/>
            <a:ext cx="7056784" cy="792088"/>
          </a:xfrm>
        </p:spPr>
        <p:txBody>
          <a:bodyPr/>
          <a:lstStyle/>
          <a:p>
            <a:pPr marL="0" indent="0"/>
            <a:r>
              <a:rPr lang="ms-MY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Komputer Super  (Supercomputer)</a:t>
            </a:r>
          </a:p>
        </p:txBody>
      </p:sp>
      <p:sp>
        <p:nvSpPr>
          <p:cNvPr id="5" name="Rectangle 4"/>
          <p:cNvSpPr/>
          <p:nvPr/>
        </p:nvSpPr>
        <p:spPr>
          <a:xfrm>
            <a:off x="611560" y="1988840"/>
            <a:ext cx="43924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000" dirty="0" err="1" smtClean="0"/>
              <a:t>Komputer</a:t>
            </a:r>
            <a:r>
              <a:rPr lang="en-US" sz="2000" dirty="0" smtClean="0"/>
              <a:t> yang </a:t>
            </a:r>
            <a:r>
              <a:rPr lang="en-US" sz="2000" dirty="0" err="1" smtClean="0"/>
              <a:t>berkelajuan</a:t>
            </a:r>
            <a:r>
              <a:rPr lang="en-US" sz="2000" dirty="0" smtClean="0"/>
              <a:t> </a:t>
            </a:r>
            <a:r>
              <a:rPr lang="en-US" sz="2000" dirty="0" err="1" smtClean="0"/>
              <a:t>tinggi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mahal</a:t>
            </a:r>
            <a:r>
              <a:rPr lang="en-US" sz="2000" dirty="0" smtClean="0"/>
              <a:t>.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marL="0" indent="0" algn="l">
              <a:buNone/>
            </a:pPr>
            <a:r>
              <a:rPr lang="en-US" sz="2000" dirty="0" err="1" smtClean="0"/>
              <a:t>Digunakan</a:t>
            </a:r>
            <a:r>
              <a:rPr lang="en-US" sz="2000" dirty="0" smtClean="0"/>
              <a:t> </a:t>
            </a:r>
            <a:r>
              <a:rPr lang="en-US" sz="2000" dirty="0" err="1" smtClean="0"/>
              <a:t>oleh</a:t>
            </a:r>
            <a:r>
              <a:rPr lang="en-US" sz="2000" dirty="0" smtClean="0"/>
              <a:t> </a:t>
            </a:r>
            <a:r>
              <a:rPr lang="en-US" sz="2000" dirty="0" err="1" smtClean="0"/>
              <a:t>kebanyakan</a:t>
            </a:r>
            <a:r>
              <a:rPr lang="en-US" sz="2000" dirty="0" smtClean="0"/>
              <a:t> </a:t>
            </a:r>
            <a:r>
              <a:rPr lang="en-US" sz="2000" dirty="0" err="1" smtClean="0"/>
              <a:t>universiti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tujuan</a:t>
            </a:r>
            <a:r>
              <a:rPr lang="en-US" sz="2000" dirty="0" smtClean="0"/>
              <a:t> </a:t>
            </a:r>
            <a:r>
              <a:rPr lang="en-US" sz="2000" dirty="0" err="1" smtClean="0"/>
              <a:t>projek</a:t>
            </a:r>
            <a:r>
              <a:rPr lang="en-US" sz="2000" dirty="0" smtClean="0"/>
              <a:t> </a:t>
            </a:r>
            <a:r>
              <a:rPr lang="en-US" sz="2000" dirty="0" err="1" smtClean="0"/>
              <a:t>penyelidikan</a:t>
            </a:r>
            <a:r>
              <a:rPr lang="en-US" sz="2000" dirty="0" smtClean="0"/>
              <a:t>,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syarikat</a:t>
            </a:r>
            <a:r>
              <a:rPr lang="en-US" sz="2000" dirty="0" smtClean="0"/>
              <a:t> </a:t>
            </a:r>
            <a:r>
              <a:rPr lang="en-US" sz="2000" dirty="0" err="1" smtClean="0"/>
              <a:t>farmaseutikal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penyelidikan</a:t>
            </a:r>
            <a:r>
              <a:rPr lang="en-US" sz="2000" dirty="0" smtClean="0"/>
              <a:t> </a:t>
            </a:r>
            <a:r>
              <a:rPr lang="en-US" sz="2000" dirty="0" err="1" smtClean="0"/>
              <a:t>perubatan</a:t>
            </a:r>
            <a:r>
              <a:rPr lang="en-US" sz="2000" dirty="0" smtClean="0"/>
              <a:t>, </a:t>
            </a:r>
            <a:r>
              <a:rPr lang="en-US" sz="2000" dirty="0" err="1" smtClean="0"/>
              <a:t>penyelidikan</a:t>
            </a:r>
            <a:r>
              <a:rPr lang="en-US" sz="2000" dirty="0" smtClean="0"/>
              <a:t> </a:t>
            </a:r>
            <a:r>
              <a:rPr lang="en-US" sz="2000" dirty="0" err="1" smtClean="0"/>
              <a:t>dadah</a:t>
            </a:r>
            <a:r>
              <a:rPr lang="en-US" sz="2000" dirty="0" smtClean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tentera</a:t>
            </a:r>
            <a:r>
              <a:rPr lang="en-US" sz="2000" dirty="0" smtClean="0"/>
              <a:t> </a:t>
            </a:r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 smtClean="0"/>
              <a:t>penyelidikan</a:t>
            </a:r>
            <a:r>
              <a:rPr lang="en-US" sz="2000" dirty="0" smtClean="0"/>
              <a:t> </a:t>
            </a:r>
            <a:r>
              <a:rPr lang="en-US" sz="2000" dirty="0" err="1" smtClean="0"/>
              <a:t>senjata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060848"/>
            <a:ext cx="3354606" cy="3312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940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54570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en-US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</a:pPr>
            <a:endParaRPr lang="ms-MY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ms-MY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2856"/>
            <a:ext cx="3312368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4067944" y="1809690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ms-MY" b="1" dirty="0">
                <a:latin typeface="Century Gothic" pitchFamily="34" charset="0"/>
              </a:rPr>
              <a:t>Mampu menyokong sehingga ribuan pengguna dalam satu masa yang </a:t>
            </a:r>
            <a:r>
              <a:rPr lang="ms-MY" b="1" dirty="0" smtClean="0">
                <a:latin typeface="Century Gothic" pitchFamily="34" charset="0"/>
              </a:rPr>
              <a:t>sama</a:t>
            </a:r>
          </a:p>
          <a:p>
            <a:pPr algn="l"/>
            <a:endParaRPr lang="en-US" b="1" dirty="0">
              <a:latin typeface="Century Gothic" pitchFamily="34" charset="0"/>
            </a:endParaRPr>
          </a:p>
          <a:p>
            <a:pPr algn="l"/>
            <a:r>
              <a:rPr lang="ms-MY" b="1" dirty="0">
                <a:latin typeface="Century Gothic" pitchFamily="34" charset="0"/>
              </a:rPr>
              <a:t>Saiznya lebih kecil dan kurang keupayaan berbanding Komputer Super</a:t>
            </a:r>
            <a:r>
              <a:rPr lang="ms-MY" b="1" dirty="0" smtClean="0">
                <a:latin typeface="Century Gothic" pitchFamily="34" charset="0"/>
              </a:rPr>
              <a:t>.</a:t>
            </a:r>
          </a:p>
          <a:p>
            <a:pPr algn="l"/>
            <a:endParaRPr lang="ms-MY" b="1" dirty="0">
              <a:latin typeface="Century Gothic" pitchFamily="34" charset="0"/>
            </a:endParaRPr>
          </a:p>
          <a:p>
            <a:pPr algn="l"/>
            <a:r>
              <a:rPr lang="ms-MY" b="1" dirty="0">
                <a:latin typeface="Century Gothic" pitchFamily="34" charset="0"/>
              </a:rPr>
              <a:t>Digunakan terutamanya di bank-bank, syarikat-syarikat besar dan di pusat-pusat pengajian tinggi</a:t>
            </a:r>
            <a:r>
              <a:rPr lang="ms-MY" b="1" dirty="0" smtClean="0">
                <a:latin typeface="Century Gothic" pitchFamily="34" charset="0"/>
              </a:rPr>
              <a:t>.</a:t>
            </a:r>
          </a:p>
          <a:p>
            <a:pPr algn="l"/>
            <a:endParaRPr lang="ms-MY" b="1" dirty="0">
              <a:latin typeface="Century Gothic" pitchFamily="34" charset="0"/>
            </a:endParaRPr>
          </a:p>
          <a:p>
            <a:pPr algn="l"/>
            <a:r>
              <a:rPr lang="ms-MY" b="1" dirty="0">
                <a:latin typeface="Century Gothic" pitchFamily="34" charset="0"/>
              </a:rPr>
              <a:t>Kerangka Utama </a:t>
            </a:r>
            <a:r>
              <a:rPr lang="ms-MY" b="1" dirty="0" smtClean="0">
                <a:latin typeface="Century Gothic" pitchFamily="34" charset="0"/>
              </a:rPr>
              <a:t>lebih </a:t>
            </a:r>
            <a:r>
              <a:rPr lang="ms-MY" b="1" dirty="0">
                <a:latin typeface="Century Gothic" pitchFamily="34" charset="0"/>
              </a:rPr>
              <a:t>berkemampuan </a:t>
            </a:r>
            <a:r>
              <a:rPr lang="ms-MY" b="1" dirty="0" smtClean="0">
                <a:latin typeface="Century Gothic" pitchFamily="34" charset="0"/>
              </a:rPr>
              <a:t>menyokong </a:t>
            </a:r>
            <a:r>
              <a:rPr lang="ms-MY" b="1" dirty="0">
                <a:latin typeface="Century Gothic" pitchFamily="34" charset="0"/>
              </a:rPr>
              <a:t>lebih pemprosesan atau perlaksanaan program secara serentak.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99592" y="764704"/>
            <a:ext cx="6465912" cy="792088"/>
          </a:xfrm>
        </p:spPr>
        <p:txBody>
          <a:bodyPr/>
          <a:lstStyle/>
          <a:p>
            <a:pPr marL="0" indent="0"/>
            <a:r>
              <a:rPr lang="en-US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Kerangka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Utama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en-US" i="1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Main Frame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6440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8640"/>
            <a:ext cx="4665712" cy="792088"/>
          </a:xfrm>
        </p:spPr>
        <p:txBody>
          <a:bodyPr/>
          <a:lstStyle/>
          <a:p>
            <a:pPr marL="0" indent="0"/>
            <a:r>
              <a:rPr lang="ms-MY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Komputer Mini</a:t>
            </a:r>
          </a:p>
        </p:txBody>
      </p:sp>
      <p:sp>
        <p:nvSpPr>
          <p:cNvPr id="3" name="Rectangle 2"/>
          <p:cNvSpPr/>
          <p:nvPr/>
        </p:nvSpPr>
        <p:spPr>
          <a:xfrm>
            <a:off x="683568" y="1157429"/>
            <a:ext cx="42484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ms-MY" sz="2000" dirty="0">
                <a:latin typeface="Century Gothic" pitchFamily="34" charset="0"/>
              </a:rPr>
              <a:t>Saiz yang lebih kecil berbanding Kerangka Utama tetapi mempunyai keupayaan yang hampir sama dengan Kerangka Utama cuma dalam skala yang lebih kecil.</a:t>
            </a:r>
          </a:p>
          <a:p>
            <a:pPr algn="l"/>
            <a:endParaRPr lang="ms-MY" sz="2000" dirty="0" smtClean="0">
              <a:latin typeface="Century Gothic" pitchFamily="34" charset="0"/>
            </a:endParaRPr>
          </a:p>
          <a:p>
            <a:pPr algn="l"/>
            <a:r>
              <a:rPr lang="ms-MY" sz="2000" dirty="0" smtClean="0">
                <a:latin typeface="Century Gothic" pitchFamily="34" charset="0"/>
              </a:rPr>
              <a:t>Mampu </a:t>
            </a:r>
            <a:r>
              <a:rPr lang="ms-MY" sz="2000" dirty="0">
                <a:latin typeface="Century Gothic" pitchFamily="34" charset="0"/>
              </a:rPr>
              <a:t>menyokong antara 4-200 pengguna yang berkongsi terminal dalam satu masa</a:t>
            </a:r>
            <a:r>
              <a:rPr lang="ms-MY" sz="2000" dirty="0" smtClean="0">
                <a:latin typeface="Century Gothic" pitchFamily="34" charset="0"/>
              </a:rPr>
              <a:t>.</a:t>
            </a:r>
          </a:p>
          <a:p>
            <a:pPr algn="l"/>
            <a:endParaRPr lang="ms-MY" sz="2000" dirty="0">
              <a:latin typeface="Century Gothic" pitchFamily="34" charset="0"/>
            </a:endParaRPr>
          </a:p>
          <a:p>
            <a:pPr algn="l"/>
            <a:r>
              <a:rPr lang="ms-MY" sz="2000" dirty="0">
                <a:latin typeface="Century Gothic" pitchFamily="34" charset="0"/>
              </a:rPr>
              <a:t>Komputer Mini berkeupayaan untuk beroperasi lebih pantas daripada Komputer Mikro serta ia juga mempunyai ruang storan yang lebih besar.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20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636567"/>
            <a:ext cx="3192244" cy="4058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4919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63"/>
          <a:stretch/>
        </p:blipFill>
        <p:spPr>
          <a:xfrm>
            <a:off x="5220072" y="2132856"/>
            <a:ext cx="3456384" cy="275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683568" y="2034592"/>
            <a:ext cx="43924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ms-MY" sz="2000" b="1" dirty="0" smtClean="0">
                <a:latin typeface="Century Gothic" pitchFamily="34" charset="0"/>
              </a:rPr>
              <a:t>Komputer untuk kegunaan peribadi.</a:t>
            </a:r>
          </a:p>
          <a:p>
            <a:pPr marL="0" indent="0" algn="l">
              <a:buNone/>
            </a:pPr>
            <a:endParaRPr lang="en-US" sz="2000" b="1" dirty="0" smtClean="0">
              <a:latin typeface="Century Gothic" pitchFamily="34" charset="0"/>
            </a:endParaRPr>
          </a:p>
          <a:p>
            <a:pPr marL="0" indent="0" algn="l">
              <a:buNone/>
            </a:pPr>
            <a:r>
              <a:rPr lang="en-US" sz="2000" b="1" dirty="0" err="1" smtClean="0">
                <a:latin typeface="Century Gothic" pitchFamily="34" charset="0"/>
              </a:rPr>
              <a:t>Semakin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canggih</a:t>
            </a:r>
            <a:r>
              <a:rPr lang="en-US" sz="2000" b="1" dirty="0" smtClean="0">
                <a:latin typeface="Century Gothic" pitchFamily="34" charset="0"/>
              </a:rPr>
              <a:t>, </a:t>
            </a:r>
            <a:r>
              <a:rPr lang="en-US" sz="2000" b="1" dirty="0" err="1" smtClean="0">
                <a:latin typeface="Century Gothic" pitchFamily="34" charset="0"/>
              </a:rPr>
              <a:t>berkuasa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tinggi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dengan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harga</a:t>
            </a:r>
            <a:r>
              <a:rPr lang="en-US" sz="2000" b="1" dirty="0" smtClean="0">
                <a:latin typeface="Century Gothic" pitchFamily="34" charset="0"/>
              </a:rPr>
              <a:t> yang </a:t>
            </a:r>
            <a:r>
              <a:rPr lang="en-US" sz="2000" b="1" dirty="0" err="1" smtClean="0">
                <a:latin typeface="Century Gothic" pitchFamily="34" charset="0"/>
              </a:rPr>
              <a:t>mampu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dimiliki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oleh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hampir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kebanyakan</a:t>
            </a:r>
            <a:r>
              <a:rPr lang="en-US" sz="2000" b="1" dirty="0" smtClean="0">
                <a:latin typeface="Century Gothic" pitchFamily="34" charset="0"/>
              </a:rPr>
              <a:t> orang.</a:t>
            </a:r>
          </a:p>
          <a:p>
            <a:pPr marL="0" indent="0" algn="l">
              <a:buNone/>
            </a:pPr>
            <a:endParaRPr lang="en-US" sz="2000" b="1" dirty="0">
              <a:latin typeface="Century Gothic" pitchFamily="34" charset="0"/>
            </a:endParaRPr>
          </a:p>
          <a:p>
            <a:pPr marL="0" indent="0" algn="l">
              <a:buNone/>
            </a:pPr>
            <a:r>
              <a:rPr lang="en-US" sz="2000" b="1" dirty="0" err="1" smtClean="0">
                <a:latin typeface="Century Gothic" pitchFamily="34" charset="0"/>
              </a:rPr>
              <a:t>Kegunaan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rumah</a:t>
            </a:r>
            <a:r>
              <a:rPr lang="en-US" sz="2000" b="1" dirty="0" smtClean="0">
                <a:latin typeface="Century Gothic" pitchFamily="34" charset="0"/>
              </a:rPr>
              <a:t>, </a:t>
            </a:r>
            <a:r>
              <a:rPr lang="en-US" sz="2000" b="1" dirty="0" err="1" smtClean="0">
                <a:latin typeface="Century Gothic" pitchFamily="34" charset="0"/>
              </a:rPr>
              <a:t>pejabat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dan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juga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untuk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tujuan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pengajaran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dan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pembelajaran</a:t>
            </a:r>
            <a:r>
              <a:rPr lang="en-US" dirty="0"/>
              <a:t>.</a:t>
            </a:r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27584" y="908720"/>
            <a:ext cx="7474024" cy="792088"/>
          </a:xfrm>
        </p:spPr>
        <p:txBody>
          <a:bodyPr/>
          <a:lstStyle/>
          <a:p>
            <a:r>
              <a:rPr lang="ms-MY" sz="280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Komputer </a:t>
            </a:r>
            <a:r>
              <a:rPr lang="ms-MY" sz="280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Mikro </a:t>
            </a:r>
            <a:br>
              <a:rPr lang="ms-MY" sz="280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ms-MY" sz="280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ms-MY" sz="280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Personal/desktop Computer, PC)</a:t>
            </a:r>
            <a:br>
              <a:rPr lang="ms-MY" sz="280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ms-MY" sz="2800" dirty="0"/>
          </a:p>
        </p:txBody>
      </p:sp>
      <p:sp>
        <p:nvSpPr>
          <p:cNvPr id="7" name="Action Button: Back or Previous 6">
            <a:hlinkClick r:id="rId3" action="ppaction://hlinksldjump" highlightClick="1"/>
          </p:cNvPr>
          <p:cNvSpPr/>
          <p:nvPr/>
        </p:nvSpPr>
        <p:spPr bwMode="auto">
          <a:xfrm>
            <a:off x="8460432" y="6143824"/>
            <a:ext cx="504056" cy="381520"/>
          </a:xfrm>
          <a:prstGeom prst="actionButtonBackPrevio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ms-MY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460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20688"/>
            <a:ext cx="6825952" cy="792088"/>
          </a:xfrm>
          <a:ln w="57150"/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0" dirty="0" err="1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Komputer</a:t>
            </a:r>
            <a:r>
              <a:rPr lang="en-US" b="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b="0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Tangan</a:t>
            </a:r>
            <a:r>
              <a:rPr lang="en-US" b="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en-US" b="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ms-MY" b="0" spc="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</a:t>
            </a:r>
            <a:r>
              <a:rPr lang="ms-MY" b="0" i="1" spc="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Palmtop </a:t>
            </a:r>
            <a:r>
              <a:rPr lang="ms-MY" b="0" i="1" spc="0" dirty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Computer</a:t>
            </a:r>
            <a:r>
              <a:rPr lang="en-US" b="0" spc="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ms-MY" b="0" spc="0" dirty="0"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909" y="3212401"/>
            <a:ext cx="3374363" cy="3084212"/>
          </a:xfrm>
          <a:prstGeom prst="rect">
            <a:avLst/>
          </a:prstGeom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285174" y="1343613"/>
            <a:ext cx="8229600" cy="4953000"/>
          </a:xfrm>
          <a:noFill/>
          <a:ln w="38100"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lvl="1"/>
            <a:endParaRPr lang="en-US" sz="2000" dirty="0" smtClean="0"/>
          </a:p>
          <a:p>
            <a:pPr lvl="1"/>
            <a:r>
              <a:rPr lang="en-US" sz="2000" dirty="0" err="1" smtClean="0"/>
              <a:t>Bersaiz</a:t>
            </a:r>
            <a:r>
              <a:rPr lang="en-US" sz="2000" dirty="0" smtClean="0"/>
              <a:t> </a:t>
            </a:r>
            <a:r>
              <a:rPr lang="en-US" sz="2000" dirty="0" err="1" smtClean="0"/>
              <a:t>sebesar</a:t>
            </a:r>
            <a:r>
              <a:rPr lang="en-US" sz="2000" dirty="0" smtClean="0"/>
              <a:t> </a:t>
            </a:r>
            <a:r>
              <a:rPr lang="en-US" sz="2000" dirty="0" err="1" smtClean="0"/>
              <a:t>tapak</a:t>
            </a:r>
            <a:r>
              <a:rPr lang="en-US" sz="2000" dirty="0" smtClean="0"/>
              <a:t> </a:t>
            </a:r>
            <a:r>
              <a:rPr lang="en-US" sz="2000" dirty="0" err="1" smtClean="0"/>
              <a:t>tangan</a:t>
            </a:r>
            <a:endParaRPr lang="en-US" sz="2000" dirty="0" smtClean="0"/>
          </a:p>
          <a:p>
            <a:pPr lvl="1"/>
            <a:r>
              <a:rPr lang="en-US" sz="2000" dirty="0" err="1" smtClean="0"/>
              <a:t>Berfungsi</a:t>
            </a:r>
            <a:r>
              <a:rPr lang="en-US" sz="2000" dirty="0" smtClean="0"/>
              <a:t> </a:t>
            </a:r>
            <a:r>
              <a:rPr lang="en-US" sz="2000" dirty="0" err="1" smtClean="0"/>
              <a:t>seperti</a:t>
            </a:r>
            <a:r>
              <a:rPr lang="en-US" sz="2000" dirty="0" smtClean="0"/>
              <a:t> </a:t>
            </a:r>
            <a:r>
              <a:rPr lang="en-US" sz="2000" dirty="0" err="1" smtClean="0"/>
              <a:t>sebuah</a:t>
            </a:r>
            <a:r>
              <a:rPr lang="en-US" sz="2000" dirty="0" smtClean="0"/>
              <a:t> laptop</a:t>
            </a:r>
          </a:p>
          <a:p>
            <a:pPr lvl="1"/>
            <a:r>
              <a:rPr lang="en-US" sz="2000" dirty="0" err="1" smtClean="0"/>
              <a:t>Papan</a:t>
            </a:r>
            <a:r>
              <a:rPr lang="en-US" sz="2000" dirty="0" smtClean="0"/>
              <a:t> </a:t>
            </a:r>
            <a:r>
              <a:rPr lang="en-US" sz="2000" dirty="0" err="1" smtClean="0"/>
              <a:t>kekunci</a:t>
            </a:r>
            <a:r>
              <a:rPr lang="en-US" sz="2000" dirty="0" smtClean="0"/>
              <a:t> </a:t>
            </a:r>
            <a:r>
              <a:rPr lang="en-US" sz="2000" dirty="0" err="1" smtClean="0"/>
              <a:t>kecil</a:t>
            </a:r>
            <a:r>
              <a:rPr lang="en-US" sz="2000" dirty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 smtClean="0"/>
              <a:t>penggunaan</a:t>
            </a:r>
            <a:r>
              <a:rPr lang="en-US" sz="2000" dirty="0" smtClean="0"/>
              <a:t> </a:t>
            </a:r>
            <a:r>
              <a:rPr lang="en-US" sz="2000" dirty="0" err="1" smtClean="0"/>
              <a:t>skrin</a:t>
            </a:r>
            <a:r>
              <a:rPr lang="en-US" sz="2000" dirty="0" smtClean="0"/>
              <a:t> </a:t>
            </a:r>
            <a:r>
              <a:rPr lang="en-US" sz="2000" dirty="0" err="1" smtClean="0"/>
              <a:t>sesentuh</a:t>
            </a:r>
            <a:r>
              <a:rPr lang="en-US" sz="2000" dirty="0" smtClean="0"/>
              <a:t> </a:t>
            </a:r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 smtClean="0"/>
              <a:t>kayu</a:t>
            </a:r>
            <a:r>
              <a:rPr lang="en-US" sz="2000" dirty="0" smtClean="0"/>
              <a:t> </a:t>
            </a:r>
            <a:r>
              <a:rPr lang="en-US" sz="2000" dirty="0" err="1" smtClean="0"/>
              <a:t>ria</a:t>
            </a:r>
            <a:endParaRPr lang="en-US" sz="2000" dirty="0" smtClean="0"/>
          </a:p>
          <a:p>
            <a:pPr lvl="1"/>
            <a:endParaRPr lang="en-US" dirty="0" smtClean="0"/>
          </a:p>
          <a:p>
            <a:pPr lvl="1"/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400077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5760640" cy="792088"/>
          </a:xfrm>
        </p:spPr>
        <p:txBody>
          <a:bodyPr/>
          <a:lstStyle/>
          <a:p>
            <a:r>
              <a:rPr lang="en-US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Komputer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Tangan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PDA</a:t>
            </a:r>
            <a:r>
              <a:rPr lang="en-US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ms-MY" dirty="0"/>
          </a:p>
        </p:txBody>
      </p:sp>
      <p:sp>
        <p:nvSpPr>
          <p:cNvPr id="5" name="Rectangle 4"/>
          <p:cNvSpPr/>
          <p:nvPr/>
        </p:nvSpPr>
        <p:spPr>
          <a:xfrm>
            <a:off x="395536" y="1340768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ms-MY" sz="2000" b="1" i="1" dirty="0" smtClean="0">
                <a:latin typeface="Century Gothic" pitchFamily="34" charset="0"/>
              </a:rPr>
              <a:t>Personal Digital Assistant </a:t>
            </a:r>
            <a:r>
              <a:rPr lang="ms-MY" sz="2000" b="1" dirty="0" smtClean="0">
                <a:latin typeface="Century Gothic" pitchFamily="34" charset="0"/>
              </a:rPr>
              <a:t>(PDA) </a:t>
            </a:r>
            <a:r>
              <a:rPr lang="ms-MY" sz="2000" b="1" dirty="0">
                <a:latin typeface="Century Gothic" pitchFamily="34" charset="0"/>
              </a:rPr>
              <a:t>adalah komputer </a:t>
            </a:r>
            <a:r>
              <a:rPr lang="ms-MY" sz="2000" b="1" dirty="0" smtClean="0">
                <a:latin typeface="Century Gothic" pitchFamily="34" charset="0"/>
              </a:rPr>
              <a:t> tangan yang </a:t>
            </a:r>
            <a:r>
              <a:rPr lang="ms-MY" sz="2000" b="1" dirty="0">
                <a:latin typeface="Century Gothic" pitchFamily="34" charset="0"/>
              </a:rPr>
              <a:t>menggunakan </a:t>
            </a:r>
            <a:r>
              <a:rPr lang="ms-MY" sz="2000" b="1" i="1" dirty="0">
                <a:latin typeface="Century Gothic" pitchFamily="34" charset="0"/>
              </a:rPr>
              <a:t>flash memory </a:t>
            </a:r>
            <a:r>
              <a:rPr lang="ms-MY" sz="2000" b="1" dirty="0">
                <a:latin typeface="Century Gothic" pitchFamily="34" charset="0"/>
              </a:rPr>
              <a:t>sebagai pengganti media penyimpanan. </a:t>
            </a:r>
            <a:endParaRPr lang="ms-MY" sz="2000" b="1" dirty="0" smtClean="0">
              <a:latin typeface="Century Gothic" pitchFamily="34" charset="0"/>
            </a:endParaRPr>
          </a:p>
          <a:p>
            <a:pPr algn="l"/>
            <a:endParaRPr lang="ms-MY" sz="2000" b="1" dirty="0">
              <a:latin typeface="Century Gothic" pitchFamily="34" charset="0"/>
            </a:endParaRPr>
          </a:p>
          <a:p>
            <a:pPr algn="l"/>
            <a:r>
              <a:rPr lang="ms-MY" sz="2000" b="1" dirty="0" smtClean="0">
                <a:latin typeface="Century Gothic" pitchFamily="34" charset="0"/>
              </a:rPr>
              <a:t>PDA </a:t>
            </a:r>
            <a:r>
              <a:rPr lang="ms-MY" sz="2000" b="1" dirty="0">
                <a:latin typeface="Century Gothic" pitchFamily="34" charset="0"/>
              </a:rPr>
              <a:t>tidak memiliki </a:t>
            </a:r>
            <a:r>
              <a:rPr lang="ms-MY" sz="2000" b="1" dirty="0" smtClean="0">
                <a:latin typeface="Century Gothic" pitchFamily="34" charset="0"/>
              </a:rPr>
              <a:t>papan kekunci, </a:t>
            </a:r>
            <a:r>
              <a:rPr lang="ms-MY" sz="2000" b="1" dirty="0">
                <a:latin typeface="Century Gothic" pitchFamily="34" charset="0"/>
              </a:rPr>
              <a:t>namun menggunakan teknologi layar sentuh (</a:t>
            </a:r>
            <a:r>
              <a:rPr lang="ms-MY" sz="2000" b="1" i="1" dirty="0">
                <a:latin typeface="Century Gothic" pitchFamily="34" charset="0"/>
              </a:rPr>
              <a:t>touchscreen</a:t>
            </a:r>
            <a:r>
              <a:rPr lang="ms-MY" sz="2000" b="1" dirty="0">
                <a:latin typeface="Century Gothic" pitchFamily="34" charset="0"/>
              </a:rPr>
              <a:t>) sebagai media input. </a:t>
            </a:r>
            <a:endParaRPr lang="ms-MY" sz="2000" b="1" dirty="0" smtClean="0">
              <a:latin typeface="Century Gothic" pitchFamily="34" charset="0"/>
            </a:endParaRPr>
          </a:p>
          <a:p>
            <a:pPr algn="l"/>
            <a:endParaRPr lang="ms-MY" sz="2000" b="1" dirty="0">
              <a:latin typeface="Century Gothic" pitchFamily="34" charset="0"/>
            </a:endParaRPr>
          </a:p>
          <a:p>
            <a:pPr algn="l"/>
            <a:r>
              <a:rPr lang="ms-MY" sz="2000" b="1" dirty="0" smtClean="0">
                <a:latin typeface="Century Gothic" pitchFamily="34" charset="0"/>
              </a:rPr>
              <a:t>PDA </a:t>
            </a:r>
            <a:r>
              <a:rPr lang="ms-MY" sz="2000" b="1" dirty="0">
                <a:latin typeface="Century Gothic" pitchFamily="34" charset="0"/>
              </a:rPr>
              <a:t>mempunyai ukuran yang sangat kecil, sedikit </a:t>
            </a:r>
            <a:r>
              <a:rPr lang="ms-MY" sz="2000" b="1" dirty="0" smtClean="0">
                <a:latin typeface="Century Gothic" pitchFamily="34" charset="0"/>
              </a:rPr>
              <a:t>di atas </a:t>
            </a:r>
            <a:r>
              <a:rPr lang="ms-MY" sz="2000" b="1" dirty="0">
                <a:latin typeface="Century Gothic" pitchFamily="34" charset="0"/>
              </a:rPr>
              <a:t>ukuran </a:t>
            </a:r>
            <a:r>
              <a:rPr lang="ms-MY" sz="2000" b="1" dirty="0" smtClean="0">
                <a:latin typeface="Century Gothic" pitchFamily="34" charset="0"/>
              </a:rPr>
              <a:t>telefon bimbit </a:t>
            </a:r>
            <a:r>
              <a:rPr lang="ms-MY" sz="2000" b="1" dirty="0">
                <a:latin typeface="Century Gothic" pitchFamily="34" charset="0"/>
              </a:rPr>
              <a:t>dan dapat dengan mudah dibawa </a:t>
            </a:r>
            <a:r>
              <a:rPr lang="ms-MY" sz="2000" b="1" dirty="0" smtClean="0">
                <a:latin typeface="Century Gothic" pitchFamily="34" charset="0"/>
              </a:rPr>
              <a:t>ke mana-mana</a:t>
            </a:r>
            <a:r>
              <a:rPr lang="ms-MY" sz="2000" b="1" dirty="0">
                <a:latin typeface="Century Gothic" pitchFamily="34" charset="0"/>
              </a:rPr>
              <a:t>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731515"/>
            <a:ext cx="3679056" cy="31566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526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692696"/>
            <a:ext cx="6480720" cy="792088"/>
          </a:xfrm>
        </p:spPr>
        <p:txBody>
          <a:bodyPr/>
          <a:lstStyle/>
          <a:p>
            <a:r>
              <a:rPr lang="en-US" sz="2800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Stesen</a:t>
            </a:r>
            <a:r>
              <a:rPr lang="en-US" sz="280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Kerja</a:t>
            </a:r>
            <a:r>
              <a:rPr lang="en-US" sz="280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(Work Station)</a:t>
            </a:r>
            <a:endParaRPr lang="ms-MY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372886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ms-MY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371618"/>
            <a:ext cx="3888432" cy="3001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807703" y="1577311"/>
            <a:ext cx="37642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ms-MY" sz="2000" dirty="0">
                <a:latin typeface="Century Gothic" pitchFamily="34" charset="0"/>
              </a:rPr>
              <a:t>Workstation sebenarnya adalah komputer desktop yang memiliki kelebihan utama dalam hal kemampuan prosesor, memory yang besar, dan kemampuannya dalam menjalankan aplikasi-aplikasi yang </a:t>
            </a:r>
            <a:r>
              <a:rPr lang="ms-MY" sz="2000" dirty="0" smtClean="0">
                <a:latin typeface="Century Gothic" pitchFamily="34" charset="0"/>
              </a:rPr>
              <a:t>memerlukan </a:t>
            </a:r>
            <a:r>
              <a:rPr lang="ms-MY" sz="2000" dirty="0">
                <a:latin typeface="Century Gothic" pitchFamily="34" charset="0"/>
              </a:rPr>
              <a:t>performa tinggi, seperti aplikasi 3 dimensi, grafik, multimedia dan lain sebagainya.</a:t>
            </a:r>
          </a:p>
        </p:txBody>
      </p:sp>
    </p:spTree>
    <p:extLst>
      <p:ext uri="{BB962C8B-B14F-4D97-AF65-F5344CB8AC3E}">
        <p14:creationId xmlns:p14="http://schemas.microsoft.com/office/powerpoint/2010/main" val="10078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6825952" cy="792088"/>
          </a:xfrm>
        </p:spPr>
        <p:txBody>
          <a:bodyPr/>
          <a:lstStyle/>
          <a:p>
            <a:r>
              <a:rPr lang="en-US" sz="2800" dirty="0" err="1" smtClean="0"/>
              <a:t>Perkembangan</a:t>
            </a:r>
            <a:r>
              <a:rPr lang="en-US" sz="2800" dirty="0" smtClean="0"/>
              <a:t> </a:t>
            </a:r>
            <a:r>
              <a:rPr lang="en-US" sz="2800" dirty="0" err="1" smtClean="0"/>
              <a:t>Dunia</a:t>
            </a:r>
            <a:r>
              <a:rPr lang="en-US" sz="2800" dirty="0" smtClean="0"/>
              <a:t> </a:t>
            </a:r>
            <a:r>
              <a:rPr lang="en-US" sz="2800" dirty="0" err="1" smtClean="0"/>
              <a:t>Komputer</a:t>
            </a:r>
            <a:endParaRPr lang="ms-MY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348880"/>
            <a:ext cx="7488832" cy="396044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Skrin</a:t>
            </a:r>
            <a:r>
              <a:rPr lang="en-US" dirty="0" smtClean="0"/>
              <a:t> </a:t>
            </a:r>
            <a:r>
              <a:rPr lang="en-US" dirty="0" err="1" smtClean="0"/>
              <a:t>sesentuh</a:t>
            </a:r>
            <a:r>
              <a:rPr lang="en-US" dirty="0" smtClean="0"/>
              <a:t> (</a:t>
            </a:r>
            <a:r>
              <a:rPr lang="en-US" i="1" dirty="0" smtClean="0"/>
              <a:t>Touch Screen</a:t>
            </a:r>
            <a:r>
              <a:rPr lang="en-US" dirty="0" smtClean="0"/>
              <a:t>) </a:t>
            </a:r>
            <a:r>
              <a:rPr lang="en-US" dirty="0" err="1" smtClean="0"/>
              <a:t>menggantikan</a:t>
            </a:r>
            <a:r>
              <a:rPr lang="en-US" dirty="0" smtClean="0"/>
              <a:t> </a:t>
            </a:r>
            <a:r>
              <a:rPr lang="en-US" dirty="0" err="1" smtClean="0"/>
              <a:t>tetikus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kekunci</a:t>
            </a:r>
            <a:r>
              <a:rPr lang="en-US" dirty="0" smtClean="0"/>
              <a:t> </a:t>
            </a:r>
            <a:r>
              <a:rPr lang="en-US" dirty="0" err="1" smtClean="0"/>
              <a:t>maya</a:t>
            </a:r>
            <a:r>
              <a:rPr lang="en-US" dirty="0" smtClean="0"/>
              <a:t> (Virtual Keyboard) </a:t>
            </a:r>
            <a:r>
              <a:rPr lang="en-US" dirty="0" err="1" smtClean="0"/>
              <a:t>menggantikan</a:t>
            </a:r>
            <a:r>
              <a:rPr lang="en-US" dirty="0" smtClean="0"/>
              <a:t> </a:t>
            </a:r>
            <a:r>
              <a:rPr lang="en-US" dirty="0" err="1" smtClean="0"/>
              <a:t>papan</a:t>
            </a:r>
            <a:r>
              <a:rPr lang="en-US" dirty="0" smtClean="0"/>
              <a:t> </a:t>
            </a:r>
            <a:r>
              <a:rPr lang="en-US" dirty="0" err="1" smtClean="0"/>
              <a:t>kekunci</a:t>
            </a:r>
            <a:r>
              <a:rPr lang="en-US" dirty="0" smtClean="0"/>
              <a:t> </a:t>
            </a:r>
            <a:r>
              <a:rPr lang="en-US" dirty="0" err="1" smtClean="0"/>
              <a:t>biasa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/>
              <a:t>Kawalan</a:t>
            </a:r>
            <a:r>
              <a:rPr lang="en-US" dirty="0" smtClean="0"/>
              <a:t> </a:t>
            </a:r>
            <a:r>
              <a:rPr lang="en-US" dirty="0" err="1" smtClean="0"/>
              <a:t>jauh</a:t>
            </a:r>
            <a:r>
              <a:rPr lang="en-US" dirty="0" smtClean="0"/>
              <a:t> (Wireless Remote)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ms-MY" sz="1800" dirty="0"/>
          </a:p>
        </p:txBody>
      </p:sp>
      <p:sp>
        <p:nvSpPr>
          <p:cNvPr id="4" name="Rectangle 3"/>
          <p:cNvSpPr/>
          <p:nvPr/>
        </p:nvSpPr>
        <p:spPr>
          <a:xfrm>
            <a:off x="514578" y="1484784"/>
            <a:ext cx="2185214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n-US" sz="2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Perkakasan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089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921659239"/>
              </p:ext>
            </p:extLst>
          </p:nvPr>
        </p:nvGraphicFramePr>
        <p:xfrm>
          <a:off x="755576" y="1412776"/>
          <a:ext cx="7776864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570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ustom-build-computers.com/image-files/latest-computer-hardwa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908720"/>
            <a:ext cx="2655003" cy="2056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ustom-build-computers.com/image-files/next-gen-com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68960"/>
            <a:ext cx="2846851" cy="2135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tradingmylife.ru/wp-content/uploads/2012/08/tech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0808"/>
            <a:ext cx="3036196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149.photobucket.com/albums/s53/mechvishnu/ATT27171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636912"/>
            <a:ext cx="2437433" cy="18140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content.hwigroup.net/images/articles/ux_hero_wan1762_wp_lg_55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93096"/>
            <a:ext cx="2664296" cy="18650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4.bp.blogspot.com/_3f95iVVUx6I/TJp5EXcaJuI/AAAAAAAAPwQ/6BkTkYOX9HI/s400/0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81128"/>
            <a:ext cx="2710488" cy="1856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27584" y="188640"/>
            <a:ext cx="5961856" cy="792088"/>
          </a:xfrm>
        </p:spPr>
        <p:txBody>
          <a:bodyPr/>
          <a:lstStyle/>
          <a:p>
            <a:r>
              <a:rPr lang="en-US" sz="2800" dirty="0" err="1"/>
              <a:t>Perkembangan</a:t>
            </a:r>
            <a:r>
              <a:rPr lang="en-US" sz="2800" dirty="0"/>
              <a:t> </a:t>
            </a:r>
            <a:r>
              <a:rPr lang="en-US" sz="2800" dirty="0" err="1"/>
              <a:t>Dunia</a:t>
            </a:r>
            <a:r>
              <a:rPr lang="en-US" sz="2800" dirty="0"/>
              <a:t> </a:t>
            </a:r>
            <a:r>
              <a:rPr lang="en-US" sz="2800" dirty="0" err="1"/>
              <a:t>Komputer</a:t>
            </a:r>
            <a:endParaRPr lang="ms-MY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467544" y="908720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b="1" dirty="0" smtClean="0"/>
              <a:t>Cuba </a:t>
            </a:r>
            <a:r>
              <a:rPr lang="en-US" b="1" dirty="0" err="1" smtClean="0"/>
              <a:t>dapatkan</a:t>
            </a:r>
            <a:r>
              <a:rPr lang="en-US" b="1" dirty="0" smtClean="0"/>
              <a:t> </a:t>
            </a:r>
            <a:r>
              <a:rPr lang="en-US" b="1" dirty="0" err="1" smtClean="0"/>
              <a:t>maklumat</a:t>
            </a:r>
            <a:r>
              <a:rPr lang="en-US" b="1" dirty="0" smtClean="0"/>
              <a:t> </a:t>
            </a:r>
            <a:r>
              <a:rPr lang="en-US" b="1" dirty="0" err="1" smtClean="0"/>
              <a:t>lanjut</a:t>
            </a:r>
            <a:r>
              <a:rPr lang="en-US" b="1" dirty="0" smtClean="0"/>
              <a:t> </a:t>
            </a:r>
            <a:r>
              <a:rPr lang="en-US" b="1" dirty="0" err="1" smtClean="0"/>
              <a:t>berkenaan</a:t>
            </a:r>
            <a:endParaRPr lang="en-US" b="1" dirty="0" smtClean="0"/>
          </a:p>
          <a:p>
            <a:pPr algn="l"/>
            <a:r>
              <a:rPr lang="en-US" b="1" dirty="0" err="1" smtClean="0"/>
              <a:t>teknologi</a:t>
            </a:r>
            <a:r>
              <a:rPr lang="en-US" b="1" dirty="0" smtClean="0"/>
              <a:t> yang </a:t>
            </a:r>
            <a:r>
              <a:rPr lang="en-US" b="1" dirty="0" err="1" smtClean="0"/>
              <a:t>digunakan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672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/>
              <a:t>Perkembangan</a:t>
            </a:r>
            <a:r>
              <a:rPr lang="en-US" sz="2800" dirty="0"/>
              <a:t> </a:t>
            </a:r>
            <a:r>
              <a:rPr lang="en-US" sz="2800" dirty="0" err="1"/>
              <a:t>Dunia</a:t>
            </a:r>
            <a:r>
              <a:rPr lang="en-US" sz="2800" dirty="0"/>
              <a:t> </a:t>
            </a:r>
            <a:r>
              <a:rPr lang="en-US" sz="2800" dirty="0" err="1"/>
              <a:t>Komputer</a:t>
            </a:r>
            <a:endParaRPr lang="ms-MY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881554"/>
            <a:ext cx="8229600" cy="4953000"/>
          </a:xfrm>
        </p:spPr>
        <p:txBody>
          <a:bodyPr/>
          <a:lstStyle/>
          <a:p>
            <a:r>
              <a:rPr lang="ms-MY" b="1" dirty="0" smtClean="0"/>
              <a:t>Perisian Sistem</a:t>
            </a:r>
          </a:p>
          <a:p>
            <a:pPr lvl="1"/>
            <a:r>
              <a:rPr lang="ms-MY" b="1" dirty="0" smtClean="0"/>
              <a:t>Ubuntu 13.04</a:t>
            </a:r>
          </a:p>
          <a:p>
            <a:pPr lvl="1"/>
            <a:r>
              <a:rPr lang="en-US" b="1" dirty="0" smtClean="0"/>
              <a:t>Windows 8.1</a:t>
            </a:r>
          </a:p>
          <a:p>
            <a:pPr lvl="1"/>
            <a:r>
              <a:rPr lang="ms-MY" b="1" dirty="0" smtClean="0"/>
              <a:t>MacOS</a:t>
            </a:r>
            <a:endParaRPr lang="ms-MY" b="1" dirty="0" smtClean="0"/>
          </a:p>
          <a:p>
            <a:pPr lvl="1"/>
            <a:r>
              <a:rPr lang="en-US" b="1" dirty="0" smtClean="0"/>
              <a:t>iOS7</a:t>
            </a:r>
          </a:p>
          <a:p>
            <a:pPr lvl="1"/>
            <a:r>
              <a:rPr lang="en-US" b="1" dirty="0" smtClean="0"/>
              <a:t>Android 4.3 (Jelly Bean)</a:t>
            </a:r>
            <a:endParaRPr lang="en-US" b="1" dirty="0" smtClean="0"/>
          </a:p>
          <a:p>
            <a:pPr marL="0" indent="0">
              <a:buNone/>
            </a:pPr>
            <a:endParaRPr lang="ms-MY" dirty="0"/>
          </a:p>
        </p:txBody>
      </p:sp>
      <p:sp>
        <p:nvSpPr>
          <p:cNvPr id="4" name="Rectangle 3"/>
          <p:cNvSpPr/>
          <p:nvPr/>
        </p:nvSpPr>
        <p:spPr>
          <a:xfrm>
            <a:off x="683568" y="1196752"/>
            <a:ext cx="1582484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n-US" sz="28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Perisian</a:t>
            </a:r>
            <a:endParaRPr lang="en-US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328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/>
              <a:t>Perkembangan</a:t>
            </a:r>
            <a:r>
              <a:rPr lang="en-US" sz="2800" dirty="0"/>
              <a:t> </a:t>
            </a:r>
            <a:r>
              <a:rPr lang="en-US" sz="2800" dirty="0" err="1"/>
              <a:t>Dunia</a:t>
            </a:r>
            <a:r>
              <a:rPr lang="en-US" sz="2800" dirty="0"/>
              <a:t> </a:t>
            </a:r>
            <a:r>
              <a:rPr lang="en-US" sz="2800" dirty="0" err="1"/>
              <a:t>Komputer</a:t>
            </a:r>
            <a:endParaRPr lang="ms-MY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1944216"/>
          </a:xfrm>
        </p:spPr>
        <p:txBody>
          <a:bodyPr/>
          <a:lstStyle/>
          <a:p>
            <a:r>
              <a:rPr lang="ms-MY" sz="2000" dirty="0"/>
              <a:t>Terdapat Komputer Tangan (tablet) yang memiliki dual OS Android dan Windows. </a:t>
            </a:r>
          </a:p>
          <a:p>
            <a:r>
              <a:rPr lang="ms-MY" sz="2000" dirty="0"/>
              <a:t>Terkini terdapat tablet dengan tiga sistem operasi sekaligus Windows 8, Android dan Ubuntu. (komputer </a:t>
            </a:r>
            <a:r>
              <a:rPr lang="ms-MY" sz="2000" dirty="0">
                <a:hlinkClick r:id="rId2"/>
              </a:rPr>
              <a:t>Ekoore Python S3</a:t>
            </a:r>
            <a:r>
              <a:rPr lang="ms-MY" sz="2000" dirty="0"/>
              <a:t>)</a:t>
            </a:r>
          </a:p>
          <a:p>
            <a:endParaRPr lang="ms-MY" sz="2000" dirty="0"/>
          </a:p>
        </p:txBody>
      </p:sp>
      <p:pic>
        <p:nvPicPr>
          <p:cNvPr id="2050" name="Picture 2" descr="http://411droid.com/wp-content/uploads/2013/05/ekoore_python_s3_panorami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85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36912"/>
            <a:ext cx="3727224" cy="188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411droid.com/wp-content/uploads/2013/05/ekoore_python_s3_tastier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94468"/>
            <a:ext cx="3238574" cy="1987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411droid.com/wp-content/uploads/2013/05/ekoore_python_s3_scherm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37112"/>
            <a:ext cx="3092534" cy="1878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91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Komponen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4927995"/>
              </p:ext>
            </p:extLst>
          </p:nvPr>
        </p:nvGraphicFramePr>
        <p:xfrm>
          <a:off x="468313" y="1341438"/>
          <a:ext cx="82296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51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548680"/>
            <a:ext cx="6480720" cy="792088"/>
          </a:xfrm>
        </p:spPr>
        <p:txBody>
          <a:bodyPr/>
          <a:lstStyle/>
          <a:p>
            <a:r>
              <a:rPr lang="en-US" sz="2800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Definisi</a:t>
            </a:r>
            <a:r>
              <a:rPr lang="en-US" sz="280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Sistem</a:t>
            </a:r>
            <a:r>
              <a:rPr lang="en-US" sz="2800" dirty="0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Komputer</a:t>
            </a:r>
            <a:endParaRPr lang="ms-MY" sz="2800" dirty="0"/>
          </a:p>
        </p:txBody>
      </p:sp>
      <p:sp>
        <p:nvSpPr>
          <p:cNvPr id="4" name="Rectangle 3"/>
          <p:cNvSpPr/>
          <p:nvPr/>
        </p:nvSpPr>
        <p:spPr>
          <a:xfrm>
            <a:off x="1115616" y="1988840"/>
            <a:ext cx="6696744" cy="30469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ms-MY" sz="3200" dirty="0" smtClean="0">
                <a:latin typeface="Century Gothic" pitchFamily="34" charset="0"/>
              </a:rPr>
              <a:t>Kombinasi komponen dan perkakasan elektronik yang direka untuk menerima data, memproses data, menghasilkan maklumat dan menyimpannya untuk kegunaan akan datang</a:t>
            </a:r>
            <a:endParaRPr lang="ms-MY" sz="32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8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92696"/>
            <a:ext cx="6753944" cy="792088"/>
          </a:xfrm>
        </p:spPr>
        <p:txBody>
          <a:bodyPr/>
          <a:lstStyle/>
          <a:p>
            <a:r>
              <a:rPr lang="en-US" dirty="0" err="1" smtClean="0"/>
              <a:t>Kitaran</a:t>
            </a:r>
            <a:r>
              <a:rPr lang="en-US" dirty="0" smtClean="0"/>
              <a:t> </a:t>
            </a:r>
            <a:r>
              <a:rPr lang="en-US" dirty="0" err="1" smtClean="0"/>
              <a:t>Pemprosesan</a:t>
            </a:r>
            <a:r>
              <a:rPr lang="en-US" dirty="0" smtClean="0"/>
              <a:t> </a:t>
            </a:r>
            <a:r>
              <a:rPr lang="en-US" dirty="0" err="1" smtClean="0"/>
              <a:t>Maklumat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4356992" y="-459432"/>
            <a:ext cx="8229600" cy="4953000"/>
          </a:xfrm>
        </p:spPr>
        <p:txBody>
          <a:bodyPr/>
          <a:lstStyle/>
          <a:p>
            <a:pPr marL="0" indent="0">
              <a:buNone/>
            </a:pPr>
            <a:r>
              <a:rPr lang="ms-MY" dirty="0"/>
              <a:t/>
            </a:r>
            <a:br>
              <a:rPr lang="ms-MY" dirty="0"/>
            </a:br>
            <a:endParaRPr lang="ms-MY" dirty="0"/>
          </a:p>
        </p:txBody>
      </p:sp>
      <p:sp>
        <p:nvSpPr>
          <p:cNvPr id="35" name="Rectangle 34"/>
          <p:cNvSpPr/>
          <p:nvPr/>
        </p:nvSpPr>
        <p:spPr>
          <a:xfrm>
            <a:off x="827584" y="3751864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ms-MY" sz="1600" b="1" dirty="0" smtClean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Input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merupakan </a:t>
            </a:r>
            <a:r>
              <a:rPr lang="ms-MY" sz="1600" b="1" dirty="0" smtClean="0">
                <a:latin typeface="Century Gothic" pitchFamily="34" charset="0"/>
              </a:rPr>
              <a:t>data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atau </a:t>
            </a:r>
            <a:r>
              <a:rPr lang="ms-MY" sz="1600" b="1" dirty="0" smtClean="0">
                <a:latin typeface="Century Gothic" pitchFamily="34" charset="0"/>
              </a:rPr>
              <a:t>arahan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yang dimasukkan pengguna ke dalam sistem komputer menggunakan </a:t>
            </a:r>
            <a:r>
              <a:rPr lang="ms-MY" sz="1600" b="1" dirty="0" smtClean="0">
                <a:latin typeface="Century Gothic" pitchFamily="34" charset="0"/>
              </a:rPr>
              <a:t>peranti input 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untuk diproses.</a:t>
            </a:r>
            <a:endParaRPr lang="ms-MY" sz="1600" b="1" dirty="0">
              <a:solidFill>
                <a:schemeClr val="accent4">
                  <a:lumMod val="50000"/>
                </a:schemeClr>
              </a:solidFill>
              <a:latin typeface="Century Gothic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547664" y="1556792"/>
            <a:ext cx="5456242" cy="1825812"/>
            <a:chOff x="1547664" y="1556792"/>
            <a:chExt cx="5456242" cy="1825812"/>
          </a:xfrm>
        </p:grpSpPr>
        <p:sp>
          <p:nvSpPr>
            <p:cNvPr id="5" name="Rectangle 4"/>
            <p:cNvSpPr/>
            <p:nvPr/>
          </p:nvSpPr>
          <p:spPr bwMode="auto">
            <a:xfrm>
              <a:off x="1547664" y="1628800"/>
              <a:ext cx="1088706" cy="677778"/>
            </a:xfrm>
            <a:prstGeom prst="rect">
              <a:avLst/>
            </a:prstGeom>
            <a:solidFill>
              <a:srgbClr val="00206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>
                  <a:solidFill>
                    <a:schemeClr val="bg1"/>
                  </a:solidFill>
                  <a:latin typeface="Arial Narrow" pitchFamily="34" charset="0"/>
                </a:rPr>
                <a:t>Input</a:t>
              </a:r>
              <a:endParaRPr kumimoji="0" lang="ms-MY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5915200" y="1615152"/>
              <a:ext cx="1088706" cy="652098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smtClean="0">
                  <a:solidFill>
                    <a:schemeClr val="bg1"/>
                  </a:solidFill>
                  <a:latin typeface="Arial Narrow" pitchFamily="34" charset="0"/>
                </a:rPr>
                <a:t>Output</a:t>
              </a:r>
              <a:endParaRPr kumimoji="0" lang="ms-MY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7" name="Rectangle 6">
              <a:hlinkClick r:id="rId2" action="ppaction://hlinksldjump"/>
            </p:cNvPr>
            <p:cNvSpPr/>
            <p:nvPr/>
          </p:nvSpPr>
          <p:spPr bwMode="auto">
            <a:xfrm>
              <a:off x="3491880" y="1556792"/>
              <a:ext cx="1584176" cy="749593"/>
            </a:xfrm>
            <a:prstGeom prst="rect">
              <a:avLst/>
            </a:prstGeom>
            <a:solidFill>
              <a:srgbClr val="990000"/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600" b="1" dirty="0" err="1" smtClean="0">
                  <a:solidFill>
                    <a:schemeClr val="bg1"/>
                  </a:solidFill>
                  <a:latin typeface="Arial Narrow" pitchFamily="34" charset="0"/>
                </a:rPr>
                <a:t>Proses</a:t>
              </a:r>
              <a:endParaRPr kumimoji="0" lang="ms-MY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sp>
          <p:nvSpPr>
            <p:cNvPr id="8" name="Rectangle 7">
              <a:hlinkClick r:id="rId3" action="ppaction://hlinksldjump"/>
            </p:cNvPr>
            <p:cNvSpPr/>
            <p:nvPr/>
          </p:nvSpPr>
          <p:spPr bwMode="auto">
            <a:xfrm>
              <a:off x="3707904" y="2819528"/>
              <a:ext cx="1212737" cy="56307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headEnd type="none" w="med" len="med"/>
              <a:tailEnd type="none" w="med" len="med"/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b="1" dirty="0" err="1" smtClean="0">
                  <a:solidFill>
                    <a:schemeClr val="bg1"/>
                  </a:solidFill>
                  <a:latin typeface="Arial Narrow" pitchFamily="34" charset="0"/>
                </a:rPr>
                <a:t>Storan</a:t>
              </a:r>
              <a:endParaRPr kumimoji="0" lang="ms-MY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itchFamily="34" charset="0"/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 flipV="1">
              <a:off x="2627784" y="1988840"/>
              <a:ext cx="818819" cy="1284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 bwMode="auto">
            <a:xfrm flipV="1">
              <a:off x="4503760" y="2294289"/>
              <a:ext cx="0" cy="459343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 bwMode="auto">
            <a:xfrm flipV="1">
              <a:off x="5076056" y="1985072"/>
              <a:ext cx="828639" cy="1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 bwMode="auto">
            <a:xfrm flipV="1">
              <a:off x="4067944" y="2290521"/>
              <a:ext cx="0" cy="490407"/>
            </a:xfrm>
            <a:prstGeom prst="straightConnector1">
              <a:avLst/>
            </a:prstGeom>
            <a:ln>
              <a:headEnd type="arrow" w="med" len="med"/>
              <a:tailEnd type="none" w="med" len="med"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23" name="Rectangle 22"/>
          <p:cNvSpPr/>
          <p:nvPr/>
        </p:nvSpPr>
        <p:spPr>
          <a:xfrm>
            <a:off x="827584" y="4277104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ms-MY" sz="1600" b="1" dirty="0" smtClean="0">
                <a:latin typeface="Century Gothic" pitchFamily="34" charset="0"/>
              </a:rPr>
              <a:t>Data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atau </a:t>
            </a:r>
            <a:r>
              <a:rPr lang="ms-MY" sz="1600" b="1" dirty="0" smtClean="0">
                <a:latin typeface="Century Gothic" pitchFamily="34" charset="0"/>
              </a:rPr>
              <a:t>arahan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yang dimasukkan akan di</a:t>
            </a:r>
            <a:r>
              <a:rPr lang="ms-MY" sz="1600" b="1" dirty="0" smtClean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proses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oleh komponen elektronik yang terdapat pada papan induk yand dikenali sebagai </a:t>
            </a:r>
            <a:r>
              <a:rPr lang="ms-MY" sz="1600" b="1" dirty="0" smtClean="0">
                <a:latin typeface="Century Gothic" pitchFamily="34" charset="0"/>
              </a:rPr>
              <a:t>Unit Pemprosesan Pusat (CPU)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dan </a:t>
            </a:r>
            <a:r>
              <a:rPr lang="ms-MY" sz="1600" b="1" dirty="0" smtClean="0">
                <a:latin typeface="Century Gothic" pitchFamily="34" charset="0"/>
              </a:rPr>
              <a:t>Ingatan.</a:t>
            </a:r>
            <a:endParaRPr lang="ms-MY" sz="1600" b="1" dirty="0">
              <a:latin typeface="Century Gothic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27584" y="5059312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ms-MY" sz="1600" b="1" dirty="0" smtClean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Output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merupakan </a:t>
            </a:r>
            <a:r>
              <a:rPr lang="ms-MY" sz="1600" b="1" dirty="0" smtClean="0">
                <a:latin typeface="Century Gothic" pitchFamily="34" charset="0"/>
              </a:rPr>
              <a:t>data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atau </a:t>
            </a:r>
            <a:r>
              <a:rPr lang="ms-MY" sz="1600" b="1" dirty="0" smtClean="0">
                <a:latin typeface="Century Gothic" pitchFamily="34" charset="0"/>
              </a:rPr>
              <a:t>arahan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yang telah diproses kepada bentuk bermakna dipanggil </a:t>
            </a:r>
            <a:r>
              <a:rPr lang="ms-MY" sz="1600" b="1" dirty="0" smtClean="0">
                <a:latin typeface="Century Gothic" pitchFamily="34" charset="0"/>
              </a:rPr>
              <a:t>maklumat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 melalui </a:t>
            </a:r>
            <a:r>
              <a:rPr lang="ms-MY" sz="1600" b="1" dirty="0" smtClean="0">
                <a:latin typeface="Century Gothic" pitchFamily="34" charset="0"/>
              </a:rPr>
              <a:t>peranti output. </a:t>
            </a:r>
            <a:endParaRPr lang="ms-MY" sz="1600" b="1" dirty="0">
              <a:latin typeface="Century Gothic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31352" y="5585472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ms-MY" sz="1600" b="1" dirty="0" smtClean="0">
                <a:solidFill>
                  <a:schemeClr val="bg2">
                    <a:lumMod val="50000"/>
                  </a:schemeClr>
                </a:solidFill>
                <a:latin typeface="Century Gothic" pitchFamily="34" charset="0"/>
              </a:rPr>
              <a:t>Storan</a:t>
            </a:r>
            <a:r>
              <a:rPr lang="ms-MY" sz="1600" b="1" dirty="0" smtClean="0">
                <a:latin typeface="Century Gothic" pitchFamily="34" charset="0"/>
              </a:rPr>
              <a:t> </a:t>
            </a:r>
            <a:r>
              <a:rPr lang="ms-MY" sz="1600" b="1" dirty="0" smtClean="0">
                <a:solidFill>
                  <a:srgbClr val="FF0000"/>
                </a:solidFill>
                <a:latin typeface="Century Gothic" pitchFamily="34" charset="0"/>
              </a:rPr>
              <a:t>merupakan </a:t>
            </a:r>
            <a:r>
              <a:rPr lang="ms-MY" sz="1600" b="1" dirty="0" smtClean="0">
                <a:latin typeface="Century Gothic" pitchFamily="34" charset="0"/>
              </a:rPr>
              <a:t>tempat simpanan data dan maklumat untuk kegunaan akan datang.</a:t>
            </a:r>
            <a:endParaRPr lang="ms-MY" sz="1600" b="1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7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26</a:t>
            </a:fld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Mengenal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1256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ms-MY" sz="2200" dirty="0" smtClean="0"/>
              <a:t>Komputer</a:t>
            </a:r>
            <a:r>
              <a:rPr lang="ms-MY" sz="2200" dirty="0"/>
              <a:t> merupakan mesin boleh atur cara yang direka untuk membaca dan melaksanakan urutan sesebuah senarai arahan yang membuatkan ia melakukan operasi aritmetik dan logik berdasarkan angka binari. </a:t>
            </a:r>
            <a:endParaRPr lang="ms-MY" sz="2200" dirty="0" smtClean="0"/>
          </a:p>
          <a:p>
            <a:pPr lvl="0">
              <a:spcBef>
                <a:spcPts val="0"/>
              </a:spcBef>
            </a:pPr>
            <a:r>
              <a:rPr lang="ms-MY" sz="2200" dirty="0" smtClean="0"/>
              <a:t>Jujukan </a:t>
            </a:r>
            <a:r>
              <a:rPr lang="ms-MY" sz="2200" dirty="0"/>
              <a:t>arahan kepada komputer dipanggil</a:t>
            </a:r>
            <a:r>
              <a:rPr lang="ms-MY" sz="2200" b="1" dirty="0"/>
              <a:t> aturcara komputer</a:t>
            </a:r>
            <a:r>
              <a:rPr lang="ms-MY" sz="2200" dirty="0"/>
              <a:t> </a:t>
            </a:r>
            <a:r>
              <a:rPr lang="ms-MY" sz="2200" i="1" dirty="0"/>
              <a:t>(computer program</a:t>
            </a:r>
            <a:r>
              <a:rPr lang="ms-MY" sz="2200" i="1" dirty="0" smtClean="0"/>
              <a:t>)</a:t>
            </a:r>
            <a:r>
              <a:rPr lang="ms-MY" sz="2200" dirty="0" smtClean="0"/>
              <a:t>.</a:t>
            </a:r>
            <a:endParaRPr lang="ms-MY" sz="2200" dirty="0"/>
          </a:p>
          <a:p>
            <a:pPr lvl="0">
              <a:spcBef>
                <a:spcPts val="0"/>
              </a:spcBef>
            </a:pPr>
            <a:r>
              <a:rPr lang="ms-MY" sz="2200" dirty="0"/>
              <a:t>Arahan-arahan yang difahami secara langsung oleh komputer dipanggil</a:t>
            </a:r>
            <a:r>
              <a:rPr lang="ms-MY" sz="2200" b="1" dirty="0"/>
              <a:t> kod mesin/bahasa mesin</a:t>
            </a:r>
            <a:r>
              <a:rPr lang="ms-MY" sz="2200" dirty="0" smtClean="0"/>
              <a:t>.</a:t>
            </a:r>
            <a:endParaRPr lang="ms-MY" sz="2200" dirty="0"/>
          </a:p>
          <a:p>
            <a:pPr lvl="0">
              <a:spcBef>
                <a:spcPts val="0"/>
              </a:spcBef>
            </a:pPr>
            <a:r>
              <a:rPr lang="ms-MY" sz="2200" dirty="0"/>
              <a:t>Proses menyediakan aturcara komputer dipanggil </a:t>
            </a:r>
            <a:r>
              <a:rPr lang="ms-MY" sz="2200" b="1" dirty="0"/>
              <a:t>pengaturcaraan komputer</a:t>
            </a:r>
            <a:r>
              <a:rPr lang="ms-MY" sz="2200" i="1" dirty="0"/>
              <a:t> (computer programming</a:t>
            </a:r>
            <a:r>
              <a:rPr lang="ms-MY" sz="2200" i="1" dirty="0" smtClean="0"/>
              <a:t>)</a:t>
            </a:r>
            <a:r>
              <a:rPr lang="ms-MY" sz="2200" dirty="0" smtClean="0"/>
              <a:t>.</a:t>
            </a:r>
          </a:p>
          <a:p>
            <a:pPr lvl="0">
              <a:spcBef>
                <a:spcPts val="0"/>
              </a:spcBef>
            </a:pPr>
            <a:r>
              <a:rPr lang="ms-MY" sz="2200" dirty="0" smtClean="0"/>
              <a:t>Aturcara komputer ditulis dalam bahasa </a:t>
            </a:r>
            <a:r>
              <a:rPr lang="ms-MY" sz="2200" b="1" dirty="0" smtClean="0"/>
              <a:t>pengaturcaraan</a:t>
            </a:r>
            <a:r>
              <a:rPr lang="ms-MY" sz="2200" dirty="0" smtClean="0"/>
              <a:t> 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ms-MY" sz="2200" i="1" dirty="0"/>
              <a:t> </a:t>
            </a:r>
            <a:r>
              <a:rPr lang="ms-MY" sz="2200" i="1" dirty="0" smtClean="0"/>
              <a:t>    (programming language)</a:t>
            </a:r>
            <a:r>
              <a:rPr lang="ms-MY" sz="2200" dirty="0" smtClean="0"/>
              <a:t>.</a:t>
            </a:r>
          </a:p>
          <a:p>
            <a:endParaRPr lang="ms-MY" dirty="0"/>
          </a:p>
        </p:txBody>
      </p:sp>
    </p:spTree>
    <p:extLst>
      <p:ext uri="{BB962C8B-B14F-4D97-AF65-F5344CB8AC3E}">
        <p14:creationId xmlns:p14="http://schemas.microsoft.com/office/powerpoint/2010/main" val="85572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5961856" cy="792088"/>
          </a:xfrm>
        </p:spPr>
        <p:txBody>
          <a:bodyPr/>
          <a:lstStyle/>
          <a:p>
            <a:r>
              <a:rPr lang="en-US" dirty="0" err="1" smtClean="0"/>
              <a:t>Sejarah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70655190"/>
              </p:ext>
            </p:extLst>
          </p:nvPr>
        </p:nvGraphicFramePr>
        <p:xfrm>
          <a:off x="107504" y="260648"/>
          <a:ext cx="939653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6152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Sejarah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b="1" dirty="0" err="1" smtClean="0">
                <a:latin typeface="Century Gothic" pitchFamily="34" charset="0"/>
              </a:rPr>
              <a:t>Generasi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Pertama</a:t>
            </a:r>
            <a:r>
              <a:rPr lang="en-US" sz="2000" b="1" dirty="0" smtClean="0">
                <a:latin typeface="Century Gothic" pitchFamily="34" charset="0"/>
              </a:rPr>
              <a:t> (1939 – 1958)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Penggunaan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tiub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vakum</a:t>
            </a:r>
            <a:endParaRPr lang="en-US" sz="1800" dirty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Perkakasan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besar</a:t>
            </a:r>
            <a:r>
              <a:rPr lang="en-US" sz="1800" dirty="0" smtClean="0">
                <a:latin typeface="Century Gothic" pitchFamily="34" charset="0"/>
              </a:rPr>
              <a:t> &amp; </a:t>
            </a:r>
            <a:r>
              <a:rPr lang="en-US" sz="1800" dirty="0" err="1" smtClean="0">
                <a:latin typeface="Century Gothic" pitchFamily="34" charset="0"/>
              </a:rPr>
              <a:t>susah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dikendalikan</a:t>
            </a:r>
            <a:endParaRPr lang="en-US" sz="1800" dirty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Penggunaan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arus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elektrik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tinggi</a:t>
            </a:r>
            <a:endParaRPr lang="en-US" sz="1800" dirty="0" smtClean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Pengaturcaraan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dalam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Bahasa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Mekanikal</a:t>
            </a:r>
            <a:endParaRPr lang="en-US" sz="1800" dirty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latin typeface="Century Gothic" pitchFamily="34" charset="0"/>
              </a:rPr>
              <a:t>AC yang </a:t>
            </a:r>
            <a:r>
              <a:rPr lang="en-US" sz="1800" dirty="0" err="1" smtClean="0">
                <a:latin typeface="Century Gothic" pitchFamily="34" charset="0"/>
              </a:rPr>
              <a:t>bersaiz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besar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diperlukan</a:t>
            </a:r>
            <a:endParaRPr lang="en-US" sz="1800" dirty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Masalah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elektrik</a:t>
            </a:r>
            <a:r>
              <a:rPr lang="ms-MY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kerap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berlaku</a:t>
            </a:r>
            <a:endParaRPr lang="ms-MY" sz="1800" dirty="0">
              <a:latin typeface="Century Gothic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4156034"/>
            <a:ext cx="2664296" cy="1910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149080"/>
            <a:ext cx="2580346" cy="19172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047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Sejarah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169024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err="1" smtClean="0">
                <a:latin typeface="Century Gothic" pitchFamily="34" charset="0"/>
              </a:rPr>
              <a:t>Generasi</a:t>
            </a:r>
            <a:r>
              <a:rPr lang="en-US" sz="2000" b="1" dirty="0" smtClean="0">
                <a:latin typeface="Century Gothic" pitchFamily="34" charset="0"/>
              </a:rPr>
              <a:t> </a:t>
            </a:r>
            <a:r>
              <a:rPr lang="en-US" sz="2000" b="1" dirty="0" err="1" smtClean="0">
                <a:latin typeface="Century Gothic" pitchFamily="34" charset="0"/>
              </a:rPr>
              <a:t>Kedua</a:t>
            </a:r>
            <a:r>
              <a:rPr lang="en-US" sz="2000" b="1" dirty="0" smtClean="0">
                <a:latin typeface="Century Gothic" pitchFamily="34" charset="0"/>
              </a:rPr>
              <a:t> (1959 – 1964)</a:t>
            </a:r>
          </a:p>
          <a:p>
            <a:pPr>
              <a:buFont typeface="+mj-lt"/>
              <a:buAutoNum type="arabicPeriod"/>
            </a:pPr>
            <a:r>
              <a:rPr lang="en-US" sz="1600" dirty="0" err="1" smtClean="0">
                <a:latin typeface="Century Gothic" pitchFamily="34" charset="0"/>
              </a:rPr>
              <a:t>Penggunaan</a:t>
            </a:r>
            <a:r>
              <a:rPr lang="en-US" sz="1600" dirty="0" smtClean="0">
                <a:latin typeface="Century Gothic" pitchFamily="34" charset="0"/>
              </a:rPr>
              <a:t> transistor</a:t>
            </a:r>
          </a:p>
          <a:p>
            <a:pPr>
              <a:buFont typeface="+mj-lt"/>
              <a:buAutoNum type="arabicPeriod"/>
            </a:pPr>
            <a:r>
              <a:rPr lang="ms-MY" sz="1600" dirty="0" smtClean="0">
                <a:latin typeface="Century Gothic" pitchFamily="34" charset="0"/>
              </a:rPr>
              <a:t>Ingatan Teras Magnet </a:t>
            </a:r>
            <a:r>
              <a:rPr lang="ms-MY" sz="1600" dirty="0">
                <a:latin typeface="Century Gothic" pitchFamily="34" charset="0"/>
              </a:rPr>
              <a:t>telah dibangunkan</a:t>
            </a:r>
          </a:p>
          <a:p>
            <a:pPr>
              <a:buFont typeface="+mj-lt"/>
              <a:buAutoNum type="arabicPeriod"/>
            </a:pPr>
            <a:r>
              <a:rPr lang="ms-MY" sz="1600" dirty="0" smtClean="0">
                <a:latin typeface="Century Gothic" pitchFamily="34" charset="0"/>
              </a:rPr>
              <a:t>Lebih laju </a:t>
            </a:r>
            <a:r>
              <a:rPr lang="ms-MY" sz="1600" dirty="0">
                <a:latin typeface="Century Gothic" pitchFamily="34" charset="0"/>
              </a:rPr>
              <a:t>daripada komputer Generasi Pertama</a:t>
            </a:r>
          </a:p>
          <a:p>
            <a:pPr>
              <a:buFont typeface="+mj-lt"/>
              <a:buAutoNum type="arabicPeriod"/>
            </a:pPr>
            <a:r>
              <a:rPr lang="ms-MY" sz="1600" dirty="0" smtClean="0">
                <a:latin typeface="Century Gothic" pitchFamily="34" charset="0"/>
              </a:rPr>
              <a:t>Sistem Operasi (OS) yang </a:t>
            </a:r>
            <a:r>
              <a:rPr lang="ms-MY" sz="1600" dirty="0">
                <a:latin typeface="Century Gothic" pitchFamily="34" charset="0"/>
              </a:rPr>
              <a:t>pertama telah dibangunkan</a:t>
            </a:r>
          </a:p>
          <a:p>
            <a:pPr>
              <a:buFont typeface="+mj-lt"/>
              <a:buAutoNum type="arabicPeriod"/>
            </a:pPr>
            <a:r>
              <a:rPr lang="ms-MY" sz="1600" dirty="0" smtClean="0">
                <a:latin typeface="Century Gothic" pitchFamily="34" charset="0"/>
              </a:rPr>
              <a:t>Pengaturcaraan </a:t>
            </a:r>
            <a:r>
              <a:rPr lang="ms-MY" sz="1600" dirty="0">
                <a:latin typeface="Century Gothic" pitchFamily="34" charset="0"/>
              </a:rPr>
              <a:t>adalah dalam Mesin Bahasa &amp; Bahasa </a:t>
            </a:r>
            <a:r>
              <a:rPr lang="ms-MY" sz="1600" dirty="0" smtClean="0">
                <a:latin typeface="Century Gothic" pitchFamily="34" charset="0"/>
              </a:rPr>
              <a:t>Assembly</a:t>
            </a:r>
            <a:endParaRPr lang="ms-MY" sz="1600" dirty="0">
              <a:latin typeface="Century Gothic" pitchFamily="34" charset="0"/>
            </a:endParaRPr>
          </a:p>
          <a:p>
            <a:pPr>
              <a:buFont typeface="+mj-lt"/>
              <a:buAutoNum type="arabicPeriod"/>
            </a:pPr>
            <a:r>
              <a:rPr lang="ms-MY" sz="1600" dirty="0" smtClean="0">
                <a:latin typeface="Century Gothic" pitchFamily="34" charset="0"/>
              </a:rPr>
              <a:t>Pita </a:t>
            </a:r>
            <a:r>
              <a:rPr lang="ms-MY" sz="1600" dirty="0">
                <a:latin typeface="Century Gothic" pitchFamily="34" charset="0"/>
              </a:rPr>
              <a:t>magnet dan </a:t>
            </a:r>
            <a:r>
              <a:rPr lang="ms-MY" sz="1600" dirty="0" smtClean="0">
                <a:latin typeface="Century Gothic" pitchFamily="34" charset="0"/>
              </a:rPr>
              <a:t>cakera  </a:t>
            </a:r>
            <a:r>
              <a:rPr lang="ms-MY" sz="1600" dirty="0">
                <a:latin typeface="Century Gothic" pitchFamily="34" charset="0"/>
              </a:rPr>
              <a:t>telah digunakan</a:t>
            </a:r>
          </a:p>
          <a:p>
            <a:pPr>
              <a:buFont typeface="+mj-lt"/>
              <a:buAutoNum type="arabicPeriod"/>
            </a:pPr>
            <a:r>
              <a:rPr lang="ms-MY" sz="1600" dirty="0" smtClean="0">
                <a:latin typeface="Century Gothic" pitchFamily="34" charset="0"/>
              </a:rPr>
              <a:t>Komputer </a:t>
            </a:r>
            <a:r>
              <a:rPr lang="ms-MY" sz="1600" dirty="0">
                <a:latin typeface="Century Gothic" pitchFamily="34" charset="0"/>
              </a:rPr>
              <a:t>menjadi lebih kecil dalam saiz daripada komputer Generasi Pertama</a:t>
            </a:r>
          </a:p>
          <a:p>
            <a:pPr>
              <a:buFont typeface="+mj-lt"/>
              <a:buAutoNum type="arabicPeriod"/>
            </a:pPr>
            <a:r>
              <a:rPr lang="ms-MY" sz="1600" dirty="0" smtClean="0">
                <a:latin typeface="Century Gothic" pitchFamily="34" charset="0"/>
              </a:rPr>
              <a:t>Komputer </a:t>
            </a:r>
            <a:r>
              <a:rPr lang="ms-MY" sz="1600" dirty="0">
                <a:latin typeface="Century Gothic" pitchFamily="34" charset="0"/>
              </a:rPr>
              <a:t>digunakan kurang haba &amp; </a:t>
            </a:r>
            <a:r>
              <a:rPr lang="ms-MY" sz="1600" dirty="0" smtClean="0">
                <a:latin typeface="Century Gothic" pitchFamily="34" charset="0"/>
              </a:rPr>
              <a:t>kurang menggunakan </a:t>
            </a:r>
            <a:r>
              <a:rPr lang="ms-MY" sz="1600" dirty="0">
                <a:latin typeface="Century Gothic" pitchFamily="34" charset="0"/>
              </a:rPr>
              <a:t>tenaga elektrik</a:t>
            </a:r>
          </a:p>
        </p:txBody>
      </p:sp>
      <p:pic>
        <p:nvPicPr>
          <p:cNvPr id="4100" name="Picture 4" descr="https://encrypted-tbn0.gstatic.com/images?q=tbn:ANd9GcQFv9H1e5wfcaBoUG09zRoUj3UkCW8biHlZ5D3DqsWGhZu4KjHH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466559"/>
            <a:ext cx="2324233" cy="2051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3.bp.blogspot.com/-Ki8f0a6ZUzY/UCayNDxADdI/AAAAAAAAADc/S7DTWgZtxco/s1600/trans2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699977"/>
            <a:ext cx="2160240" cy="1641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encrypted-tbn3.gstatic.com/images?q=tbn:ANd9GcT-kRR5W_P595hr9VUtif65ZBTKoVbhzsiN7SqGQJVWSL9fpZQJ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607354"/>
            <a:ext cx="1944216" cy="1482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340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Sejarah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Generasi</a:t>
            </a:r>
            <a:r>
              <a:rPr lang="en-US" dirty="0" smtClean="0"/>
              <a:t> </a:t>
            </a:r>
            <a:r>
              <a:rPr lang="en-US" dirty="0" err="1" smtClean="0"/>
              <a:t>Ketiga</a:t>
            </a:r>
            <a:r>
              <a:rPr lang="en-US" dirty="0" smtClean="0"/>
              <a:t> (1965 – 1974)</a:t>
            </a:r>
          </a:p>
          <a:p>
            <a:pPr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Penciptaan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c</a:t>
            </a:r>
            <a:r>
              <a:rPr lang="en-US" sz="1800" dirty="0" err="1" smtClean="0">
                <a:latin typeface="Century Gothic" pitchFamily="34" charset="0"/>
              </a:rPr>
              <a:t>ip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dan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cip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ms-MY" sz="1800" dirty="0" smtClean="0">
                <a:latin typeface="Century Gothic" pitchFamily="34" charset="0"/>
              </a:rPr>
              <a:t>Litar </a:t>
            </a:r>
            <a:r>
              <a:rPr lang="ms-MY" sz="1800" dirty="0">
                <a:latin typeface="Century Gothic" pitchFamily="34" charset="0"/>
              </a:rPr>
              <a:t>bersepadu </a:t>
            </a:r>
            <a:endParaRPr lang="ms-MY" sz="1800" dirty="0" smtClean="0">
              <a:latin typeface="Century Gothic" pitchFamily="34" charset="0"/>
            </a:endParaRPr>
          </a:p>
          <a:p>
            <a:pPr>
              <a:buFont typeface="+mj-lt"/>
              <a:buAutoNum type="arabicPeriod"/>
            </a:pPr>
            <a:r>
              <a:rPr lang="ms-MY" sz="1800" dirty="0" smtClean="0">
                <a:latin typeface="Century Gothic" pitchFamily="34" charset="0"/>
              </a:rPr>
              <a:t>Penggunaan kuasa elektrik </a:t>
            </a:r>
            <a:r>
              <a:rPr lang="ms-MY" sz="1800" dirty="0">
                <a:latin typeface="Century Gothic" pitchFamily="34" charset="0"/>
              </a:rPr>
              <a:t>adalah rendah</a:t>
            </a:r>
          </a:p>
          <a:p>
            <a:pPr>
              <a:buFont typeface="+mj-lt"/>
              <a:buAutoNum type="arabicPeriod"/>
            </a:pPr>
            <a:r>
              <a:rPr lang="ms-MY" sz="1800" dirty="0" smtClean="0">
                <a:latin typeface="Century Gothic" pitchFamily="34" charset="0"/>
              </a:rPr>
              <a:t>Cip SSI (small scale integration) </a:t>
            </a:r>
            <a:r>
              <a:rPr lang="ms-MY" sz="1800" dirty="0">
                <a:latin typeface="Century Gothic" pitchFamily="34" charset="0"/>
              </a:rPr>
              <a:t>&amp; </a:t>
            </a:r>
            <a:r>
              <a:rPr lang="ms-MY" sz="1800" dirty="0" smtClean="0">
                <a:latin typeface="Century Gothic" pitchFamily="34" charset="0"/>
              </a:rPr>
              <a:t>teknologi MSI (medium-scale integration) </a:t>
            </a:r>
            <a:r>
              <a:rPr lang="ms-MY" sz="1800" dirty="0">
                <a:latin typeface="Century Gothic" pitchFamily="34" charset="0"/>
              </a:rPr>
              <a:t>telah digunakan</a:t>
            </a:r>
          </a:p>
          <a:p>
            <a:pPr>
              <a:buFont typeface="+mj-lt"/>
              <a:buAutoNum type="arabicPeriod"/>
            </a:pPr>
            <a:r>
              <a:rPr lang="ms-MY" sz="1800" dirty="0" smtClean="0">
                <a:latin typeface="Century Gothic" pitchFamily="34" charset="0"/>
              </a:rPr>
              <a:t>Bahasa pengaturcaraan telah </a:t>
            </a:r>
            <a:r>
              <a:rPr lang="ms-MY" sz="1800" dirty="0">
                <a:latin typeface="Century Gothic" pitchFamily="34" charset="0"/>
              </a:rPr>
              <a:t>digunakan</a:t>
            </a:r>
          </a:p>
        </p:txBody>
      </p:sp>
      <p:pic>
        <p:nvPicPr>
          <p:cNvPr id="5122" name="Picture 2" descr="https://encrypted-tbn2.gstatic.com/images?q=tbn:ANd9GcQPS0We0r4QJR6SDA1z-VpwJC93sfKxLZkZUn_M8CrLTBh6t_t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77072"/>
            <a:ext cx="2143125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779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Sejarah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err="1" smtClean="0">
                <a:latin typeface="Century Gothic" pitchFamily="34" charset="0"/>
              </a:rPr>
              <a:t>Generasi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Keempat</a:t>
            </a:r>
            <a:r>
              <a:rPr lang="en-US" sz="2000" dirty="0" smtClean="0">
                <a:latin typeface="Century Gothic" pitchFamily="34" charset="0"/>
              </a:rPr>
              <a:t> (1975 – 2000)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Penggunaan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teknologi</a:t>
            </a:r>
            <a:r>
              <a:rPr lang="en-US" sz="1800" dirty="0" smtClean="0">
                <a:latin typeface="Century Gothic" pitchFamily="34" charset="0"/>
              </a:rPr>
              <a:t> LSI </a:t>
            </a:r>
            <a:r>
              <a:rPr lang="en-US" sz="1800" dirty="0">
                <a:latin typeface="Century Gothic" pitchFamily="34" charset="0"/>
              </a:rPr>
              <a:t>&amp; </a:t>
            </a:r>
            <a:r>
              <a:rPr lang="en-US" sz="1800" dirty="0" smtClean="0">
                <a:latin typeface="Century Gothic" pitchFamily="34" charset="0"/>
              </a:rPr>
              <a:t>VLSI</a:t>
            </a:r>
            <a:endParaRPr lang="en-US" sz="1800" dirty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smtClean="0">
                <a:latin typeface="Century Gothic" pitchFamily="34" charset="0"/>
              </a:rPr>
              <a:t>Pembangunan </a:t>
            </a:r>
            <a:r>
              <a:rPr lang="en-US" sz="1800" dirty="0" err="1" smtClean="0">
                <a:latin typeface="Century Gothic" pitchFamily="34" charset="0"/>
              </a:rPr>
              <a:t>komputer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mudah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alih</a:t>
            </a:r>
            <a:endParaRPr lang="en-US" sz="1800" dirty="0" smtClean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Teknologi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>
                <a:latin typeface="Century Gothic" pitchFamily="34" charset="0"/>
              </a:rPr>
              <a:t>RAID </a:t>
            </a:r>
            <a:r>
              <a:rPr lang="en-US" sz="1800" dirty="0" err="1" smtClean="0">
                <a:latin typeface="Century Gothic" pitchFamily="34" charset="0"/>
              </a:rPr>
              <a:t>bagi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penyimpanan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>
                <a:latin typeface="Century Gothic" pitchFamily="34" charset="0"/>
              </a:rPr>
              <a:t>data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Digunakan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dalam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realiti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maya</a:t>
            </a:r>
            <a:r>
              <a:rPr lang="en-US" sz="1800" dirty="0">
                <a:latin typeface="Century Gothic" pitchFamily="34" charset="0"/>
              </a:rPr>
              <a:t>, </a:t>
            </a:r>
            <a:r>
              <a:rPr lang="en-US" sz="1800" dirty="0" smtClean="0">
                <a:latin typeface="Century Gothic" pitchFamily="34" charset="0"/>
              </a:rPr>
              <a:t>multimedia </a:t>
            </a:r>
            <a:r>
              <a:rPr lang="en-US" sz="1800" dirty="0" err="1" smtClean="0">
                <a:latin typeface="Century Gothic" pitchFamily="34" charset="0"/>
              </a:rPr>
              <a:t>dan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simulasi</a:t>
            </a:r>
            <a:endParaRPr lang="en-US" sz="1800" dirty="0">
              <a:latin typeface="Century Gothic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 smtClean="0">
                <a:latin typeface="Century Gothic" pitchFamily="34" charset="0"/>
              </a:rPr>
              <a:t>Komputer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mula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digunakan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untuk</a:t>
            </a:r>
            <a:r>
              <a:rPr lang="en-US" sz="1800" dirty="0">
                <a:latin typeface="Century Gothic" pitchFamily="34" charset="0"/>
              </a:rPr>
              <a:t> </a:t>
            </a:r>
            <a:r>
              <a:rPr lang="en-US" sz="1800" dirty="0" err="1">
                <a:latin typeface="Century Gothic" pitchFamily="34" charset="0"/>
              </a:rPr>
              <a:t>Komunikasi</a:t>
            </a:r>
            <a:r>
              <a:rPr lang="en-US" sz="1800" dirty="0">
                <a:latin typeface="Century Gothic" pitchFamily="34" charset="0"/>
              </a:rPr>
              <a:t> Data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800" dirty="0" err="1">
                <a:latin typeface="Century Gothic" pitchFamily="34" charset="0"/>
              </a:rPr>
              <a:t>K</a:t>
            </a:r>
            <a:r>
              <a:rPr lang="en-US" sz="1800" dirty="0" err="1" smtClean="0">
                <a:latin typeface="Century Gothic" pitchFamily="34" charset="0"/>
              </a:rPr>
              <a:t>elajuan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mengakses</a:t>
            </a:r>
            <a:r>
              <a:rPr lang="en-US" sz="1800" dirty="0" smtClean="0">
                <a:latin typeface="Century Gothic" pitchFamily="34" charset="0"/>
              </a:rPr>
              <a:t> yang </a:t>
            </a:r>
            <a:r>
              <a:rPr lang="en-US" sz="1800" dirty="0" err="1" smtClean="0">
                <a:latin typeface="Century Gothic" pitchFamily="34" charset="0"/>
              </a:rPr>
              <a:t>tinggi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dan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kapasiti</a:t>
            </a:r>
            <a:r>
              <a:rPr lang="en-US" sz="1800" dirty="0" smtClean="0">
                <a:latin typeface="Century Gothic" pitchFamily="34" charset="0"/>
              </a:rPr>
              <a:t> </a:t>
            </a:r>
            <a:r>
              <a:rPr lang="en-US" sz="1800" dirty="0" err="1" smtClean="0">
                <a:latin typeface="Century Gothic" pitchFamily="34" charset="0"/>
              </a:rPr>
              <a:t>penyimpanan</a:t>
            </a:r>
            <a:r>
              <a:rPr lang="en-US" sz="1800" dirty="0" smtClean="0">
                <a:latin typeface="Century Gothic" pitchFamily="34" charset="0"/>
              </a:rPr>
              <a:t> data yang </a:t>
            </a:r>
            <a:r>
              <a:rPr lang="en-US" sz="1800" dirty="0" err="1" smtClean="0">
                <a:latin typeface="Century Gothic" pitchFamily="34" charset="0"/>
              </a:rPr>
              <a:t>tinggi</a:t>
            </a:r>
            <a:r>
              <a:rPr lang="en-US" sz="1800" dirty="0" smtClean="0">
                <a:latin typeface="Century Gothic" pitchFamily="34" charset="0"/>
              </a:rPr>
              <a:t>.</a:t>
            </a:r>
            <a:endParaRPr lang="ms-MY" sz="1800" dirty="0">
              <a:latin typeface="Century Gothic" pitchFamily="34" charset="0"/>
            </a:endParaRPr>
          </a:p>
        </p:txBody>
      </p:sp>
      <p:pic>
        <p:nvPicPr>
          <p:cNvPr id="7170" name="Picture 2" descr="https://encrypted-tbn1.gstatic.com/images?q=tbn:ANd9GcTWGhg58maWm7gBPg4GQ7bdwlCC5mAQdo6hRGNrzfnfXJQrGHDZq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21088"/>
            <a:ext cx="2838848" cy="21263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encrypted-tbn1.gstatic.com/images?q=tbn:ANd9GcSOIDewIcrThIXqX88TtIekD_iYUr-Dk3K4fBecPhM5HIRa0ZeqP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407986"/>
            <a:ext cx="2619375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21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Sejarah</a:t>
            </a:r>
            <a:r>
              <a:rPr lang="en-US" dirty="0" smtClean="0"/>
              <a:t> </a:t>
            </a:r>
            <a:r>
              <a:rPr lang="en-US" dirty="0" err="1" smtClean="0"/>
              <a:t>Komputer</a:t>
            </a:r>
            <a:endParaRPr lang="ms-MY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Generasi</a:t>
            </a:r>
            <a:r>
              <a:rPr lang="en-US" dirty="0" smtClean="0"/>
              <a:t> </a:t>
            </a:r>
            <a:r>
              <a:rPr lang="en-US" dirty="0" err="1" smtClean="0"/>
              <a:t>Kelima</a:t>
            </a:r>
            <a:r>
              <a:rPr lang="en-US" dirty="0" smtClean="0"/>
              <a:t> (2000 – </a:t>
            </a:r>
            <a:r>
              <a:rPr lang="en-US" dirty="0" err="1" smtClean="0"/>
              <a:t>sekarang</a:t>
            </a:r>
            <a:r>
              <a:rPr lang="en-US" dirty="0" smtClean="0"/>
              <a:t>)</a:t>
            </a:r>
          </a:p>
          <a:p>
            <a:pPr>
              <a:buFont typeface="+mj-lt"/>
              <a:buAutoNum type="arabicPeriod"/>
            </a:pPr>
            <a:r>
              <a:rPr lang="en-US" sz="2000" dirty="0" err="1" smtClean="0">
                <a:latin typeface="Century Gothic" pitchFamily="34" charset="0"/>
              </a:rPr>
              <a:t>Pemprosesan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selari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digunakan</a:t>
            </a:r>
            <a:endParaRPr lang="en-US" sz="2000" dirty="0">
              <a:latin typeface="Century Gothic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000" dirty="0" err="1" smtClean="0">
                <a:latin typeface="Century Gothic" pitchFamily="34" charset="0"/>
              </a:rPr>
              <a:t>Penggunaan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superkonduktor</a:t>
            </a:r>
            <a:r>
              <a:rPr lang="en-US" sz="2000" dirty="0" smtClean="0">
                <a:latin typeface="Century Gothic" pitchFamily="34" charset="0"/>
              </a:rPr>
              <a:t> </a:t>
            </a:r>
          </a:p>
          <a:p>
            <a:pPr>
              <a:buFont typeface="+mj-lt"/>
              <a:buAutoNum type="arabicPeriod"/>
            </a:pPr>
            <a:r>
              <a:rPr lang="en-US" sz="2000" dirty="0" err="1" smtClean="0">
                <a:latin typeface="Century Gothic" pitchFamily="34" charset="0"/>
              </a:rPr>
              <a:t>Penggunaan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pengecaman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pertuturan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endParaRPr lang="en-US" sz="2000" dirty="0">
              <a:latin typeface="Century Gothic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000" dirty="0" err="1" smtClean="0">
                <a:latin typeface="Century Gothic" pitchFamily="34" charset="0"/>
              </a:rPr>
              <a:t>Penggunaan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teknologi</a:t>
            </a:r>
            <a:r>
              <a:rPr lang="en-US" sz="2000" dirty="0" smtClean="0">
                <a:latin typeface="Century Gothic" pitchFamily="34" charset="0"/>
              </a:rPr>
              <a:t> robot </a:t>
            </a:r>
            <a:r>
              <a:rPr lang="en-US" sz="2000" dirty="0" err="1">
                <a:latin typeface="Century Gothic" pitchFamily="34" charset="0"/>
              </a:rPr>
              <a:t>pintar</a:t>
            </a:r>
            <a:endParaRPr lang="en-US" sz="2000" dirty="0">
              <a:latin typeface="Century Gothic" pitchFamily="34" charset="0"/>
            </a:endParaRPr>
          </a:p>
          <a:p>
            <a:pPr>
              <a:buFont typeface="+mj-lt"/>
              <a:buAutoNum type="arabicPeriod"/>
            </a:pPr>
            <a:r>
              <a:rPr lang="en-US" sz="2000" dirty="0" err="1" smtClean="0">
                <a:latin typeface="Century Gothic" pitchFamily="34" charset="0"/>
              </a:rPr>
              <a:t>Penggunaan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 smtClean="0">
                <a:latin typeface="Century Gothic" pitchFamily="34" charset="0"/>
              </a:rPr>
              <a:t>kecerdasan</a:t>
            </a:r>
            <a:r>
              <a:rPr lang="en-US" sz="2000" dirty="0" smtClean="0">
                <a:latin typeface="Century Gothic" pitchFamily="34" charset="0"/>
              </a:rPr>
              <a:t> </a:t>
            </a:r>
            <a:r>
              <a:rPr lang="en-US" sz="2000" dirty="0" err="1">
                <a:latin typeface="Century Gothic" pitchFamily="34" charset="0"/>
              </a:rPr>
              <a:t>buatan</a:t>
            </a:r>
            <a:endParaRPr lang="en-US" sz="2000" dirty="0" smtClean="0">
              <a:latin typeface="Century Gothic" pitchFamily="34" charset="0"/>
            </a:endParaRPr>
          </a:p>
        </p:txBody>
      </p:sp>
      <p:pic>
        <p:nvPicPr>
          <p:cNvPr id="6146" name="Picture 2" descr="https://encrypted-tbn2.gstatic.com/images?q=tbn:ANd9GcROKdgI2pgFDcxOkqMdBN-TMzgh-d79UMth1UYYUSxYaXgswIz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3056"/>
            <a:ext cx="3711035" cy="23128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encrypted-tbn1.gstatic.com/images?q=tbn:ANd9GcSqgvXz0m6-qrQ7b8LGDrYuQni5WkfV-NIhx3bmJa0lzWUI7HHr4Q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61441"/>
            <a:ext cx="2304256" cy="2056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https://encrypted-tbn3.gstatic.com/images?q=tbn:ANd9GcSQ8xhdoi2XRg-vH31n4Mn_XEu-1c5juw9zotpJ1DK3116U6_d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ms-MY"/>
          </a:p>
        </p:txBody>
      </p:sp>
      <p:sp>
        <p:nvSpPr>
          <p:cNvPr id="7" name="AutoShape 8" descr="https://encrypted-tbn3.gstatic.com/images?q=tbn:ANd9GcQO-Inq2fWnLkuorW9mJWA4_6_UEwBQ24aOAxnrowIl7XK8sI_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ms-MY"/>
          </a:p>
        </p:txBody>
      </p:sp>
      <p:sp>
        <p:nvSpPr>
          <p:cNvPr id="8" name="AutoShape 10" descr="https://encrypted-tbn3.gstatic.com/images?q=tbn:ANd9GcQO-Inq2fWnLkuorW9mJWA4_6_UEwBQ24aOAxnrowIl7XK8sI_k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ms-MY"/>
          </a:p>
        </p:txBody>
      </p:sp>
      <p:pic>
        <p:nvPicPr>
          <p:cNvPr id="6156" name="Picture 12" descr="http://mirutech.files.wordpress.com/2012/10/th.jpeg?w=6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92696"/>
            <a:ext cx="196215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216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7TGp_education_e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4135</TotalTime>
  <Words>830</Words>
  <Application>Microsoft Office PowerPoint</Application>
  <PresentationFormat>On-screen Show (4:3)</PresentationFormat>
  <Paragraphs>168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Arial Narrow</vt:lpstr>
      <vt:lpstr>Calibri</vt:lpstr>
      <vt:lpstr>Century Gothic</vt:lpstr>
      <vt:lpstr>Trebuchet MS</vt:lpstr>
      <vt:lpstr>Verdana</vt:lpstr>
      <vt:lpstr>Wingdings</vt:lpstr>
      <vt:lpstr>267TGp_education_e</vt:lpstr>
      <vt:lpstr>PowerPoint Presentation</vt:lpstr>
      <vt:lpstr>PowerPoint Presentation</vt:lpstr>
      <vt:lpstr>Mengenal Komputer</vt:lpstr>
      <vt:lpstr>Sejarah Komputer</vt:lpstr>
      <vt:lpstr>Sejarah Komputer</vt:lpstr>
      <vt:lpstr>Sejarah Komputer</vt:lpstr>
      <vt:lpstr>Sejarah Komputer</vt:lpstr>
      <vt:lpstr>Sejarah Komputer</vt:lpstr>
      <vt:lpstr>Sejarah Komputer</vt:lpstr>
      <vt:lpstr>Pengelasan Komputer</vt:lpstr>
      <vt:lpstr>Komputer Terbenam </vt:lpstr>
      <vt:lpstr>Komputer Super  (Supercomputer)</vt:lpstr>
      <vt:lpstr>Kerangka Utama (Main Frame)</vt:lpstr>
      <vt:lpstr>Komputer Mini</vt:lpstr>
      <vt:lpstr>Komputer Mikro  (Personal/desktop Computer, PC) </vt:lpstr>
      <vt:lpstr>Komputer Tangan  (Palmtop Computer)</vt:lpstr>
      <vt:lpstr>Komputer Tangan (PDA)</vt:lpstr>
      <vt:lpstr>Stesen Kerja (Work Station)</vt:lpstr>
      <vt:lpstr>Perkembangan Dunia Komputer</vt:lpstr>
      <vt:lpstr>Perkembangan Dunia Komputer</vt:lpstr>
      <vt:lpstr>Perkembangan Dunia Komputer</vt:lpstr>
      <vt:lpstr>Perkembangan Dunia Komputer</vt:lpstr>
      <vt:lpstr>Komponen Komputer</vt:lpstr>
      <vt:lpstr>Definisi Sistem Komputer</vt:lpstr>
      <vt:lpstr>Kitaran Pemprosesan Maklumat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 Merentas Kurikulum</dc:title>
  <dc:creator>muntasir UPKK BPK</dc:creator>
  <cp:lastModifiedBy>User</cp:lastModifiedBy>
  <cp:revision>434</cp:revision>
  <dcterms:created xsi:type="dcterms:W3CDTF">2012-01-17T07:16:06Z</dcterms:created>
  <dcterms:modified xsi:type="dcterms:W3CDTF">2013-09-21T11:51:32Z</dcterms:modified>
</cp:coreProperties>
</file>