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85" r:id="rId2"/>
    <p:sldId id="313" r:id="rId3"/>
    <p:sldId id="314" r:id="rId4"/>
    <p:sldId id="315" r:id="rId5"/>
    <p:sldId id="318" r:id="rId6"/>
    <p:sldId id="316" r:id="rId7"/>
    <p:sldId id="317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12" r:id="rId18"/>
  </p:sldIdLst>
  <p:sldSz cx="9144000" cy="6858000" type="screen4x3"/>
  <p:notesSz cx="7099300" cy="10234613"/>
  <p:defaultTextStyle>
    <a:defPPr>
      <a:defRPr lang="en-MY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8217"/>
    <a:srgbClr val="F09942"/>
    <a:srgbClr val="FF0000"/>
    <a:srgbClr val="C06F04"/>
    <a:srgbClr val="FFFF00"/>
    <a:srgbClr val="AB5A01"/>
    <a:srgbClr val="CCB1D7"/>
    <a:srgbClr val="CCB1EB"/>
    <a:srgbClr val="E5D8EB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1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9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D455EA3D-E6FA-405C-AEAF-2F39C7B31B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9579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186AC868-C70F-45AC-8263-7A76606BB29E}" type="datetimeFigureOut">
              <a:rPr lang="en-US" smtClean="0"/>
              <a:pPr/>
              <a:t>9/22/2013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CF8BBD55-706A-45F4-8A48-1CC56D2608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03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Freeform 58"/>
          <p:cNvSpPr>
            <a:spLocks/>
          </p:cNvSpPr>
          <p:nvPr/>
        </p:nvSpPr>
        <p:spPr bwMode="gray">
          <a:xfrm>
            <a:off x="0" y="-7343"/>
            <a:ext cx="9145588" cy="6316663"/>
          </a:xfrm>
          <a:custGeom>
            <a:avLst/>
            <a:gdLst/>
            <a:ahLst/>
            <a:cxnLst>
              <a:cxn ang="0">
                <a:pos x="1193" y="2909"/>
              </a:cxn>
              <a:cxn ang="0">
                <a:pos x="2737" y="2700"/>
              </a:cxn>
              <a:cxn ang="0">
                <a:pos x="4345" y="2640"/>
              </a:cxn>
              <a:cxn ang="0">
                <a:pos x="5401" y="2622"/>
              </a:cxn>
              <a:cxn ang="0">
                <a:pos x="5761" y="2544"/>
              </a:cxn>
              <a:cxn ang="0">
                <a:pos x="5761" y="0"/>
              </a:cxn>
              <a:cxn ang="0">
                <a:pos x="0" y="0"/>
              </a:cxn>
              <a:cxn ang="0">
                <a:pos x="5" y="3979"/>
              </a:cxn>
              <a:cxn ang="0">
                <a:pos x="1193" y="2909"/>
              </a:cxn>
            </a:cxnLst>
            <a:rect l="0" t="0" r="r" b="b"/>
            <a:pathLst>
              <a:path w="5761" h="3979">
                <a:moveTo>
                  <a:pt x="1193" y="2909"/>
                </a:moveTo>
                <a:cubicBezTo>
                  <a:pt x="1793" y="2765"/>
                  <a:pt x="1688" y="2790"/>
                  <a:pt x="2737" y="2700"/>
                </a:cubicBezTo>
                <a:cubicBezTo>
                  <a:pt x="3842" y="2658"/>
                  <a:pt x="3903" y="2652"/>
                  <a:pt x="4345" y="2640"/>
                </a:cubicBezTo>
                <a:cubicBezTo>
                  <a:pt x="4789" y="2627"/>
                  <a:pt x="5165" y="2638"/>
                  <a:pt x="5401" y="2622"/>
                </a:cubicBezTo>
                <a:cubicBezTo>
                  <a:pt x="5587" y="2598"/>
                  <a:pt x="5681" y="2573"/>
                  <a:pt x="5761" y="2544"/>
                </a:cubicBezTo>
                <a:cubicBezTo>
                  <a:pt x="5761" y="1295"/>
                  <a:pt x="5761" y="0"/>
                  <a:pt x="5761" y="0"/>
                </a:cubicBezTo>
                <a:lnTo>
                  <a:pt x="0" y="0"/>
                </a:lnTo>
                <a:cubicBezTo>
                  <a:pt x="0" y="0"/>
                  <a:pt x="2" y="1989"/>
                  <a:pt x="5" y="3979"/>
                </a:cubicBezTo>
                <a:cubicBezTo>
                  <a:pt x="61" y="3716"/>
                  <a:pt x="145" y="3216"/>
                  <a:pt x="1193" y="2909"/>
                </a:cubicBezTo>
                <a:close/>
              </a:path>
            </a:pathLst>
          </a:custGeom>
          <a:solidFill>
            <a:schemeClr val="accent5">
              <a:lumMod val="60000"/>
              <a:lumOff val="40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972544" y="6573093"/>
            <a:ext cx="2895600" cy="168275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000000"/>
                </a:solidFill>
              </a:defRPr>
            </a:lvl1pPr>
          </a:lstStyle>
          <a:p>
            <a:endParaRPr lang="en-MY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460432" y="6525344"/>
            <a:ext cx="576064" cy="216024"/>
          </a:xfrm>
        </p:spPr>
        <p:txBody>
          <a:bodyPr/>
          <a:lstStyle>
            <a:lvl1pPr algn="ctr">
              <a:defRPr>
                <a:latin typeface="Arial" charset="0"/>
              </a:defRPr>
            </a:lvl1pPr>
          </a:lstStyle>
          <a:p>
            <a:fld id="{4C7295CF-AA2F-4D19-B9CA-3485A69CD591}" type="slidenum">
              <a:rPr lang="en-MY"/>
              <a:pPr/>
              <a:t>‹#›</a:t>
            </a:fld>
            <a:endParaRPr lang="en-MY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38675" y="5867400"/>
            <a:ext cx="4343400" cy="3048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en-MY"/>
          </a:p>
        </p:txBody>
      </p:sp>
      <p:sp>
        <p:nvSpPr>
          <p:cNvPr id="3120" name="AutoShape 48"/>
          <p:cNvSpPr>
            <a:spLocks noChangeArrowheads="1"/>
          </p:cNvSpPr>
          <p:nvPr/>
        </p:nvSpPr>
        <p:spPr bwMode="gray">
          <a:xfrm>
            <a:off x="8240713" y="9667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1" name="AutoShape 49"/>
          <p:cNvSpPr>
            <a:spLocks noChangeArrowheads="1"/>
          </p:cNvSpPr>
          <p:nvPr/>
        </p:nvSpPr>
        <p:spPr bwMode="gray">
          <a:xfrm>
            <a:off x="6792913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2" name="AutoShape 50"/>
          <p:cNvSpPr>
            <a:spLocks noChangeArrowheads="1"/>
          </p:cNvSpPr>
          <p:nvPr/>
        </p:nvSpPr>
        <p:spPr bwMode="gray">
          <a:xfrm>
            <a:off x="6078538" y="95726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3" name="AutoShape 51"/>
          <p:cNvSpPr>
            <a:spLocks noChangeArrowheads="1"/>
          </p:cNvSpPr>
          <p:nvPr/>
        </p:nvSpPr>
        <p:spPr bwMode="gray">
          <a:xfrm>
            <a:off x="6802438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4" name="AutoShape 52"/>
          <p:cNvSpPr>
            <a:spLocks noChangeArrowheads="1"/>
          </p:cNvSpPr>
          <p:nvPr/>
        </p:nvSpPr>
        <p:spPr bwMode="gray">
          <a:xfrm>
            <a:off x="5345113" y="1690688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6" name="AutoShape 54"/>
          <p:cNvSpPr>
            <a:spLocks noChangeArrowheads="1"/>
          </p:cNvSpPr>
          <p:nvPr/>
        </p:nvSpPr>
        <p:spPr bwMode="gray">
          <a:xfrm>
            <a:off x="7696200" y="30083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29" name="AutoShape 57"/>
          <p:cNvSpPr>
            <a:spLocks noChangeArrowheads="1"/>
          </p:cNvSpPr>
          <p:nvPr/>
        </p:nvSpPr>
        <p:spPr bwMode="gray">
          <a:xfrm>
            <a:off x="7696200" y="2284413"/>
            <a:ext cx="647700" cy="649287"/>
          </a:xfrm>
          <a:prstGeom prst="roundRect">
            <a:avLst>
              <a:gd name="adj" fmla="val 16667"/>
            </a:avLst>
          </a:prstGeom>
          <a:solidFill>
            <a:srgbClr val="FCEAD8">
              <a:alpha val="0"/>
            </a:srgbClr>
          </a:solidFill>
          <a:ln w="9525">
            <a:solidFill>
              <a:srgbClr val="CD280D">
                <a:alpha val="37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3132" name="Freeform 60"/>
          <p:cNvSpPr>
            <a:spLocks/>
          </p:cNvSpPr>
          <p:nvPr/>
        </p:nvSpPr>
        <p:spPr bwMode="gray">
          <a:xfrm>
            <a:off x="381000" y="4238625"/>
            <a:ext cx="7781925" cy="2619375"/>
          </a:xfrm>
          <a:custGeom>
            <a:avLst/>
            <a:gdLst/>
            <a:ahLst/>
            <a:cxnLst>
              <a:cxn ang="0">
                <a:pos x="432" y="1650"/>
              </a:cxn>
              <a:cxn ang="0">
                <a:pos x="816" y="1650"/>
              </a:cxn>
              <a:cxn ang="0">
                <a:pos x="1056" y="642"/>
              </a:cxn>
              <a:cxn ang="0">
                <a:pos x="2352" y="162"/>
              </a:cxn>
              <a:cxn ang="0">
                <a:pos x="4902" y="0"/>
              </a:cxn>
              <a:cxn ang="0">
                <a:pos x="2400" y="66"/>
              </a:cxn>
              <a:cxn ang="0">
                <a:pos x="864" y="450"/>
              </a:cxn>
              <a:cxn ang="0">
                <a:pos x="0" y="1650"/>
              </a:cxn>
              <a:cxn ang="0">
                <a:pos x="816" y="1650"/>
              </a:cxn>
              <a:cxn ang="0">
                <a:pos x="144" y="1650"/>
              </a:cxn>
              <a:cxn ang="0">
                <a:pos x="576" y="1650"/>
              </a:cxn>
              <a:cxn ang="0">
                <a:pos x="432" y="1650"/>
              </a:cxn>
            </a:cxnLst>
            <a:rect l="0" t="0" r="r" b="b"/>
            <a:pathLst>
              <a:path w="4902" h="1650">
                <a:moveTo>
                  <a:pt x="432" y="1650"/>
                </a:moveTo>
                <a:cubicBezTo>
                  <a:pt x="432" y="1650"/>
                  <a:pt x="624" y="1650"/>
                  <a:pt x="816" y="1650"/>
                </a:cubicBezTo>
                <a:cubicBezTo>
                  <a:pt x="816" y="1650"/>
                  <a:pt x="384" y="1170"/>
                  <a:pt x="1056" y="642"/>
                </a:cubicBezTo>
                <a:cubicBezTo>
                  <a:pt x="1356" y="408"/>
                  <a:pt x="1711" y="269"/>
                  <a:pt x="2352" y="162"/>
                </a:cubicBezTo>
                <a:cubicBezTo>
                  <a:pt x="2993" y="55"/>
                  <a:pt x="4894" y="16"/>
                  <a:pt x="4902" y="0"/>
                </a:cubicBezTo>
                <a:lnTo>
                  <a:pt x="2400" y="66"/>
                </a:lnTo>
                <a:cubicBezTo>
                  <a:pt x="1727" y="141"/>
                  <a:pt x="1264" y="186"/>
                  <a:pt x="864" y="450"/>
                </a:cubicBezTo>
                <a:cubicBezTo>
                  <a:pt x="464" y="714"/>
                  <a:pt x="8" y="1450"/>
                  <a:pt x="0" y="1650"/>
                </a:cubicBezTo>
                <a:lnTo>
                  <a:pt x="816" y="1650"/>
                </a:lnTo>
                <a:lnTo>
                  <a:pt x="144" y="1650"/>
                </a:lnTo>
                <a:lnTo>
                  <a:pt x="576" y="1650"/>
                </a:lnTo>
                <a:lnTo>
                  <a:pt x="432" y="1650"/>
                </a:ln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133" name="Freeform 61"/>
          <p:cNvSpPr>
            <a:spLocks/>
          </p:cNvSpPr>
          <p:nvPr/>
        </p:nvSpPr>
        <p:spPr bwMode="gray">
          <a:xfrm>
            <a:off x="0" y="4038600"/>
            <a:ext cx="9161463" cy="2819400"/>
          </a:xfrm>
          <a:custGeom>
            <a:avLst/>
            <a:gdLst/>
            <a:ahLst/>
            <a:cxnLst>
              <a:cxn ang="0">
                <a:pos x="0" y="1248"/>
              </a:cxn>
              <a:cxn ang="0">
                <a:pos x="954" y="441"/>
              </a:cxn>
              <a:cxn ang="0">
                <a:pos x="2832" y="144"/>
              </a:cxn>
              <a:cxn ang="0">
                <a:pos x="5343" y="83"/>
              </a:cxn>
              <a:cxn ang="0">
                <a:pos x="5769" y="0"/>
              </a:cxn>
              <a:cxn ang="0">
                <a:pos x="5771" y="28"/>
              </a:cxn>
              <a:cxn ang="0">
                <a:pos x="5103" y="146"/>
              </a:cxn>
              <a:cxn ang="0">
                <a:pos x="2832" y="240"/>
              </a:cxn>
              <a:cxn ang="0">
                <a:pos x="1104" y="720"/>
              </a:cxn>
              <a:cxn ang="0">
                <a:pos x="672" y="1776"/>
              </a:cxn>
              <a:cxn ang="0">
                <a:pos x="0" y="1776"/>
              </a:cxn>
              <a:cxn ang="0">
                <a:pos x="0" y="1248"/>
              </a:cxn>
            </a:cxnLst>
            <a:rect l="0" t="0" r="r" b="b"/>
            <a:pathLst>
              <a:path w="5771" h="1776">
                <a:moveTo>
                  <a:pt x="0" y="1248"/>
                </a:moveTo>
                <a:cubicBezTo>
                  <a:pt x="157" y="883"/>
                  <a:pt x="482" y="625"/>
                  <a:pt x="954" y="441"/>
                </a:cubicBezTo>
                <a:cubicBezTo>
                  <a:pt x="1426" y="257"/>
                  <a:pt x="2096" y="208"/>
                  <a:pt x="2832" y="144"/>
                </a:cubicBezTo>
                <a:cubicBezTo>
                  <a:pt x="3563" y="84"/>
                  <a:pt x="4854" y="107"/>
                  <a:pt x="5343" y="83"/>
                </a:cubicBezTo>
                <a:cubicBezTo>
                  <a:pt x="5500" y="71"/>
                  <a:pt x="5732" y="23"/>
                  <a:pt x="5769" y="0"/>
                </a:cubicBezTo>
                <a:lnTo>
                  <a:pt x="5771" y="28"/>
                </a:lnTo>
                <a:cubicBezTo>
                  <a:pt x="5743" y="51"/>
                  <a:pt x="5593" y="111"/>
                  <a:pt x="5103" y="146"/>
                </a:cubicBezTo>
                <a:cubicBezTo>
                  <a:pt x="4638" y="179"/>
                  <a:pt x="3544" y="144"/>
                  <a:pt x="2832" y="240"/>
                </a:cubicBezTo>
                <a:cubicBezTo>
                  <a:pt x="2120" y="336"/>
                  <a:pt x="1464" y="464"/>
                  <a:pt x="1104" y="720"/>
                </a:cubicBezTo>
                <a:cubicBezTo>
                  <a:pt x="744" y="976"/>
                  <a:pt x="588" y="1407"/>
                  <a:pt x="672" y="1776"/>
                </a:cubicBezTo>
                <a:cubicBezTo>
                  <a:pt x="336" y="1776"/>
                  <a:pt x="0" y="1776"/>
                  <a:pt x="0" y="1776"/>
                </a:cubicBezTo>
                <a:cubicBezTo>
                  <a:pt x="0" y="1776"/>
                  <a:pt x="0" y="1248"/>
                  <a:pt x="0" y="1248"/>
                </a:cubicBezTo>
                <a:close/>
              </a:path>
            </a:pathLst>
          </a:custGeom>
          <a:solidFill>
            <a:srgbClr val="F09942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51520" y="6573093"/>
            <a:ext cx="1080120" cy="284907"/>
          </a:xfrm>
          <a:prstGeom prst="rect">
            <a:avLst/>
          </a:prstGeom>
        </p:spPr>
        <p:txBody>
          <a:bodyPr/>
          <a:lstStyle>
            <a:lvl1pPr algn="l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endParaRPr lang="en-MY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66900" y="5105400"/>
            <a:ext cx="7124700" cy="381000"/>
          </a:xfrm>
        </p:spPr>
        <p:txBody>
          <a:bodyPr/>
          <a:lstStyle>
            <a:lvl1pPr algn="r">
              <a:defRPr sz="38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pic>
        <p:nvPicPr>
          <p:cNvPr id="3117" name="Picture 45" descr="화살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 flipH="1">
            <a:off x="2987824" y="260648"/>
            <a:ext cx="2435225" cy="2435225"/>
          </a:xfrm>
          <a:prstGeom prst="rect">
            <a:avLst/>
          </a:prstGeom>
          <a:noFill/>
        </p:spPr>
      </p:pic>
      <p:pic>
        <p:nvPicPr>
          <p:cNvPr id="21" name="Picture 20" descr="Untitled-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567" y="552952"/>
            <a:ext cx="9144000" cy="5494004"/>
          </a:xfrm>
          <a:prstGeom prst="rect">
            <a:avLst/>
          </a:prstGeom>
        </p:spPr>
      </p:pic>
      <p:pic>
        <p:nvPicPr>
          <p:cNvPr id="1026" name="Picture 2" descr="C:\Users\Tasir\Desktop\template\kssr2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-171400"/>
            <a:ext cx="3636000" cy="3636000"/>
          </a:xfrm>
          <a:prstGeom prst="rect">
            <a:avLst/>
          </a:prstGeom>
          <a:noFill/>
        </p:spPr>
      </p:pic>
      <p:sp>
        <p:nvSpPr>
          <p:cNvPr id="25" name="TextBox 24"/>
          <p:cNvSpPr txBox="1"/>
          <p:nvPr userDrawn="1"/>
        </p:nvSpPr>
        <p:spPr>
          <a:xfrm>
            <a:off x="785786" y="142852"/>
            <a:ext cx="2499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baseline="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KEMENTERIAN PENDIDIKAN MALAYSIA</a:t>
            </a:r>
            <a:endParaRPr lang="en-MY" sz="11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152" y="91104"/>
            <a:ext cx="453085" cy="377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E76278-E29B-426E-B9A7-7EBE3795F6F0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019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019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CA2B5-2D45-4B3F-9D8B-ADB2EC5F53F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04664"/>
            <a:ext cx="5961856" cy="79208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lnSpc>
                <a:spcPct val="85000"/>
              </a:lnSpc>
              <a:defRPr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39750-A80D-4EAD-BD97-E93C1F80C0D6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FA198-887A-4A41-88FF-64BE9398EE9B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615AC6-A33D-46E9-9598-8EB912755C9F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63AC0F-0404-49EB-B2D2-3E86512CFB21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5D1F8-4781-43FF-9BF0-0F09551D21D9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271AB-35AD-4FDE-82B1-A1010FC96AD8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MY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MY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04BE6B-FA49-484E-8057-D261F69AC7ED}" type="slidenum">
              <a:rPr lang="en-MY"/>
              <a:pPr/>
              <a:t>‹#›</a:t>
            </a:fld>
            <a:endParaRPr lang="en-M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-3361" y="620688"/>
            <a:ext cx="8815594" cy="1584179"/>
            <a:chOff x="-3361" y="620688"/>
            <a:chExt cx="8815594" cy="1584179"/>
          </a:xfrm>
        </p:grpSpPr>
        <p:sp>
          <p:nvSpPr>
            <p:cNvPr id="20" name="Freeform 53"/>
            <p:cNvSpPr>
              <a:spLocks/>
            </p:cNvSpPr>
            <p:nvPr/>
          </p:nvSpPr>
          <p:spPr bwMode="ltGray">
            <a:xfrm flipH="1">
              <a:off x="-3361" y="640773"/>
              <a:ext cx="8815594" cy="699974"/>
            </a:xfrm>
            <a:custGeom>
              <a:avLst/>
              <a:gdLst>
                <a:gd name="connsiteX0" fmla="*/ 9990 w 9993"/>
                <a:gd name="connsiteY0" fmla="*/ 4025 h 8823"/>
                <a:gd name="connsiteX1" fmla="*/ 8811 w 9993"/>
                <a:gd name="connsiteY1" fmla="*/ 8823 h 8823"/>
                <a:gd name="connsiteX2" fmla="*/ 0 w 9993"/>
                <a:gd name="connsiteY2" fmla="*/ 0 h 8823"/>
                <a:gd name="connsiteX3" fmla="*/ 9990 w 9993"/>
                <a:gd name="connsiteY3" fmla="*/ 4025 h 8823"/>
                <a:gd name="connsiteX0" fmla="*/ 8818 w 8821"/>
                <a:gd name="connsiteY0" fmla="*/ 4857 h 10000"/>
                <a:gd name="connsiteX1" fmla="*/ 8817 w 8821"/>
                <a:gd name="connsiteY1" fmla="*/ 10000 h 10000"/>
                <a:gd name="connsiteX2" fmla="*/ 0 w 8821"/>
                <a:gd name="connsiteY2" fmla="*/ 0 h 10000"/>
                <a:gd name="connsiteX3" fmla="*/ 8818 w 8821"/>
                <a:gd name="connsiteY3" fmla="*/ 485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1" h="10000">
                  <a:moveTo>
                    <a:pt x="8818" y="4857"/>
                  </a:moveTo>
                  <a:cubicBezTo>
                    <a:pt x="8821" y="7115"/>
                    <a:pt x="8814" y="7742"/>
                    <a:pt x="8817" y="10000"/>
                  </a:cubicBezTo>
                  <a:lnTo>
                    <a:pt x="0" y="0"/>
                  </a:lnTo>
                  <a:lnTo>
                    <a:pt x="8818" y="4857"/>
                  </a:lnTo>
                  <a:close/>
                </a:path>
              </a:pathLst>
            </a:custGeom>
            <a:solidFill>
              <a:schemeClr val="bg1">
                <a:lumMod val="85000"/>
                <a:alpha val="7059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54"/>
            <p:cNvSpPr>
              <a:spLocks/>
            </p:cNvSpPr>
            <p:nvPr/>
          </p:nvSpPr>
          <p:spPr bwMode="ltGray">
            <a:xfrm flipH="1">
              <a:off x="223" y="620688"/>
              <a:ext cx="8801591" cy="1584179"/>
            </a:xfrm>
            <a:custGeom>
              <a:avLst/>
              <a:gdLst>
                <a:gd name="connsiteX0" fmla="*/ 0 w 10000"/>
                <a:gd name="connsiteY0" fmla="*/ 0 h 8658"/>
                <a:gd name="connsiteX1" fmla="*/ 8810 w 10000"/>
                <a:gd name="connsiteY1" fmla="*/ 8658 h 8658"/>
                <a:gd name="connsiteX2" fmla="*/ 10000 w 10000"/>
                <a:gd name="connsiteY2" fmla="*/ 3699 h 8658"/>
                <a:gd name="connsiteX3" fmla="*/ 0 w 10000"/>
                <a:gd name="connsiteY3" fmla="*/ 0 h 8658"/>
                <a:gd name="connsiteX0" fmla="*/ 0 w 8810"/>
                <a:gd name="connsiteY0" fmla="*/ 0 h 10000"/>
                <a:gd name="connsiteX1" fmla="*/ 8810 w 8810"/>
                <a:gd name="connsiteY1" fmla="*/ 10000 h 10000"/>
                <a:gd name="connsiteX2" fmla="*/ 8810 w 8810"/>
                <a:gd name="connsiteY2" fmla="*/ 3636 h 10000"/>
                <a:gd name="connsiteX3" fmla="*/ 0 w 8810"/>
                <a:gd name="connsiteY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0" h="10000">
                  <a:moveTo>
                    <a:pt x="0" y="0"/>
                  </a:moveTo>
                  <a:lnTo>
                    <a:pt x="8810" y="10000"/>
                  </a:lnTo>
                  <a:lnTo>
                    <a:pt x="8810" y="3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9D9D9">
                <a:alpha val="16078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" name="Freeform 55"/>
          <p:cNvSpPr>
            <a:spLocks/>
          </p:cNvSpPr>
          <p:nvPr/>
        </p:nvSpPr>
        <p:spPr bwMode="ltGray">
          <a:xfrm>
            <a:off x="-94685" y="795368"/>
            <a:ext cx="8906917" cy="6060868"/>
          </a:xfrm>
          <a:custGeom>
            <a:avLst/>
            <a:gdLst/>
            <a:ahLst/>
            <a:cxnLst>
              <a:cxn ang="0">
                <a:pos x="5048" y="0"/>
              </a:cxn>
              <a:cxn ang="0">
                <a:pos x="4" y="2774"/>
              </a:cxn>
              <a:cxn ang="0">
                <a:pos x="0" y="3428"/>
              </a:cxn>
              <a:cxn ang="0">
                <a:pos x="4111" y="3435"/>
              </a:cxn>
              <a:cxn ang="0">
                <a:pos x="5048" y="174"/>
              </a:cxn>
              <a:cxn ang="0">
                <a:pos x="5048" y="0"/>
              </a:cxn>
            </a:cxnLst>
            <a:rect l="0" t="0" r="r" b="b"/>
            <a:pathLst>
              <a:path w="5048" h="3435">
                <a:moveTo>
                  <a:pt x="5048" y="0"/>
                </a:moveTo>
                <a:lnTo>
                  <a:pt x="4" y="2774"/>
                </a:lnTo>
                <a:lnTo>
                  <a:pt x="0" y="3428"/>
                </a:lnTo>
                <a:lnTo>
                  <a:pt x="4111" y="3435"/>
                </a:lnTo>
                <a:lnTo>
                  <a:pt x="5048" y="174"/>
                </a:lnTo>
                <a:lnTo>
                  <a:pt x="5048" y="0"/>
                </a:lnTo>
                <a:close/>
              </a:path>
            </a:pathLst>
          </a:custGeom>
          <a:solidFill>
            <a:srgbClr val="A6A6A6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Freeform 56"/>
          <p:cNvSpPr>
            <a:spLocks/>
          </p:cNvSpPr>
          <p:nvPr/>
        </p:nvSpPr>
        <p:spPr bwMode="ltGray">
          <a:xfrm>
            <a:off x="-26284" y="620688"/>
            <a:ext cx="8838517" cy="6237312"/>
          </a:xfrm>
          <a:custGeom>
            <a:avLst/>
            <a:gdLst>
              <a:gd name="connsiteX0" fmla="*/ 9995 w 9995"/>
              <a:gd name="connsiteY0" fmla="*/ 608 h 10000"/>
              <a:gd name="connsiteX1" fmla="*/ 3127 w 9995"/>
              <a:gd name="connsiteY1" fmla="*/ 9972 h 10000"/>
              <a:gd name="connsiteX2" fmla="*/ 1099 w 9995"/>
              <a:gd name="connsiteY2" fmla="*/ 10000 h 10000"/>
              <a:gd name="connsiteX3" fmla="*/ 1103 w 9995"/>
              <a:gd name="connsiteY3" fmla="*/ 8161 h 10000"/>
              <a:gd name="connsiteX4" fmla="*/ 2 w 9995"/>
              <a:gd name="connsiteY4" fmla="*/ 8161 h 10000"/>
              <a:gd name="connsiteX5" fmla="*/ 1184 w 9995"/>
              <a:gd name="connsiteY5" fmla="*/ 3694 h 10000"/>
              <a:gd name="connsiteX6" fmla="*/ 9995 w 9995"/>
              <a:gd name="connsiteY6" fmla="*/ 0 h 10000"/>
              <a:gd name="connsiteX7" fmla="*/ 9995 w 9995"/>
              <a:gd name="connsiteY7" fmla="*/ 608 h 10000"/>
              <a:gd name="connsiteX0" fmla="*/ 8900 w 8900"/>
              <a:gd name="connsiteY0" fmla="*/ 608 h 10000"/>
              <a:gd name="connsiteX1" fmla="*/ 2029 w 8900"/>
              <a:gd name="connsiteY1" fmla="*/ 9972 h 10000"/>
              <a:gd name="connsiteX2" fmla="*/ 0 w 8900"/>
              <a:gd name="connsiteY2" fmla="*/ 10000 h 10000"/>
              <a:gd name="connsiteX3" fmla="*/ 4 w 8900"/>
              <a:gd name="connsiteY3" fmla="*/ 8161 h 10000"/>
              <a:gd name="connsiteX4" fmla="*/ 84 w 8900"/>
              <a:gd name="connsiteY4" fmla="*/ 8197 h 10000"/>
              <a:gd name="connsiteX5" fmla="*/ 85 w 8900"/>
              <a:gd name="connsiteY5" fmla="*/ 3694 h 10000"/>
              <a:gd name="connsiteX6" fmla="*/ 8900 w 8900"/>
              <a:gd name="connsiteY6" fmla="*/ 0 h 10000"/>
              <a:gd name="connsiteX7" fmla="*/ 8900 w 8900"/>
              <a:gd name="connsiteY7" fmla="*/ 608 h 10000"/>
              <a:gd name="connsiteX0" fmla="*/ 9997 w 9997"/>
              <a:gd name="connsiteY0" fmla="*/ 608 h 10000"/>
              <a:gd name="connsiteX1" fmla="*/ 2277 w 9997"/>
              <a:gd name="connsiteY1" fmla="*/ 9972 h 10000"/>
              <a:gd name="connsiteX2" fmla="*/ 92 w 9997"/>
              <a:gd name="connsiteY2" fmla="*/ 10000 h 10000"/>
              <a:gd name="connsiteX3" fmla="*/ 1 w 9997"/>
              <a:gd name="connsiteY3" fmla="*/ 8161 h 10000"/>
              <a:gd name="connsiteX4" fmla="*/ 91 w 9997"/>
              <a:gd name="connsiteY4" fmla="*/ 8197 h 10000"/>
              <a:gd name="connsiteX5" fmla="*/ 93 w 9997"/>
              <a:gd name="connsiteY5" fmla="*/ 3694 h 10000"/>
              <a:gd name="connsiteX6" fmla="*/ 9997 w 9997"/>
              <a:gd name="connsiteY6" fmla="*/ 0 h 10000"/>
              <a:gd name="connsiteX7" fmla="*/ 9997 w 9997"/>
              <a:gd name="connsiteY7" fmla="*/ 608 h 10000"/>
              <a:gd name="connsiteX0" fmla="*/ 10000 w 10000"/>
              <a:gd name="connsiteY0" fmla="*/ 608 h 10000"/>
              <a:gd name="connsiteX1" fmla="*/ 2278 w 10000"/>
              <a:gd name="connsiteY1" fmla="*/ 9972 h 10000"/>
              <a:gd name="connsiteX2" fmla="*/ 92 w 10000"/>
              <a:gd name="connsiteY2" fmla="*/ 10000 h 10000"/>
              <a:gd name="connsiteX3" fmla="*/ 1 w 10000"/>
              <a:gd name="connsiteY3" fmla="*/ 8161 h 10000"/>
              <a:gd name="connsiteX4" fmla="*/ 93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9938 w 9938"/>
              <a:gd name="connsiteY0" fmla="*/ 608 h 10000"/>
              <a:gd name="connsiteX1" fmla="*/ 2216 w 9938"/>
              <a:gd name="connsiteY1" fmla="*/ 9972 h 10000"/>
              <a:gd name="connsiteX2" fmla="*/ 30 w 9938"/>
              <a:gd name="connsiteY2" fmla="*/ 10000 h 10000"/>
              <a:gd name="connsiteX3" fmla="*/ 30 w 9938"/>
              <a:gd name="connsiteY3" fmla="*/ 8197 h 10000"/>
              <a:gd name="connsiteX4" fmla="*/ 31 w 9938"/>
              <a:gd name="connsiteY4" fmla="*/ 3694 h 10000"/>
              <a:gd name="connsiteX5" fmla="*/ 9938 w 9938"/>
              <a:gd name="connsiteY5" fmla="*/ 0 h 10000"/>
              <a:gd name="connsiteX6" fmla="*/ 9938 w 9938"/>
              <a:gd name="connsiteY6" fmla="*/ 608 h 10000"/>
              <a:gd name="connsiteX0" fmla="*/ 10000 w 10000"/>
              <a:gd name="connsiteY0" fmla="*/ 608 h 10000"/>
              <a:gd name="connsiteX1" fmla="*/ 2230 w 10000"/>
              <a:gd name="connsiteY1" fmla="*/ 9972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  <a:gd name="connsiteX0" fmla="*/ 10000 w 10000"/>
              <a:gd name="connsiteY0" fmla="*/ 608 h 10000"/>
              <a:gd name="connsiteX1" fmla="*/ 2270 w 10000"/>
              <a:gd name="connsiteY1" fmla="*/ 10000 h 10000"/>
              <a:gd name="connsiteX2" fmla="*/ 30 w 10000"/>
              <a:gd name="connsiteY2" fmla="*/ 10000 h 10000"/>
              <a:gd name="connsiteX3" fmla="*/ 30 w 10000"/>
              <a:gd name="connsiteY3" fmla="*/ 8197 h 10000"/>
              <a:gd name="connsiteX4" fmla="*/ 31 w 10000"/>
              <a:gd name="connsiteY4" fmla="*/ 3694 h 10000"/>
              <a:gd name="connsiteX5" fmla="*/ 10000 w 10000"/>
              <a:gd name="connsiteY5" fmla="*/ 0 h 10000"/>
              <a:gd name="connsiteX6" fmla="*/ 10000 w 10000"/>
              <a:gd name="connsiteY6" fmla="*/ 60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608"/>
                </a:moveTo>
                <a:lnTo>
                  <a:pt x="2270" y="10000"/>
                </a:lnTo>
                <a:lnTo>
                  <a:pt x="30" y="10000"/>
                </a:lnTo>
                <a:cubicBezTo>
                  <a:pt x="31" y="9387"/>
                  <a:pt x="29" y="8810"/>
                  <a:pt x="30" y="8197"/>
                </a:cubicBezTo>
                <a:cubicBezTo>
                  <a:pt x="30" y="6653"/>
                  <a:pt x="0" y="5183"/>
                  <a:pt x="31" y="3694"/>
                </a:cubicBezTo>
                <a:lnTo>
                  <a:pt x="10000" y="0"/>
                </a:lnTo>
                <a:lnTo>
                  <a:pt x="10000" y="608"/>
                </a:lnTo>
                <a:close/>
              </a:path>
            </a:pathLst>
          </a:custGeom>
          <a:solidFill>
            <a:srgbClr val="BFBFBF">
              <a:alpha val="20000"/>
            </a:srgb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Freeform 57"/>
          <p:cNvSpPr>
            <a:spLocks/>
          </p:cNvSpPr>
          <p:nvPr userDrawn="1"/>
        </p:nvSpPr>
        <p:spPr bwMode="ltGray">
          <a:xfrm flipH="1">
            <a:off x="-4537" y="652448"/>
            <a:ext cx="8816770" cy="3712738"/>
          </a:xfrm>
          <a:custGeom>
            <a:avLst/>
            <a:gdLst>
              <a:gd name="connsiteX0" fmla="*/ 0 w 10000"/>
              <a:gd name="connsiteY0" fmla="*/ 0 h 10000"/>
              <a:gd name="connsiteX1" fmla="*/ 8811 w 10000"/>
              <a:gd name="connsiteY1" fmla="*/ 3204 h 10000"/>
              <a:gd name="connsiteX2" fmla="*/ 10000 w 10000"/>
              <a:gd name="connsiteY2" fmla="*/ 10000 h 10000"/>
              <a:gd name="connsiteX3" fmla="*/ 0 w 10000"/>
              <a:gd name="connsiteY3" fmla="*/ 299 h 10000"/>
              <a:gd name="connsiteX4" fmla="*/ 0 w 10000"/>
              <a:gd name="connsiteY4" fmla="*/ 0 h 10000"/>
              <a:gd name="connsiteX0" fmla="*/ 0 w 8816"/>
              <a:gd name="connsiteY0" fmla="*/ 0 h 8901"/>
              <a:gd name="connsiteX1" fmla="*/ 8811 w 8816"/>
              <a:gd name="connsiteY1" fmla="*/ 3204 h 8901"/>
              <a:gd name="connsiteX2" fmla="*/ 8811 w 8816"/>
              <a:gd name="connsiteY2" fmla="*/ 8901 h 8901"/>
              <a:gd name="connsiteX3" fmla="*/ 0 w 8816"/>
              <a:gd name="connsiteY3" fmla="*/ 299 h 8901"/>
              <a:gd name="connsiteX4" fmla="*/ 0 w 8816"/>
              <a:gd name="connsiteY4" fmla="*/ 0 h 8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16" h="8901">
                <a:moveTo>
                  <a:pt x="0" y="0"/>
                </a:moveTo>
                <a:lnTo>
                  <a:pt x="8811" y="3204"/>
                </a:lnTo>
                <a:cubicBezTo>
                  <a:pt x="8816" y="5359"/>
                  <a:pt x="8806" y="6746"/>
                  <a:pt x="8811" y="8901"/>
                </a:cubicBezTo>
                <a:lnTo>
                  <a:pt x="0" y="29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  <a:alpha val="2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06" name="Freeform 82"/>
          <p:cNvSpPr>
            <a:spLocks/>
          </p:cNvSpPr>
          <p:nvPr userDrawn="1"/>
        </p:nvSpPr>
        <p:spPr bwMode="gray">
          <a:xfrm>
            <a:off x="-3175" y="-9301"/>
            <a:ext cx="9151938" cy="1062037"/>
          </a:xfrm>
          <a:custGeom>
            <a:avLst/>
            <a:gdLst/>
            <a:ahLst/>
            <a:cxnLst>
              <a:cxn ang="0">
                <a:pos x="2" y="555"/>
              </a:cxn>
              <a:cxn ang="0">
                <a:pos x="1937" y="158"/>
              </a:cxn>
              <a:cxn ang="0">
                <a:pos x="3102" y="249"/>
              </a:cxn>
              <a:cxn ang="0">
                <a:pos x="4706" y="605"/>
              </a:cxn>
              <a:cxn ang="0">
                <a:pos x="5761" y="636"/>
              </a:cxn>
              <a:cxn ang="0">
                <a:pos x="5751" y="4"/>
              </a:cxn>
              <a:cxn ang="0">
                <a:pos x="47" y="5"/>
              </a:cxn>
              <a:cxn ang="0">
                <a:pos x="8" y="5"/>
              </a:cxn>
              <a:cxn ang="0">
                <a:pos x="2" y="555"/>
              </a:cxn>
            </a:cxnLst>
            <a:rect l="0" t="0" r="r" b="b"/>
            <a:pathLst>
              <a:path w="5765" h="669">
                <a:moveTo>
                  <a:pt x="2" y="555"/>
                </a:moveTo>
                <a:cubicBezTo>
                  <a:pt x="371" y="212"/>
                  <a:pt x="1393" y="131"/>
                  <a:pt x="1937" y="158"/>
                </a:cubicBezTo>
                <a:cubicBezTo>
                  <a:pt x="2481" y="185"/>
                  <a:pt x="2627" y="192"/>
                  <a:pt x="3102" y="249"/>
                </a:cubicBezTo>
                <a:cubicBezTo>
                  <a:pt x="3563" y="324"/>
                  <a:pt x="4228" y="541"/>
                  <a:pt x="4706" y="605"/>
                </a:cubicBezTo>
                <a:cubicBezTo>
                  <a:pt x="5186" y="669"/>
                  <a:pt x="5368" y="641"/>
                  <a:pt x="5761" y="636"/>
                </a:cubicBezTo>
                <a:cubicBezTo>
                  <a:pt x="5765" y="336"/>
                  <a:pt x="5757" y="0"/>
                  <a:pt x="5751" y="4"/>
                </a:cubicBezTo>
                <a:cubicBezTo>
                  <a:pt x="2891" y="4"/>
                  <a:pt x="47" y="5"/>
                  <a:pt x="47" y="5"/>
                </a:cubicBezTo>
                <a:lnTo>
                  <a:pt x="8" y="5"/>
                </a:lnTo>
                <a:cubicBezTo>
                  <a:pt x="0" y="97"/>
                  <a:pt x="2" y="442"/>
                  <a:pt x="2" y="555"/>
                </a:cubicBezTo>
                <a:close/>
              </a:path>
            </a:pathLst>
          </a:custGeom>
          <a:solidFill>
            <a:srgbClr val="92D05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en-MY"/>
          </a:p>
        </p:txBody>
      </p:sp>
      <p:pic>
        <p:nvPicPr>
          <p:cNvPr id="1108" name="Picture 84" descr="06_icon_f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0" y="76200"/>
            <a:ext cx="1066800" cy="1066800"/>
          </a:xfrm>
          <a:prstGeom prst="rect">
            <a:avLst/>
          </a:prstGeom>
          <a:noFill/>
        </p:spPr>
      </p:pic>
      <p:sp>
        <p:nvSpPr>
          <p:cNvPr id="1079" name="Rectangle 55"/>
          <p:cNvSpPr>
            <a:spLocks noChangeArrowheads="1"/>
          </p:cNvSpPr>
          <p:nvPr userDrawn="1"/>
        </p:nvSpPr>
        <p:spPr bwMode="gray">
          <a:xfrm>
            <a:off x="5981700" y="6667500"/>
            <a:ext cx="3009900" cy="114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MY"/>
          </a:p>
        </p:txBody>
      </p: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7544" y="1340768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MY" dirty="0" smtClean="0"/>
          </a:p>
        </p:txBody>
      </p:sp>
      <p:sp>
        <p:nvSpPr>
          <p:cNvPr id="1030" name="Rectangle 6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8244408" y="6575448"/>
            <a:ext cx="747192" cy="28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000000"/>
                </a:solidFill>
                <a:latin typeface="+mn-lt"/>
              </a:defRPr>
            </a:lvl1pPr>
          </a:lstStyle>
          <a:p>
            <a:fld id="{E066FA14-8150-410D-A403-431ECAFDAA4C}" type="slidenum">
              <a:rPr lang="en-MY" smtClean="0"/>
              <a:pPr/>
              <a:t>‹#›</a:t>
            </a:fld>
            <a:endParaRPr lang="en-MY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914400" y="404664"/>
            <a:ext cx="4495800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MY" dirty="0" smtClean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 flipV="1">
            <a:off x="2643174" y="6624078"/>
            <a:ext cx="6216410" cy="19632"/>
          </a:xfrm>
          <a:prstGeom prst="line">
            <a:avLst/>
          </a:prstGeom>
          <a:ln cap="rnd">
            <a:prstDash val="sysDot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 userDrawn="1"/>
        </p:nvSpPr>
        <p:spPr>
          <a:xfrm>
            <a:off x="737091" y="6500834"/>
            <a:ext cx="2079415" cy="2100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85000"/>
              </a:lnSpc>
            </a:pPr>
            <a:r>
              <a:rPr lang="en-US" sz="900" dirty="0" smtClean="0">
                <a:latin typeface="Trebuchet MS" pitchFamily="34" charset="0"/>
              </a:rPr>
              <a:t>KEMENTERIAN PENDIDIKAN MALAYSIA</a:t>
            </a:r>
            <a:endParaRPr lang="en-US" sz="900" dirty="0">
              <a:latin typeface="Trebuchet MS" pitchFamily="34" charset="0"/>
            </a:endParaRPr>
          </a:p>
        </p:txBody>
      </p:sp>
      <p:pic>
        <p:nvPicPr>
          <p:cNvPr id="2050" name="Picture 2" descr="C:\Users\Tasir\Desktop\template\kssrpbs.pn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6446" y="-27384"/>
            <a:ext cx="9172575" cy="1000125"/>
          </a:xfrm>
          <a:prstGeom prst="rect">
            <a:avLst/>
          </a:prstGeom>
          <a:noFill/>
        </p:spPr>
      </p:pic>
      <p:pic>
        <p:nvPicPr>
          <p:cNvPr id="24" name="Picture 23" descr="jata.jpg"/>
          <p:cNvPicPr>
            <a:picLocks noChangeAspect="1"/>
          </p:cNvPicPr>
          <p:nvPr userDrawn="1"/>
        </p:nvPicPr>
        <p:blipFill>
          <a:blip r:embed="rId15" cstate="print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4592" y="6440013"/>
            <a:ext cx="453085" cy="377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Trebuchet MS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2800" b="1">
          <a:solidFill>
            <a:schemeClr val="tx1"/>
          </a:solidFill>
          <a:latin typeface="Trebuchet MS" pitchFamily="34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Font typeface="Wingdings" pitchFamily="2" charset="2"/>
        <a:buChar char="§"/>
        <a:defRPr sz="2800">
          <a:solidFill>
            <a:schemeClr val="tx2"/>
          </a:solidFill>
          <a:latin typeface="Trebuchet MS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2"/>
          </a:solidFill>
          <a:latin typeface="Trebuchet MS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Trebuchet MS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Trebuchet MS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hdphoto" Target="../media/hdphoto1.wdp"/><Relationship Id="rId7" Type="http://schemas.openxmlformats.org/officeDocument/2006/relationships/slide" Target="slide1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slide" Target="slide3.xml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2" name="Picture 10" descr="06_icon_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5832" y="4187031"/>
            <a:ext cx="1317625" cy="1317625"/>
          </a:xfrm>
          <a:prstGeom prst="rect">
            <a:avLst/>
          </a:prstGeom>
          <a:noFill/>
        </p:spPr>
      </p:pic>
      <p:pic>
        <p:nvPicPr>
          <p:cNvPr id="3074" name="Picture 2" descr="D:\myWerk_psd\kulit kssr\tahun 3\kss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2425" y="5903778"/>
            <a:ext cx="1951112" cy="886356"/>
          </a:xfrm>
          <a:prstGeom prst="rect">
            <a:avLst/>
          </a:prstGeom>
          <a:noFill/>
        </p:spPr>
      </p:pic>
      <p:sp>
        <p:nvSpPr>
          <p:cNvPr id="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783638" y="6442075"/>
            <a:ext cx="360362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2E5A7D9-A50A-4D07-AC1B-EE380E149166}" type="slidenum">
              <a:rPr lang="en-MY"/>
              <a:pPr>
                <a:defRPr/>
              </a:pPr>
              <a:t>1</a:t>
            </a:fld>
            <a:endParaRPr lang="en-MY"/>
          </a:p>
        </p:txBody>
      </p:sp>
      <p:sp>
        <p:nvSpPr>
          <p:cNvPr id="2" name="Rectangle 1"/>
          <p:cNvSpPr/>
          <p:nvPr/>
        </p:nvSpPr>
        <p:spPr>
          <a:xfrm>
            <a:off x="2987824" y="5085184"/>
            <a:ext cx="5372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pitchFamily="34" charset="0"/>
              </a:rPr>
              <a:t>MENGIMBAS VIRUS 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rebuchet MS" pitchFamily="34" charset="0"/>
            </a:endParaRPr>
          </a:p>
        </p:txBody>
      </p:sp>
      <p:sp>
        <p:nvSpPr>
          <p:cNvPr id="3" name="Action Button: Forward or Next 2">
            <a:hlinkClick r:id="" action="ppaction://hlinkshowjump?jump=nextslide" highlightClick="1"/>
          </p:cNvPr>
          <p:cNvSpPr/>
          <p:nvPr/>
        </p:nvSpPr>
        <p:spPr bwMode="auto">
          <a:xfrm>
            <a:off x="7668344" y="5913276"/>
            <a:ext cx="432048" cy="360040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16216" y="2606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SLOT</a:t>
            </a:r>
            <a:r>
              <a:rPr lang="en-US" sz="2800" b="1" baseline="0" dirty="0" smtClean="0"/>
              <a:t> 9</a:t>
            </a:r>
            <a:endParaRPr lang="en-MY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4" t="12554" r="18654" b="16185"/>
          <a:stretch/>
        </p:blipFill>
        <p:spPr bwMode="auto">
          <a:xfrm>
            <a:off x="1981200" y="2055324"/>
            <a:ext cx="5791199" cy="4116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71600" y="661916"/>
            <a:ext cx="6188264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Folder Scan : proses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memilih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folder yang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ingin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diimbas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6" name="Straight Arrow Connector 5"/>
          <p:cNvCxnSpPr>
            <a:stCxn id="5" idx="2"/>
          </p:cNvCxnSpPr>
          <p:nvPr/>
        </p:nvCxnSpPr>
        <p:spPr>
          <a:xfrm flipH="1">
            <a:off x="3976048" y="1364836"/>
            <a:ext cx="489684" cy="21926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96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2" t="12554" r="18654" b="16369"/>
          <a:stretch/>
        </p:blipFill>
        <p:spPr bwMode="auto">
          <a:xfrm>
            <a:off x="1600200" y="2133600"/>
            <a:ext cx="5867400" cy="4160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465732" y="1364836"/>
            <a:ext cx="0" cy="23689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1371600" y="668680"/>
            <a:ext cx="6188264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Folder Scan :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paparan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hasil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selepas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proses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imbasan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6048672" cy="1008112"/>
          </a:xfrm>
        </p:spPr>
        <p:txBody>
          <a:bodyPr/>
          <a:lstStyle/>
          <a:p>
            <a:r>
              <a:rPr lang="en-US" sz="2800" dirty="0" err="1"/>
              <a:t>Antaramuka</a:t>
            </a:r>
            <a:r>
              <a:rPr lang="en-US" sz="2800" dirty="0"/>
              <a:t> Antivirus </a:t>
            </a:r>
            <a:r>
              <a:rPr lang="en-US" sz="2800" dirty="0" smtClean="0"/>
              <a:t>Kaspersky</a:t>
            </a:r>
            <a:endParaRPr lang="en-MY" sz="2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9" t="20508" r="20187" b="8095"/>
          <a:stretch/>
        </p:blipFill>
        <p:spPr bwMode="auto">
          <a:xfrm>
            <a:off x="1514900" y="1628800"/>
            <a:ext cx="5895833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ction Button: Home 5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Back or Previous 7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658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t="20898" r="20019" b="12890"/>
          <a:stretch/>
        </p:blipFill>
        <p:spPr bwMode="auto">
          <a:xfrm>
            <a:off x="1547664" y="1772816"/>
            <a:ext cx="5832128" cy="4093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grpSp>
        <p:nvGrpSpPr>
          <p:cNvPr id="5" name="Group 4"/>
          <p:cNvGrpSpPr/>
          <p:nvPr/>
        </p:nvGrpSpPr>
        <p:grpSpPr>
          <a:xfrm>
            <a:off x="1907704" y="685800"/>
            <a:ext cx="3935673" cy="2743200"/>
            <a:chOff x="2438400" y="685800"/>
            <a:chExt cx="3935673" cy="2743200"/>
          </a:xfrm>
        </p:grpSpPr>
        <p:sp>
          <p:nvSpPr>
            <p:cNvPr id="6" name="Title 1"/>
            <p:cNvSpPr txBox="1">
              <a:spLocks/>
            </p:cNvSpPr>
            <p:nvPr/>
          </p:nvSpPr>
          <p:spPr>
            <a:xfrm>
              <a:off x="2438400" y="685800"/>
              <a:ext cx="3935673" cy="4572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>
              <a:normAutofit fontScale="6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Klik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pada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ikon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Scan</a:t>
              </a:r>
              <a:endParaRPr lang="en-US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  <p:cxnSp>
          <p:nvCxnSpPr>
            <p:cNvPr id="7" name="Straight Arrow Connector 6"/>
            <p:cNvCxnSpPr>
              <a:stCxn id="6" idx="2"/>
            </p:cNvCxnSpPr>
            <p:nvPr/>
          </p:nvCxnSpPr>
          <p:spPr>
            <a:xfrm flipH="1">
              <a:off x="3302496" y="1143000"/>
              <a:ext cx="1103741" cy="22860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9" name="Action Button: Home 8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Action Button: Forward or Next 9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Action Button: Back or Previous 10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97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8" t="34961" r="27637" b="15039"/>
          <a:stretch/>
        </p:blipFill>
        <p:spPr bwMode="auto">
          <a:xfrm>
            <a:off x="1331640" y="2420888"/>
            <a:ext cx="6408712" cy="3806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1109556" y="908720"/>
            <a:ext cx="5694692" cy="111254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Custom Scan :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menghapuskan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virus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dalam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komputer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dan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semua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pemacu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kilat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yang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disambung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pada</a:t>
            </a:r>
            <a:r>
              <a:rPr lang="en-US" sz="2400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  <a:latin typeface="Arial Rounded MT Bold" pitchFamily="34" charset="0"/>
              </a:rPr>
              <a:t>komputer</a:t>
            </a:r>
            <a:endParaRPr lang="en-US" sz="2400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11" name="Straight Arrow Connector 10"/>
          <p:cNvCxnSpPr>
            <a:stCxn id="10" idx="2"/>
          </p:cNvCxnSpPr>
          <p:nvPr/>
        </p:nvCxnSpPr>
        <p:spPr>
          <a:xfrm>
            <a:off x="3956902" y="2021260"/>
            <a:ext cx="157898" cy="5436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Action Button: Forward or Next 5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Action Button: Back or Previous 6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878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7" t="39649" r="19287" b="22852"/>
          <a:stretch/>
        </p:blipFill>
        <p:spPr bwMode="auto">
          <a:xfrm>
            <a:off x="899592" y="2445192"/>
            <a:ext cx="5616624" cy="3434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043608" y="1022877"/>
            <a:ext cx="6188264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Removable media scan : proses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imbasan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virus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sedang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dilaksanakan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5" name="Straight Arrow Connector 4"/>
          <p:cNvCxnSpPr>
            <a:stCxn id="4" idx="2"/>
          </p:cNvCxnSpPr>
          <p:nvPr/>
        </p:nvCxnSpPr>
        <p:spPr>
          <a:xfrm>
            <a:off x="4137740" y="1725797"/>
            <a:ext cx="0" cy="138635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78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/>
          <a:srcRect l="14144" t="14856" r="14142" b="14595"/>
          <a:stretch/>
        </p:blipFill>
        <p:spPr bwMode="auto">
          <a:xfrm>
            <a:off x="1043608" y="1628800"/>
            <a:ext cx="6912768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4137740" y="1378423"/>
            <a:ext cx="0" cy="75443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Title 1"/>
          <p:cNvSpPr txBox="1">
            <a:spLocks/>
          </p:cNvSpPr>
          <p:nvPr/>
        </p:nvSpPr>
        <p:spPr>
          <a:xfrm>
            <a:off x="1043608" y="682267"/>
            <a:ext cx="5432648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Folder Scan :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paparan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hasil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selepas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proses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imbasan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49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WordArt 3"/>
          <p:cNvSpPr>
            <a:spLocks noChangeArrowheads="1" noChangeShapeType="1" noTextEdit="1"/>
          </p:cNvSpPr>
          <p:nvPr/>
        </p:nvSpPr>
        <p:spPr bwMode="gray">
          <a:xfrm>
            <a:off x="4427984" y="5373216"/>
            <a:ext cx="3401144" cy="42021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Terima</a:t>
            </a:r>
            <a:r>
              <a:rPr lang="en-MY" sz="5400" b="1" kern="10" dirty="0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 </a:t>
            </a:r>
            <a:r>
              <a:rPr lang="en-MY" sz="5400" b="1" kern="10" dirty="0" err="1" smtClean="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hlink"/>
                    </a:gs>
                    <a:gs pos="100000">
                      <a:schemeClr val="tx1"/>
                    </a:gs>
                  </a:gsLst>
                  <a:lin ang="5400000" scaled="1"/>
                </a:gradFill>
                <a:effectLst>
                  <a:outerShdw dist="71842" dir="2700000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Kasih</a:t>
            </a:r>
            <a:endParaRPr lang="en-MY" sz="5400" b="1" kern="10" dirty="0">
              <a:ln w="28575">
                <a:solidFill>
                  <a:schemeClr val="bg1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hlink"/>
                  </a:gs>
                  <a:gs pos="100000">
                    <a:schemeClr val="tx1"/>
                  </a:gs>
                </a:gsLst>
                <a:lin ang="5400000" scaled="1"/>
              </a:gradFill>
              <a:effectLst>
                <a:outerShdw dist="71842" dir="2700000" algn="ctr" rotWithShape="0">
                  <a:schemeClr val="bg2">
                    <a:alpha val="50000"/>
                  </a:schemeClr>
                </a:outerShdw>
              </a:effectLst>
              <a:latin typeface="Verdana"/>
              <a:ea typeface="Verdana"/>
              <a:cs typeface="Verdan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8676456" y="6525344"/>
            <a:ext cx="576064" cy="216024"/>
          </a:xfrm>
        </p:spPr>
        <p:txBody>
          <a:bodyPr/>
          <a:lstStyle/>
          <a:p>
            <a:fld id="{4C7295CF-AA2F-4D19-B9CA-3485A69CD591}" type="slidenum">
              <a:rPr lang="en-MY" smtClean="0"/>
              <a:pPr/>
              <a:t>17</a:t>
            </a:fld>
            <a:endParaRPr lang="en-MY"/>
          </a:p>
        </p:txBody>
      </p:sp>
      <p:sp>
        <p:nvSpPr>
          <p:cNvPr id="4" name="Action Button: Home 3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8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 txBox="1">
            <a:spLocks/>
          </p:cNvSpPr>
          <p:nvPr/>
        </p:nvSpPr>
        <p:spPr bwMode="gray">
          <a:xfrm>
            <a:off x="8783638" y="6442075"/>
            <a:ext cx="36036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2E5A7D9-A50A-4D07-AC1B-EE380E149166}" type="slidenum">
              <a:rPr kumimoji="0" lang="en-MY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MY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gray">
          <a:xfrm>
            <a:off x="685800" y="1628801"/>
            <a:ext cx="7774632" cy="7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 cap="none" spc="50">
                <a:ln w="11430"/>
                <a:gradFill>
                  <a:gsLst>
                    <a:gs pos="25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/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pitchFamily="34" charset="0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r>
              <a:rPr lang="en-US" sz="2800" b="0" dirty="0" err="1" smtClean="0">
                <a:effectLst/>
              </a:rPr>
              <a:t>Mengimbas</a:t>
            </a:r>
            <a:r>
              <a:rPr lang="en-US" sz="2800" b="0" dirty="0" smtClean="0">
                <a:effectLst/>
              </a:rPr>
              <a:t> </a:t>
            </a:r>
            <a:r>
              <a:rPr lang="en-US" sz="2800" b="0" dirty="0" err="1" smtClean="0">
                <a:effectLst/>
              </a:rPr>
              <a:t>Pemacu</a:t>
            </a:r>
            <a:r>
              <a:rPr lang="en-US" sz="2800" b="0" dirty="0" smtClean="0">
                <a:effectLst/>
              </a:rPr>
              <a:t> </a:t>
            </a:r>
            <a:r>
              <a:rPr lang="en-US" sz="2800" b="0" dirty="0" err="1" smtClean="0">
                <a:effectLst/>
              </a:rPr>
              <a:t>Kilat</a:t>
            </a:r>
            <a:r>
              <a:rPr lang="en-US" sz="2800" b="0" dirty="0" smtClean="0">
                <a:effectLst/>
              </a:rPr>
              <a:t> </a:t>
            </a:r>
            <a:r>
              <a:rPr lang="en-US" sz="2800" b="0" dirty="0" err="1" smtClean="0">
                <a:effectLst/>
              </a:rPr>
              <a:t>Menggunakan</a:t>
            </a:r>
            <a:r>
              <a:rPr lang="en-US" sz="2800" b="0" dirty="0" smtClean="0">
                <a:effectLst/>
              </a:rPr>
              <a:t> Antivirus </a:t>
            </a:r>
            <a:r>
              <a:rPr lang="en-US" sz="2800" b="0" dirty="0" err="1" smtClean="0">
                <a:effectLst/>
              </a:rPr>
              <a:t>Avast</a:t>
            </a:r>
            <a:r>
              <a:rPr lang="en-US" sz="2800" b="0" dirty="0" smtClean="0">
                <a:effectLst/>
              </a:rPr>
              <a:t> </a:t>
            </a:r>
            <a:r>
              <a:rPr lang="en-US" sz="2800" b="0" dirty="0" err="1" smtClean="0">
                <a:effectLst/>
              </a:rPr>
              <a:t>dan</a:t>
            </a:r>
            <a:r>
              <a:rPr lang="en-US" sz="2800" b="0" dirty="0" smtClean="0">
                <a:effectLst/>
              </a:rPr>
              <a:t> Kaspersky</a:t>
            </a:r>
            <a:endParaRPr lang="en-US" sz="2800" b="0" dirty="0">
              <a:effectLst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08291" y="2909797"/>
            <a:ext cx="3558817" cy="3268855"/>
            <a:chOff x="549159" y="2362201"/>
            <a:chExt cx="3558817" cy="3268855"/>
          </a:xfrm>
        </p:grpSpPr>
        <p:pic>
          <p:nvPicPr>
            <p:cNvPr id="6" name="Picture 4" descr="http://www.01net.com/images/diaporama/max/box-FREE-600-rgb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8718"/>
            <a:stretch/>
          </p:blipFill>
          <p:spPr bwMode="auto">
            <a:xfrm>
              <a:off x="685800" y="2362201"/>
              <a:ext cx="3422176" cy="280682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http://www.selvadigital.com/wp-content/2011/06/Avast.png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159" y="2750944"/>
              <a:ext cx="2907716" cy="2880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oup 10"/>
          <p:cNvGrpSpPr/>
          <p:nvPr/>
        </p:nvGrpSpPr>
        <p:grpSpPr>
          <a:xfrm>
            <a:off x="4896036" y="2750944"/>
            <a:ext cx="3419279" cy="2738006"/>
            <a:chOff x="4896036" y="2750944"/>
            <a:chExt cx="3419279" cy="2738006"/>
          </a:xfrm>
        </p:grpSpPr>
        <p:pic>
          <p:nvPicPr>
            <p:cNvPr id="8" name="Picture 2" descr="http://www.kaspersky.com/images/gui_kav201210-98538.jpg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6036" y="2750944"/>
              <a:ext cx="2194892" cy="23704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2" descr="http://3.bp.blogspot.com/-6Nr7e3ZiMh8/T_vZ_EZP3GI/AAAAAAAACu8/8vgCOGP4yMc/s1600/Kaspersky_Logo-1024x1024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979" y="3765613"/>
              <a:ext cx="1723336" cy="17233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Action Button: Home 11">
            <a:hlinkClick r:id="" action="ppaction://hlinkshowjump?jump=firstslide" highlightClick="1"/>
          </p:cNvPr>
          <p:cNvSpPr/>
          <p:nvPr/>
        </p:nvSpPr>
        <p:spPr bwMode="auto">
          <a:xfrm>
            <a:off x="8100392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Action Button: Back or Previous 12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Action Button: Forward or Next 13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Antaramuka</a:t>
            </a:r>
            <a:r>
              <a:rPr lang="en-US" dirty="0"/>
              <a:t> Antivirus </a:t>
            </a:r>
            <a:r>
              <a:rPr lang="en-US" dirty="0" err="1"/>
              <a:t>Avast</a:t>
            </a:r>
            <a:endParaRPr lang="en-MY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0" t="12370" r="18539" b="16000"/>
          <a:stretch/>
        </p:blipFill>
        <p:spPr bwMode="auto">
          <a:xfrm>
            <a:off x="1348854" y="1550018"/>
            <a:ext cx="6423546" cy="4565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ction Button: Home 4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Action Button: Forward or Next 6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Back or Previous 7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8" t="12738" r="18539" b="16358"/>
          <a:stretch/>
        </p:blipFill>
        <p:spPr bwMode="auto">
          <a:xfrm>
            <a:off x="1322127" y="1466329"/>
            <a:ext cx="6534111" cy="4629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907704" y="685800"/>
            <a:ext cx="3935673" cy="2438400"/>
            <a:chOff x="2438400" y="685800"/>
            <a:chExt cx="3935673" cy="2438400"/>
          </a:xfrm>
        </p:grpSpPr>
        <p:sp>
          <p:nvSpPr>
            <p:cNvPr id="6" name="Title 1"/>
            <p:cNvSpPr txBox="1">
              <a:spLocks/>
            </p:cNvSpPr>
            <p:nvPr/>
          </p:nvSpPr>
          <p:spPr>
            <a:xfrm>
              <a:off x="2438400" y="685800"/>
              <a:ext cx="3935673" cy="4572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>
              <a:normAutofit fontScale="67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Klik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pada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ikon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Scan</a:t>
              </a:r>
              <a:endParaRPr lang="en-US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  <p:cxnSp>
          <p:nvCxnSpPr>
            <p:cNvPr id="7" name="Straight Arrow Connector 6"/>
            <p:cNvCxnSpPr>
              <a:stCxn id="6" idx="2"/>
            </p:cNvCxnSpPr>
            <p:nvPr/>
          </p:nvCxnSpPr>
          <p:spPr>
            <a:xfrm>
              <a:off x="4406237" y="1143000"/>
              <a:ext cx="120395" cy="19812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463" y="6165304"/>
            <a:ext cx="10239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ction Button: Back or Previous 9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0" t="13418" r="18396" b="16298"/>
          <a:stretch/>
        </p:blipFill>
        <p:spPr bwMode="auto">
          <a:xfrm>
            <a:off x="838200" y="1752600"/>
            <a:ext cx="6531867" cy="4544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1024362" y="476672"/>
            <a:ext cx="5563861" cy="2876128"/>
            <a:chOff x="4724401" y="476672"/>
            <a:chExt cx="4437033" cy="2876128"/>
          </a:xfrm>
        </p:grpSpPr>
        <p:sp>
          <p:nvSpPr>
            <p:cNvPr id="6" name="Title 1"/>
            <p:cNvSpPr txBox="1">
              <a:spLocks/>
            </p:cNvSpPr>
            <p:nvPr/>
          </p:nvSpPr>
          <p:spPr>
            <a:xfrm>
              <a:off x="4724401" y="476672"/>
              <a:ext cx="4437033" cy="666328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>
              <a:normAutofit fontScale="52500" lnSpcReduction="2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/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Quick Scan :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menghapuskan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virus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dalam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sistem</a:t>
              </a:r>
              <a:r>
                <a:rPr lang="en-US" dirty="0" smtClean="0">
                  <a:solidFill>
                    <a:schemeClr val="bg1"/>
                  </a:solidFill>
                  <a:latin typeface="Arial Rounded MT Bold" pitchFamily="34" charset="0"/>
                </a:rPr>
                <a:t> </a:t>
              </a:r>
              <a:r>
                <a:rPr lang="en-US" dirty="0" err="1" smtClean="0">
                  <a:solidFill>
                    <a:schemeClr val="bg1"/>
                  </a:solidFill>
                  <a:latin typeface="Arial Rounded MT Bold" pitchFamily="34" charset="0"/>
                </a:rPr>
                <a:t>pengoperasian</a:t>
              </a:r>
              <a:endParaRPr lang="en-US" dirty="0">
                <a:solidFill>
                  <a:schemeClr val="bg1"/>
                </a:solidFill>
                <a:latin typeface="Arial Rounded MT Bold" pitchFamily="34" charset="0"/>
              </a:endParaRPr>
            </a:p>
          </p:txBody>
        </p:sp>
        <p:cxnSp>
          <p:nvCxnSpPr>
            <p:cNvPr id="7" name="Straight Arrow Connector 6"/>
            <p:cNvCxnSpPr>
              <a:stCxn id="6" idx="2"/>
            </p:cNvCxnSpPr>
            <p:nvPr/>
          </p:nvCxnSpPr>
          <p:spPr>
            <a:xfrm flipH="1">
              <a:off x="6672195" y="1143000"/>
              <a:ext cx="270723" cy="22098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8" name="Action Button: Home 7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Forward or Next 8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Action Button: Back or Previous 9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1" t="12446" r="18625" b="16846"/>
          <a:stretch/>
        </p:blipFill>
        <p:spPr bwMode="auto">
          <a:xfrm>
            <a:off x="838201" y="1702362"/>
            <a:ext cx="6553199" cy="46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196312" y="457200"/>
            <a:ext cx="6728488" cy="99060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Removable media scan :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menghapuskan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virus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dalam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semua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pemacu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kilat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yang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disambung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pada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komputer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6" name="Straight Arrow Connector 5"/>
          <p:cNvCxnSpPr>
            <a:stCxn id="5" idx="2"/>
          </p:cNvCxnSpPr>
          <p:nvPr/>
        </p:nvCxnSpPr>
        <p:spPr>
          <a:xfrm flipH="1">
            <a:off x="4114800" y="1447800"/>
            <a:ext cx="445756" cy="25656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6" t="12738" r="18654" b="16537"/>
          <a:stretch/>
        </p:blipFill>
        <p:spPr bwMode="auto">
          <a:xfrm>
            <a:off x="838200" y="1600200"/>
            <a:ext cx="6546782" cy="4627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227425" y="355919"/>
            <a:ext cx="6188264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Removable media scan : proses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imbasan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virus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sedang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dilaksanakan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6" name="Straight Arrow Connector 5"/>
          <p:cNvCxnSpPr>
            <a:stCxn id="5" idx="2"/>
          </p:cNvCxnSpPr>
          <p:nvPr/>
        </p:nvCxnSpPr>
        <p:spPr>
          <a:xfrm>
            <a:off x="4321557" y="1058839"/>
            <a:ext cx="98043" cy="24463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82" t="12554" r="18655" b="13851"/>
          <a:stretch/>
        </p:blipFill>
        <p:spPr bwMode="auto">
          <a:xfrm>
            <a:off x="1524000" y="1828800"/>
            <a:ext cx="6248400" cy="4579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52600" y="533400"/>
            <a:ext cx="6188264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Removable media scan :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paparan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hasil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selepas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proses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imbasan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6" name="Straight Arrow Connector 5"/>
          <p:cNvCxnSpPr>
            <a:stCxn id="5" idx="2"/>
          </p:cNvCxnSpPr>
          <p:nvPr/>
        </p:nvCxnSpPr>
        <p:spPr>
          <a:xfrm flipH="1">
            <a:off x="4419600" y="1236320"/>
            <a:ext cx="427132" cy="2345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76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6" t="12554" r="18654" b="13493"/>
          <a:stretch/>
        </p:blipFill>
        <p:spPr bwMode="auto">
          <a:xfrm>
            <a:off x="838201" y="1537701"/>
            <a:ext cx="6477000" cy="4786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738952" y="533400"/>
            <a:ext cx="6188264" cy="7029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5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Folder Scan :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menghapuskan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virus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dalam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folder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komputer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dan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pemacu</a:t>
            </a:r>
            <a:r>
              <a:rPr lang="en-US" dirty="0" smtClean="0">
                <a:solidFill>
                  <a:schemeClr val="bg1"/>
                </a:solidFill>
                <a:latin typeface="Arial Rounded MT Bold" pitchFamily="34" charset="0"/>
              </a:rPr>
              <a:t> </a:t>
            </a:r>
            <a:r>
              <a:rPr lang="en-US" dirty="0" err="1" smtClean="0">
                <a:solidFill>
                  <a:schemeClr val="bg1"/>
                </a:solidFill>
                <a:latin typeface="Arial Rounded MT Bold" pitchFamily="34" charset="0"/>
              </a:rPr>
              <a:t>luar</a:t>
            </a:r>
            <a:endParaRPr lang="en-US" dirty="0">
              <a:solidFill>
                <a:schemeClr val="bg1"/>
              </a:solidFill>
              <a:latin typeface="Arial Rounded MT Bold" pitchFamily="34" charset="0"/>
            </a:endParaRPr>
          </a:p>
        </p:txBody>
      </p:sp>
      <p:cxnSp>
        <p:nvCxnSpPr>
          <p:cNvPr id="6" name="Straight Arrow Connector 5"/>
          <p:cNvCxnSpPr>
            <a:stCxn id="5" idx="2"/>
          </p:cNvCxnSpPr>
          <p:nvPr/>
        </p:nvCxnSpPr>
        <p:spPr>
          <a:xfrm flipH="1">
            <a:off x="4076702" y="1236320"/>
            <a:ext cx="756382" cy="32594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7" name="Action Button: Home 6">
            <a:hlinkClick r:id="" action="ppaction://hlinkshowjump?jump=firstslide" highlightClick="1"/>
          </p:cNvPr>
          <p:cNvSpPr/>
          <p:nvPr/>
        </p:nvSpPr>
        <p:spPr bwMode="auto">
          <a:xfrm>
            <a:off x="8172400" y="6178652"/>
            <a:ext cx="504056" cy="445985"/>
          </a:xfrm>
          <a:prstGeom prst="actionButtonHom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Action Button: Forward or Next 7">
            <a:hlinkClick r:id="" action="ppaction://hlinkshowjump?jump=nextslide" highlightClick="1"/>
          </p:cNvPr>
          <p:cNvSpPr/>
          <p:nvPr/>
        </p:nvSpPr>
        <p:spPr bwMode="auto">
          <a:xfrm>
            <a:off x="7596336" y="6178652"/>
            <a:ext cx="504056" cy="445985"/>
          </a:xfrm>
          <a:prstGeom prst="actionButtonForwardNex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Action Button: Back or Previous 8">
            <a:hlinkClick r:id="" action="ppaction://hlinkshowjump?jump=previousslide" highlightClick="1"/>
          </p:cNvPr>
          <p:cNvSpPr/>
          <p:nvPr/>
        </p:nvSpPr>
        <p:spPr bwMode="auto">
          <a:xfrm>
            <a:off x="7090928" y="6178652"/>
            <a:ext cx="505408" cy="445985"/>
          </a:xfrm>
          <a:prstGeom prst="actionButtonBackPrevio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89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67TGp_education_e">
  <a:themeElements>
    <a:clrScheme name="Air">
      <a:dk1>
        <a:sysClr val="windowText" lastClr="000000"/>
      </a:dk1>
      <a:lt1>
        <a:sysClr val="window" lastClr="FFFFFF"/>
      </a:lt1>
      <a:dk2>
        <a:srgbClr val="17375D"/>
      </a:dk2>
      <a:lt2>
        <a:srgbClr val="BEDBFE"/>
      </a:lt2>
      <a:accent1>
        <a:srgbClr val="686F3A"/>
      </a:accent1>
      <a:accent2>
        <a:srgbClr val="165996"/>
      </a:accent2>
      <a:accent3>
        <a:srgbClr val="7276A0"/>
      </a:accent3>
      <a:accent4>
        <a:srgbClr val="7DB434"/>
      </a:accent4>
      <a:accent5>
        <a:srgbClr val="D28300"/>
      </a:accent5>
      <a:accent6>
        <a:srgbClr val="2B62CB"/>
      </a:accent6>
      <a:hlink>
        <a:srgbClr val="B58900"/>
      </a:hlink>
      <a:folHlink>
        <a:srgbClr val="B55C39"/>
      </a:folHlink>
    </a:clrScheme>
    <a:fontScheme name="nari_tes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MY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nari_test 1">
        <a:dk1>
          <a:srgbClr val="2A4C41"/>
        </a:dk1>
        <a:lt1>
          <a:srgbClr val="FFFFFF"/>
        </a:lt1>
        <a:dk2>
          <a:srgbClr val="000000"/>
        </a:dk2>
        <a:lt2>
          <a:srgbClr val="DDDDDD"/>
        </a:lt2>
        <a:accent1>
          <a:srgbClr val="42A693"/>
        </a:accent1>
        <a:accent2>
          <a:srgbClr val="BDC761"/>
        </a:accent2>
        <a:accent3>
          <a:srgbClr val="FFFFFF"/>
        </a:accent3>
        <a:accent4>
          <a:srgbClr val="224036"/>
        </a:accent4>
        <a:accent5>
          <a:srgbClr val="B0D0C8"/>
        </a:accent5>
        <a:accent6>
          <a:srgbClr val="ABB457"/>
        </a:accent6>
        <a:hlink>
          <a:srgbClr val="91CB65"/>
        </a:hlink>
        <a:folHlink>
          <a:srgbClr val="749BD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2">
        <a:dk1>
          <a:srgbClr val="7B5437"/>
        </a:dk1>
        <a:lt1>
          <a:srgbClr val="FFFFFF"/>
        </a:lt1>
        <a:dk2>
          <a:srgbClr val="000000"/>
        </a:dk2>
        <a:lt2>
          <a:srgbClr val="DDDDDD"/>
        </a:lt2>
        <a:accent1>
          <a:srgbClr val="DA740E"/>
        </a:accent1>
        <a:accent2>
          <a:srgbClr val="E4C244"/>
        </a:accent2>
        <a:accent3>
          <a:srgbClr val="FFFFFF"/>
        </a:accent3>
        <a:accent4>
          <a:srgbClr val="68462D"/>
        </a:accent4>
        <a:accent5>
          <a:srgbClr val="EABCAA"/>
        </a:accent5>
        <a:accent6>
          <a:srgbClr val="CFB03D"/>
        </a:accent6>
        <a:hlink>
          <a:srgbClr val="C3D15F"/>
        </a:hlink>
        <a:folHlink>
          <a:srgbClr val="3B70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ri_test 3">
        <a:dk1>
          <a:srgbClr val="2A487E"/>
        </a:dk1>
        <a:lt1>
          <a:srgbClr val="FFFFFF"/>
        </a:lt1>
        <a:dk2>
          <a:srgbClr val="000000"/>
        </a:dk2>
        <a:lt2>
          <a:srgbClr val="DDDDDD"/>
        </a:lt2>
        <a:accent1>
          <a:srgbClr val="005AB4"/>
        </a:accent1>
        <a:accent2>
          <a:srgbClr val="DE9254"/>
        </a:accent2>
        <a:accent3>
          <a:srgbClr val="FFFFFF"/>
        </a:accent3>
        <a:accent4>
          <a:srgbClr val="223C6B"/>
        </a:accent4>
        <a:accent5>
          <a:srgbClr val="AAB5D6"/>
        </a:accent5>
        <a:accent6>
          <a:srgbClr val="C9844B"/>
        </a:accent6>
        <a:hlink>
          <a:srgbClr val="7CA7CE"/>
        </a:hlink>
        <a:folHlink>
          <a:srgbClr val="C1BE3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2162</TotalTime>
  <Words>131</Words>
  <Application>Microsoft Office PowerPoint</Application>
  <PresentationFormat>On-screen Show (4:3)</PresentationFormat>
  <Paragraphs>21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Arial Rounded MT Bold</vt:lpstr>
      <vt:lpstr>Calibri</vt:lpstr>
      <vt:lpstr>Trebuchet MS</vt:lpstr>
      <vt:lpstr>Verdana</vt:lpstr>
      <vt:lpstr>Wingdings</vt:lpstr>
      <vt:lpstr>267TGp_education_e</vt:lpstr>
      <vt:lpstr>PowerPoint Presentation</vt:lpstr>
      <vt:lpstr>PowerPoint Presentation</vt:lpstr>
      <vt:lpstr>Antaramuka Antivirus Avast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Antaramuka Antivirus Kaspersky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Elemen Merentas Kurikulum</dc:title>
  <dc:creator>muntasir UPKK BPK</dc:creator>
  <cp:lastModifiedBy>User</cp:lastModifiedBy>
  <cp:revision>262</cp:revision>
  <dcterms:created xsi:type="dcterms:W3CDTF">2012-01-17T07:16:06Z</dcterms:created>
  <dcterms:modified xsi:type="dcterms:W3CDTF">2013-09-21T16:12:39Z</dcterms:modified>
</cp:coreProperties>
</file>