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85" r:id="rId2"/>
    <p:sldId id="376" r:id="rId3"/>
    <p:sldId id="377" r:id="rId4"/>
    <p:sldId id="378" r:id="rId5"/>
    <p:sldId id="379" r:id="rId6"/>
    <p:sldId id="380" r:id="rId7"/>
    <p:sldId id="386" r:id="rId8"/>
    <p:sldId id="375" r:id="rId9"/>
    <p:sldId id="381" r:id="rId10"/>
    <p:sldId id="374" r:id="rId11"/>
    <p:sldId id="382" r:id="rId12"/>
    <p:sldId id="383" r:id="rId13"/>
    <p:sldId id="384" r:id="rId14"/>
    <p:sldId id="312" r:id="rId15"/>
  </p:sldIdLst>
  <p:sldSz cx="9144000" cy="6858000" type="screen4x3"/>
  <p:notesSz cx="7099300" cy="10234613"/>
  <p:defaultTextStyle>
    <a:defPPr>
      <a:defRPr lang="en-MY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990000"/>
    <a:srgbClr val="ED8217"/>
    <a:srgbClr val="F09942"/>
    <a:srgbClr val="C06F04"/>
    <a:srgbClr val="FFFF00"/>
    <a:srgbClr val="AB5A01"/>
    <a:srgbClr val="CCB1D7"/>
    <a:srgbClr val="CCB1EB"/>
    <a:srgbClr val="E5D8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45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994" y="-114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5BE673-E368-4617-A377-5DD2323F7914}" type="doc">
      <dgm:prSet loTypeId="urn:microsoft.com/office/officeart/2005/8/layout/hierarchy6" loCatId="hierarchy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ms-MY"/>
        </a:p>
      </dgm:t>
    </dgm:pt>
    <dgm:pt modelId="{23EDA0AD-054E-4EBB-806C-93FF32FF0B84}">
      <dgm:prSet phldrT="[Text]" custT="1"/>
      <dgm:spPr/>
      <dgm:t>
        <a:bodyPr/>
        <a:lstStyle/>
        <a:p>
          <a:r>
            <a:rPr lang="en-US" sz="3200" b="1" dirty="0" err="1" smtClean="0">
              <a:solidFill>
                <a:schemeClr val="bg1"/>
              </a:solidFill>
              <a:latin typeface="Century Gothic" pitchFamily="34" charset="0"/>
            </a:rPr>
            <a:t>Perisian</a:t>
          </a:r>
          <a:endParaRPr lang="ms-MY" sz="3200" b="1" dirty="0">
            <a:solidFill>
              <a:schemeClr val="bg1"/>
            </a:solidFill>
            <a:latin typeface="Century Gothic" pitchFamily="34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98A24BCA-313C-46C2-9374-6C4C46CEA59E}" type="parTrans" cxnId="{CDA488A7-05E6-464D-B2E8-186701525559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EC0AC542-8538-4E3F-99C1-0C925A801674}" type="sibTrans" cxnId="{CDA488A7-05E6-464D-B2E8-186701525559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132751BB-317E-44EA-BD0C-0DD8542CFFDA}">
      <dgm:prSet phldrT="[Text]" custT="1"/>
      <dgm:spPr/>
      <dgm:t>
        <a:bodyPr/>
        <a:lstStyle/>
        <a:p>
          <a:r>
            <a:rPr lang="en-US" sz="2800" b="1" dirty="0" err="1" smtClean="0">
              <a:solidFill>
                <a:schemeClr val="bg1"/>
              </a:solidFill>
              <a:latin typeface="Century Gothic" pitchFamily="34" charset="0"/>
            </a:rPr>
            <a:t>Perisian</a:t>
          </a:r>
          <a:r>
            <a:rPr lang="en-US" sz="2800" b="1" dirty="0" smtClean="0">
              <a:solidFill>
                <a:schemeClr val="bg1"/>
              </a:solidFill>
              <a:latin typeface="Century Gothic" pitchFamily="34" charset="0"/>
            </a:rPr>
            <a:t> </a:t>
          </a:r>
          <a:r>
            <a:rPr lang="en-US" sz="2800" b="1" dirty="0" err="1" smtClean="0">
              <a:solidFill>
                <a:schemeClr val="bg1"/>
              </a:solidFill>
              <a:latin typeface="Century Gothic" pitchFamily="34" charset="0"/>
            </a:rPr>
            <a:t>Aplikasi</a:t>
          </a:r>
          <a:endParaRPr lang="ms-MY" sz="2800" b="1" dirty="0">
            <a:solidFill>
              <a:schemeClr val="bg1"/>
            </a:solidFill>
            <a:latin typeface="Century Gothic" pitchFamily="34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EF704F4F-3397-4DA4-A18F-ECD05A237C98}" type="parTrans" cxnId="{9CFDB987-D6DF-4D6B-9CE0-868D068B8772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03114D54-044F-4134-98F9-5231D7523FA9}" type="sibTrans" cxnId="{9CFDB987-D6DF-4D6B-9CE0-868D068B8772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09032A39-8112-490D-B285-8F6BF46851EE}">
      <dgm:prSet custT="1"/>
      <dgm:spPr/>
      <dgm:t>
        <a:bodyPr/>
        <a:lstStyle/>
        <a:p>
          <a:r>
            <a:rPr lang="en-US" sz="2800" b="1" dirty="0" err="1" smtClean="0">
              <a:solidFill>
                <a:schemeClr val="bg1"/>
              </a:solidFill>
              <a:latin typeface="Century Gothic" pitchFamily="34" charset="0"/>
            </a:rPr>
            <a:t>Perisian</a:t>
          </a:r>
          <a:r>
            <a:rPr lang="en-US" sz="2800" b="1" dirty="0" smtClean="0">
              <a:solidFill>
                <a:schemeClr val="bg1"/>
              </a:solidFill>
              <a:latin typeface="Century Gothic" pitchFamily="34" charset="0"/>
            </a:rPr>
            <a:t> </a:t>
          </a:r>
          <a:r>
            <a:rPr lang="en-US" sz="2800" b="1" dirty="0" err="1" smtClean="0">
              <a:solidFill>
                <a:schemeClr val="bg1"/>
              </a:solidFill>
              <a:latin typeface="Century Gothic" pitchFamily="34" charset="0"/>
            </a:rPr>
            <a:t>Sistem</a:t>
          </a:r>
          <a:endParaRPr lang="ms-MY" sz="2800" b="1" dirty="0">
            <a:solidFill>
              <a:schemeClr val="bg1"/>
            </a:solidFill>
            <a:latin typeface="Century Gothic" pitchFamily="34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BCA6DE38-35AD-498C-AA51-FC8E41099B08}" type="parTrans" cxnId="{B903B739-40D2-4A7A-B9DD-B2BBC7E686CB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EF684FEC-4CFB-409F-8C0D-00C2350535A5}" type="sibTrans" cxnId="{B903B739-40D2-4A7A-B9DD-B2BBC7E686CB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659DDC75-3770-492F-ADB0-FF17AA1447EE}">
      <dgm:prSet custT="1"/>
      <dgm:spPr/>
      <dgm:t>
        <a:bodyPr/>
        <a:lstStyle/>
        <a:p>
          <a:r>
            <a:rPr lang="en-US" sz="2000" b="1" dirty="0" err="1" smtClean="0">
              <a:solidFill>
                <a:schemeClr val="bg1"/>
              </a:solidFill>
              <a:effectLst/>
              <a:latin typeface="Century Gothic" pitchFamily="34" charset="0"/>
            </a:rPr>
            <a:t>Sistem</a:t>
          </a:r>
          <a:r>
            <a:rPr lang="en-US" sz="2000" b="1" dirty="0" smtClean="0">
              <a:solidFill>
                <a:schemeClr val="bg1"/>
              </a:solidFill>
              <a:effectLst/>
              <a:latin typeface="Century Gothic" pitchFamily="34" charset="0"/>
            </a:rPr>
            <a:t> </a:t>
          </a:r>
          <a:r>
            <a:rPr lang="en-US" sz="2000" b="1" dirty="0" err="1" smtClean="0">
              <a:solidFill>
                <a:schemeClr val="bg1"/>
              </a:solidFill>
              <a:effectLst/>
              <a:latin typeface="Century Gothic" pitchFamily="34" charset="0"/>
            </a:rPr>
            <a:t>Pengendalian</a:t>
          </a:r>
          <a:endParaRPr lang="ms-MY" sz="2000" b="1" dirty="0">
            <a:solidFill>
              <a:schemeClr val="bg1"/>
            </a:solidFill>
            <a:effectLst/>
            <a:latin typeface="Century Gothic" pitchFamily="34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170E9DC0-98C9-4E87-81FE-DD1ED9E72EC4}" type="parTrans" cxnId="{44049024-37E9-4BAA-A9EE-D713E98F2E5F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E6FC142B-E2AA-426A-95A5-BBC57F8DBF01}" type="sibTrans" cxnId="{44049024-37E9-4BAA-A9EE-D713E98F2E5F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276508E5-735F-464B-86F2-52CFA732086B}">
      <dgm:prSet custT="1"/>
      <dgm:spPr/>
      <dgm:t>
        <a:bodyPr/>
        <a:lstStyle/>
        <a:p>
          <a:r>
            <a:rPr lang="en-US" sz="2000" b="1" dirty="0" smtClean="0">
              <a:solidFill>
                <a:schemeClr val="bg1"/>
              </a:solidFill>
              <a:latin typeface="Century Gothic" pitchFamily="34" charset="0"/>
            </a:rPr>
            <a:t>Program </a:t>
          </a:r>
          <a:r>
            <a:rPr lang="en-US" sz="2000" b="1" dirty="0" err="1" smtClean="0">
              <a:solidFill>
                <a:schemeClr val="bg1"/>
              </a:solidFill>
              <a:latin typeface="Century Gothic" pitchFamily="34" charset="0"/>
            </a:rPr>
            <a:t>Utiliti</a:t>
          </a:r>
          <a:endParaRPr lang="ms-MY" sz="2000" b="1" dirty="0">
            <a:solidFill>
              <a:schemeClr val="bg1"/>
            </a:solidFill>
            <a:latin typeface="Century Gothic" pitchFamily="34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7C18EB1E-32E0-43D1-A736-45634ABBB3BE}" type="parTrans" cxnId="{AA1914A3-53C6-4063-B2B7-E938DE722ED8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D09DAA73-7C45-4C52-B557-61A81CB61BF3}" type="sibTrans" cxnId="{AA1914A3-53C6-4063-B2B7-E938DE722ED8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2F607898-C706-49FE-929E-0DCB34AC30DC}" type="pres">
      <dgm:prSet presAssocID="{FE5BE673-E368-4617-A377-5DD2323F7914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ms-MY"/>
        </a:p>
      </dgm:t>
    </dgm:pt>
    <dgm:pt modelId="{84D67024-E13D-470E-8DF9-E66F42288FD6}" type="pres">
      <dgm:prSet presAssocID="{FE5BE673-E368-4617-A377-5DD2323F7914}" presName="hierFlow" presStyleCnt="0"/>
      <dgm:spPr/>
    </dgm:pt>
    <dgm:pt modelId="{25C40D5E-E938-4F3C-A6B4-E471284C78A2}" type="pres">
      <dgm:prSet presAssocID="{FE5BE673-E368-4617-A377-5DD2323F7914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81D23A95-8324-4053-B115-7C8072559584}" type="pres">
      <dgm:prSet presAssocID="{23EDA0AD-054E-4EBB-806C-93FF32FF0B84}" presName="Name14" presStyleCnt="0"/>
      <dgm:spPr/>
    </dgm:pt>
    <dgm:pt modelId="{7E6F8B6B-D398-4D62-BA94-9EC38E93922A}" type="pres">
      <dgm:prSet presAssocID="{23EDA0AD-054E-4EBB-806C-93FF32FF0B84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MY"/>
        </a:p>
      </dgm:t>
    </dgm:pt>
    <dgm:pt modelId="{D2D2556E-353C-43C6-A5B7-8D0F800E445E}" type="pres">
      <dgm:prSet presAssocID="{23EDA0AD-054E-4EBB-806C-93FF32FF0B84}" presName="hierChild2" presStyleCnt="0"/>
      <dgm:spPr/>
    </dgm:pt>
    <dgm:pt modelId="{A502213C-1721-43EB-8E09-504E0EDBBCDC}" type="pres">
      <dgm:prSet presAssocID="{EF704F4F-3397-4DA4-A18F-ECD05A237C98}" presName="Name19" presStyleLbl="parChTrans1D2" presStyleIdx="0" presStyleCnt="2"/>
      <dgm:spPr/>
      <dgm:t>
        <a:bodyPr/>
        <a:lstStyle/>
        <a:p>
          <a:endParaRPr lang="ms-MY"/>
        </a:p>
      </dgm:t>
    </dgm:pt>
    <dgm:pt modelId="{9541E1F8-3AF5-41F8-B1B2-CF1AA4A06978}" type="pres">
      <dgm:prSet presAssocID="{132751BB-317E-44EA-BD0C-0DD8542CFFDA}" presName="Name21" presStyleCnt="0"/>
      <dgm:spPr/>
    </dgm:pt>
    <dgm:pt modelId="{AE2B1AA7-AD06-4F3C-9A23-39048BBDFF4D}" type="pres">
      <dgm:prSet presAssocID="{132751BB-317E-44EA-BD0C-0DD8542CFFDA}" presName="level2Shape" presStyleLbl="node2" presStyleIdx="0" presStyleCnt="2" custLinFactX="100000" custLinFactNeighborX="108642" custLinFactNeighborY="3633"/>
      <dgm:spPr/>
      <dgm:t>
        <a:bodyPr/>
        <a:lstStyle/>
        <a:p>
          <a:endParaRPr lang="ms-MY"/>
        </a:p>
      </dgm:t>
    </dgm:pt>
    <dgm:pt modelId="{142C6A1D-FBD7-4063-B9E6-985C684A51BF}" type="pres">
      <dgm:prSet presAssocID="{132751BB-317E-44EA-BD0C-0DD8542CFFDA}" presName="hierChild3" presStyleCnt="0"/>
      <dgm:spPr/>
    </dgm:pt>
    <dgm:pt modelId="{9D650035-4670-47DF-98DE-4A46CFE25CFC}" type="pres">
      <dgm:prSet presAssocID="{BCA6DE38-35AD-498C-AA51-FC8E41099B08}" presName="Name19" presStyleLbl="parChTrans1D2" presStyleIdx="1" presStyleCnt="2"/>
      <dgm:spPr/>
      <dgm:t>
        <a:bodyPr/>
        <a:lstStyle/>
        <a:p>
          <a:endParaRPr lang="ms-MY"/>
        </a:p>
      </dgm:t>
    </dgm:pt>
    <dgm:pt modelId="{2757580F-68E0-46E6-A7F6-89468A086FC2}" type="pres">
      <dgm:prSet presAssocID="{09032A39-8112-490D-B285-8F6BF46851EE}" presName="Name21" presStyleCnt="0"/>
      <dgm:spPr/>
    </dgm:pt>
    <dgm:pt modelId="{043BD30B-926A-4974-B6DA-2AE41D9FCAF7}" type="pres">
      <dgm:prSet presAssocID="{09032A39-8112-490D-B285-8F6BF46851EE}" presName="level2Shape" presStyleLbl="node2" presStyleIdx="1" presStyleCnt="2" custLinFactX="-53451" custLinFactNeighborX="-100000" custLinFactNeighborY="3582"/>
      <dgm:spPr/>
      <dgm:t>
        <a:bodyPr/>
        <a:lstStyle/>
        <a:p>
          <a:endParaRPr lang="ms-MY"/>
        </a:p>
      </dgm:t>
    </dgm:pt>
    <dgm:pt modelId="{66E2365B-E12A-4D64-AE57-E12E709124F5}" type="pres">
      <dgm:prSet presAssocID="{09032A39-8112-490D-B285-8F6BF46851EE}" presName="hierChild3" presStyleCnt="0"/>
      <dgm:spPr/>
    </dgm:pt>
    <dgm:pt modelId="{3018E4D1-F237-4620-B5A2-B2A256B4B01C}" type="pres">
      <dgm:prSet presAssocID="{170E9DC0-98C9-4E87-81FE-DD1ED9E72EC4}" presName="Name19" presStyleLbl="parChTrans1D3" presStyleIdx="0" presStyleCnt="2"/>
      <dgm:spPr/>
      <dgm:t>
        <a:bodyPr/>
        <a:lstStyle/>
        <a:p>
          <a:endParaRPr lang="ms-MY"/>
        </a:p>
      </dgm:t>
    </dgm:pt>
    <dgm:pt modelId="{70F7DB19-8BEC-4810-AFFF-FD421B073A5A}" type="pres">
      <dgm:prSet presAssocID="{659DDC75-3770-492F-ADB0-FF17AA1447EE}" presName="Name21" presStyleCnt="0"/>
      <dgm:spPr/>
    </dgm:pt>
    <dgm:pt modelId="{920A9916-81D6-43A6-B432-83B24C178912}" type="pres">
      <dgm:prSet presAssocID="{659DDC75-3770-492F-ADB0-FF17AA1447EE}" presName="level2Shape" presStyleLbl="node3" presStyleIdx="0" presStyleCnt="2" custScaleX="110993" custLinFactNeighborX="-60837" custLinFactNeighborY="-3764"/>
      <dgm:spPr/>
      <dgm:t>
        <a:bodyPr/>
        <a:lstStyle/>
        <a:p>
          <a:endParaRPr lang="ms-MY"/>
        </a:p>
      </dgm:t>
    </dgm:pt>
    <dgm:pt modelId="{015670B1-9F39-4919-973F-48A919CB24CD}" type="pres">
      <dgm:prSet presAssocID="{659DDC75-3770-492F-ADB0-FF17AA1447EE}" presName="hierChild3" presStyleCnt="0"/>
      <dgm:spPr/>
    </dgm:pt>
    <dgm:pt modelId="{3AE02DDA-B2B4-46FB-84B7-F6AC537935EF}" type="pres">
      <dgm:prSet presAssocID="{7C18EB1E-32E0-43D1-A736-45634ABBB3BE}" presName="Name19" presStyleLbl="parChTrans1D3" presStyleIdx="1" presStyleCnt="2"/>
      <dgm:spPr/>
      <dgm:t>
        <a:bodyPr/>
        <a:lstStyle/>
        <a:p>
          <a:endParaRPr lang="ms-MY"/>
        </a:p>
      </dgm:t>
    </dgm:pt>
    <dgm:pt modelId="{982C03EE-F703-4A5E-AE41-35C77B6F0252}" type="pres">
      <dgm:prSet presAssocID="{276508E5-735F-464B-86F2-52CFA732086B}" presName="Name21" presStyleCnt="0"/>
      <dgm:spPr/>
    </dgm:pt>
    <dgm:pt modelId="{35C399B2-1B6E-46F2-9C63-A3EC1E0B5A1C}" type="pres">
      <dgm:prSet presAssocID="{276508E5-735F-464B-86F2-52CFA732086B}" presName="level2Shape" presStyleLbl="node3" presStyleIdx="1" presStyleCnt="2" custScaleX="114689" custLinFactNeighborX="-58178" custLinFactNeighborY="-3764"/>
      <dgm:spPr/>
      <dgm:t>
        <a:bodyPr/>
        <a:lstStyle/>
        <a:p>
          <a:endParaRPr lang="ms-MY"/>
        </a:p>
      </dgm:t>
    </dgm:pt>
    <dgm:pt modelId="{08A7D30A-C7BD-4631-A326-6B54B9059891}" type="pres">
      <dgm:prSet presAssocID="{276508E5-735F-464B-86F2-52CFA732086B}" presName="hierChild3" presStyleCnt="0"/>
      <dgm:spPr/>
    </dgm:pt>
    <dgm:pt modelId="{9B7476DC-4D64-472F-8731-2ED76EF9CBF4}" type="pres">
      <dgm:prSet presAssocID="{FE5BE673-E368-4617-A377-5DD2323F7914}" presName="bgShapesFlow" presStyleCnt="0"/>
      <dgm:spPr/>
    </dgm:pt>
  </dgm:ptLst>
  <dgm:cxnLst>
    <dgm:cxn modelId="{4EA1A4D3-FF5D-453A-8442-8EACB415B705}" type="presOf" srcId="{276508E5-735F-464B-86F2-52CFA732086B}" destId="{35C399B2-1B6E-46F2-9C63-A3EC1E0B5A1C}" srcOrd="0" destOrd="0" presId="urn:microsoft.com/office/officeart/2005/8/layout/hierarchy6"/>
    <dgm:cxn modelId="{2FF13F96-3FE0-4B61-85F8-F519DFD317A6}" type="presOf" srcId="{7C18EB1E-32E0-43D1-A736-45634ABBB3BE}" destId="{3AE02DDA-B2B4-46FB-84B7-F6AC537935EF}" srcOrd="0" destOrd="0" presId="urn:microsoft.com/office/officeart/2005/8/layout/hierarchy6"/>
    <dgm:cxn modelId="{71BD88D2-D6C6-49C3-A38D-DC77864041AC}" type="presOf" srcId="{09032A39-8112-490D-B285-8F6BF46851EE}" destId="{043BD30B-926A-4974-B6DA-2AE41D9FCAF7}" srcOrd="0" destOrd="0" presId="urn:microsoft.com/office/officeart/2005/8/layout/hierarchy6"/>
    <dgm:cxn modelId="{3CB1B204-4665-477B-A6E3-2E5E05ACF8C2}" type="presOf" srcId="{23EDA0AD-054E-4EBB-806C-93FF32FF0B84}" destId="{7E6F8B6B-D398-4D62-BA94-9EC38E93922A}" srcOrd="0" destOrd="0" presId="urn:microsoft.com/office/officeart/2005/8/layout/hierarchy6"/>
    <dgm:cxn modelId="{F36FB1C3-4FA4-4FFD-826E-B5B382A69A33}" type="presOf" srcId="{170E9DC0-98C9-4E87-81FE-DD1ED9E72EC4}" destId="{3018E4D1-F237-4620-B5A2-B2A256B4B01C}" srcOrd="0" destOrd="0" presId="urn:microsoft.com/office/officeart/2005/8/layout/hierarchy6"/>
    <dgm:cxn modelId="{44049024-37E9-4BAA-A9EE-D713E98F2E5F}" srcId="{09032A39-8112-490D-B285-8F6BF46851EE}" destId="{659DDC75-3770-492F-ADB0-FF17AA1447EE}" srcOrd="0" destOrd="0" parTransId="{170E9DC0-98C9-4E87-81FE-DD1ED9E72EC4}" sibTransId="{E6FC142B-E2AA-426A-95A5-BBC57F8DBF01}"/>
    <dgm:cxn modelId="{5297AB46-3784-4114-B6FB-2C37F121DDA8}" type="presOf" srcId="{FE5BE673-E368-4617-A377-5DD2323F7914}" destId="{2F607898-C706-49FE-929E-0DCB34AC30DC}" srcOrd="0" destOrd="0" presId="urn:microsoft.com/office/officeart/2005/8/layout/hierarchy6"/>
    <dgm:cxn modelId="{146932B7-F043-4C97-800A-457984C5BE8A}" type="presOf" srcId="{BCA6DE38-35AD-498C-AA51-FC8E41099B08}" destId="{9D650035-4670-47DF-98DE-4A46CFE25CFC}" srcOrd="0" destOrd="0" presId="urn:microsoft.com/office/officeart/2005/8/layout/hierarchy6"/>
    <dgm:cxn modelId="{B903B739-40D2-4A7A-B9DD-B2BBC7E686CB}" srcId="{23EDA0AD-054E-4EBB-806C-93FF32FF0B84}" destId="{09032A39-8112-490D-B285-8F6BF46851EE}" srcOrd="1" destOrd="0" parTransId="{BCA6DE38-35AD-498C-AA51-FC8E41099B08}" sibTransId="{EF684FEC-4CFB-409F-8C0D-00C2350535A5}"/>
    <dgm:cxn modelId="{9CFDB987-D6DF-4D6B-9CE0-868D068B8772}" srcId="{23EDA0AD-054E-4EBB-806C-93FF32FF0B84}" destId="{132751BB-317E-44EA-BD0C-0DD8542CFFDA}" srcOrd="0" destOrd="0" parTransId="{EF704F4F-3397-4DA4-A18F-ECD05A237C98}" sibTransId="{03114D54-044F-4134-98F9-5231D7523FA9}"/>
    <dgm:cxn modelId="{44CFA1A5-6518-4E10-85E5-EB303546129F}" type="presOf" srcId="{659DDC75-3770-492F-ADB0-FF17AA1447EE}" destId="{920A9916-81D6-43A6-B432-83B24C178912}" srcOrd="0" destOrd="0" presId="urn:microsoft.com/office/officeart/2005/8/layout/hierarchy6"/>
    <dgm:cxn modelId="{41E92FAE-D7F9-44DA-BC51-641F7525432F}" type="presOf" srcId="{EF704F4F-3397-4DA4-A18F-ECD05A237C98}" destId="{A502213C-1721-43EB-8E09-504E0EDBBCDC}" srcOrd="0" destOrd="0" presId="urn:microsoft.com/office/officeart/2005/8/layout/hierarchy6"/>
    <dgm:cxn modelId="{669262AA-F357-456D-95E2-95C3B8F984CC}" type="presOf" srcId="{132751BB-317E-44EA-BD0C-0DD8542CFFDA}" destId="{AE2B1AA7-AD06-4F3C-9A23-39048BBDFF4D}" srcOrd="0" destOrd="0" presId="urn:microsoft.com/office/officeart/2005/8/layout/hierarchy6"/>
    <dgm:cxn modelId="{CDA488A7-05E6-464D-B2E8-186701525559}" srcId="{FE5BE673-E368-4617-A377-5DD2323F7914}" destId="{23EDA0AD-054E-4EBB-806C-93FF32FF0B84}" srcOrd="0" destOrd="0" parTransId="{98A24BCA-313C-46C2-9374-6C4C46CEA59E}" sibTransId="{EC0AC542-8538-4E3F-99C1-0C925A801674}"/>
    <dgm:cxn modelId="{AA1914A3-53C6-4063-B2B7-E938DE722ED8}" srcId="{09032A39-8112-490D-B285-8F6BF46851EE}" destId="{276508E5-735F-464B-86F2-52CFA732086B}" srcOrd="1" destOrd="0" parTransId="{7C18EB1E-32E0-43D1-A736-45634ABBB3BE}" sibTransId="{D09DAA73-7C45-4C52-B557-61A81CB61BF3}"/>
    <dgm:cxn modelId="{46494E4C-DB92-4E09-AFB1-6AB37AAC55FB}" type="presParOf" srcId="{2F607898-C706-49FE-929E-0DCB34AC30DC}" destId="{84D67024-E13D-470E-8DF9-E66F42288FD6}" srcOrd="0" destOrd="0" presId="urn:microsoft.com/office/officeart/2005/8/layout/hierarchy6"/>
    <dgm:cxn modelId="{A2D977EA-79F1-4DB8-A0A7-959DF67B73BA}" type="presParOf" srcId="{84D67024-E13D-470E-8DF9-E66F42288FD6}" destId="{25C40D5E-E938-4F3C-A6B4-E471284C78A2}" srcOrd="0" destOrd="0" presId="urn:microsoft.com/office/officeart/2005/8/layout/hierarchy6"/>
    <dgm:cxn modelId="{DDAC0023-5119-45CD-BBF7-F9465683264E}" type="presParOf" srcId="{25C40D5E-E938-4F3C-A6B4-E471284C78A2}" destId="{81D23A95-8324-4053-B115-7C8072559584}" srcOrd="0" destOrd="0" presId="urn:microsoft.com/office/officeart/2005/8/layout/hierarchy6"/>
    <dgm:cxn modelId="{36ADAE34-2738-46E6-8382-2695A6A7C0C7}" type="presParOf" srcId="{81D23A95-8324-4053-B115-7C8072559584}" destId="{7E6F8B6B-D398-4D62-BA94-9EC38E93922A}" srcOrd="0" destOrd="0" presId="urn:microsoft.com/office/officeart/2005/8/layout/hierarchy6"/>
    <dgm:cxn modelId="{42368E5D-8FE9-4FA1-B0E7-5E8A5B269B17}" type="presParOf" srcId="{81D23A95-8324-4053-B115-7C8072559584}" destId="{D2D2556E-353C-43C6-A5B7-8D0F800E445E}" srcOrd="1" destOrd="0" presId="urn:microsoft.com/office/officeart/2005/8/layout/hierarchy6"/>
    <dgm:cxn modelId="{2082CAE4-E8FB-42F5-B4FF-A3951DDDD3D8}" type="presParOf" srcId="{D2D2556E-353C-43C6-A5B7-8D0F800E445E}" destId="{A502213C-1721-43EB-8E09-504E0EDBBCDC}" srcOrd="0" destOrd="0" presId="urn:microsoft.com/office/officeart/2005/8/layout/hierarchy6"/>
    <dgm:cxn modelId="{C8030080-924F-424D-AF72-B60E0D0E4DD9}" type="presParOf" srcId="{D2D2556E-353C-43C6-A5B7-8D0F800E445E}" destId="{9541E1F8-3AF5-41F8-B1B2-CF1AA4A06978}" srcOrd="1" destOrd="0" presId="urn:microsoft.com/office/officeart/2005/8/layout/hierarchy6"/>
    <dgm:cxn modelId="{3B2CD066-52D8-43AF-A3DF-B0615B23F6A4}" type="presParOf" srcId="{9541E1F8-3AF5-41F8-B1B2-CF1AA4A06978}" destId="{AE2B1AA7-AD06-4F3C-9A23-39048BBDFF4D}" srcOrd="0" destOrd="0" presId="urn:microsoft.com/office/officeart/2005/8/layout/hierarchy6"/>
    <dgm:cxn modelId="{4A596D6D-0F3A-40C2-BB31-59F71101A5AD}" type="presParOf" srcId="{9541E1F8-3AF5-41F8-B1B2-CF1AA4A06978}" destId="{142C6A1D-FBD7-4063-B9E6-985C684A51BF}" srcOrd="1" destOrd="0" presId="urn:microsoft.com/office/officeart/2005/8/layout/hierarchy6"/>
    <dgm:cxn modelId="{A0CE9A6C-4FDA-4B48-91B4-8F372D45ACDD}" type="presParOf" srcId="{D2D2556E-353C-43C6-A5B7-8D0F800E445E}" destId="{9D650035-4670-47DF-98DE-4A46CFE25CFC}" srcOrd="2" destOrd="0" presId="urn:microsoft.com/office/officeart/2005/8/layout/hierarchy6"/>
    <dgm:cxn modelId="{6F6CC528-145F-4284-B4A9-3B7F5983258B}" type="presParOf" srcId="{D2D2556E-353C-43C6-A5B7-8D0F800E445E}" destId="{2757580F-68E0-46E6-A7F6-89468A086FC2}" srcOrd="3" destOrd="0" presId="urn:microsoft.com/office/officeart/2005/8/layout/hierarchy6"/>
    <dgm:cxn modelId="{EA79E0DC-3698-4AE9-B6BD-53B6255896EC}" type="presParOf" srcId="{2757580F-68E0-46E6-A7F6-89468A086FC2}" destId="{043BD30B-926A-4974-B6DA-2AE41D9FCAF7}" srcOrd="0" destOrd="0" presId="urn:microsoft.com/office/officeart/2005/8/layout/hierarchy6"/>
    <dgm:cxn modelId="{C1A4E177-5842-49F7-B455-6D0FA39A5B2C}" type="presParOf" srcId="{2757580F-68E0-46E6-A7F6-89468A086FC2}" destId="{66E2365B-E12A-4D64-AE57-E12E709124F5}" srcOrd="1" destOrd="0" presId="urn:microsoft.com/office/officeart/2005/8/layout/hierarchy6"/>
    <dgm:cxn modelId="{36B321FF-A6C7-48DE-9249-FB24F8AFB38F}" type="presParOf" srcId="{66E2365B-E12A-4D64-AE57-E12E709124F5}" destId="{3018E4D1-F237-4620-B5A2-B2A256B4B01C}" srcOrd="0" destOrd="0" presId="urn:microsoft.com/office/officeart/2005/8/layout/hierarchy6"/>
    <dgm:cxn modelId="{2197DA08-E51E-4FEF-9FDF-2C4DDCA2CFEE}" type="presParOf" srcId="{66E2365B-E12A-4D64-AE57-E12E709124F5}" destId="{70F7DB19-8BEC-4810-AFFF-FD421B073A5A}" srcOrd="1" destOrd="0" presId="urn:microsoft.com/office/officeart/2005/8/layout/hierarchy6"/>
    <dgm:cxn modelId="{534E1AB2-BF6B-4399-A6C6-54FC8C45EDA3}" type="presParOf" srcId="{70F7DB19-8BEC-4810-AFFF-FD421B073A5A}" destId="{920A9916-81D6-43A6-B432-83B24C178912}" srcOrd="0" destOrd="0" presId="urn:microsoft.com/office/officeart/2005/8/layout/hierarchy6"/>
    <dgm:cxn modelId="{238C8F4F-84E2-498A-9FAC-2022849DE729}" type="presParOf" srcId="{70F7DB19-8BEC-4810-AFFF-FD421B073A5A}" destId="{015670B1-9F39-4919-973F-48A919CB24CD}" srcOrd="1" destOrd="0" presId="urn:microsoft.com/office/officeart/2005/8/layout/hierarchy6"/>
    <dgm:cxn modelId="{3ACDB670-960C-449D-BC65-5C6689E48FA6}" type="presParOf" srcId="{66E2365B-E12A-4D64-AE57-E12E709124F5}" destId="{3AE02DDA-B2B4-46FB-84B7-F6AC537935EF}" srcOrd="2" destOrd="0" presId="urn:microsoft.com/office/officeart/2005/8/layout/hierarchy6"/>
    <dgm:cxn modelId="{04991EAE-2A85-491A-B622-672B2D9F3482}" type="presParOf" srcId="{66E2365B-E12A-4D64-AE57-E12E709124F5}" destId="{982C03EE-F703-4A5E-AE41-35C77B6F0252}" srcOrd="3" destOrd="0" presId="urn:microsoft.com/office/officeart/2005/8/layout/hierarchy6"/>
    <dgm:cxn modelId="{0F1A3416-5AA5-4222-BFCA-700AFD8EC654}" type="presParOf" srcId="{982C03EE-F703-4A5E-AE41-35C77B6F0252}" destId="{35C399B2-1B6E-46F2-9C63-A3EC1E0B5A1C}" srcOrd="0" destOrd="0" presId="urn:microsoft.com/office/officeart/2005/8/layout/hierarchy6"/>
    <dgm:cxn modelId="{7EE9C40A-2900-4DCE-968E-43F9527E091A}" type="presParOf" srcId="{982C03EE-F703-4A5E-AE41-35C77B6F0252}" destId="{08A7D30A-C7BD-4631-A326-6B54B9059891}" srcOrd="1" destOrd="0" presId="urn:microsoft.com/office/officeart/2005/8/layout/hierarchy6"/>
    <dgm:cxn modelId="{00641246-2471-43C8-81D7-4D12E6BB5874}" type="presParOf" srcId="{2F607898-C706-49FE-929E-0DCB34AC30DC}" destId="{9B7476DC-4D64-472F-8731-2ED76EF9CBF4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E5BE673-E368-4617-A377-5DD2323F7914}" type="doc">
      <dgm:prSet loTypeId="urn:microsoft.com/office/officeart/2005/8/layout/hierarchy6" loCatId="hierarchy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ms-MY"/>
        </a:p>
      </dgm:t>
    </dgm:pt>
    <dgm:pt modelId="{23EDA0AD-054E-4EBB-806C-93FF32FF0B84}">
      <dgm:prSet phldrT="[Text]" custT="1"/>
      <dgm:spPr/>
      <dgm:t>
        <a:bodyPr/>
        <a:lstStyle/>
        <a:p>
          <a:r>
            <a:rPr lang="en-US" sz="3200" b="1" dirty="0" smtClean="0">
              <a:solidFill>
                <a:schemeClr val="bg1"/>
              </a:solidFill>
              <a:latin typeface="Century Gothic" pitchFamily="34" charset="0"/>
            </a:rPr>
            <a:t>Program </a:t>
          </a:r>
          <a:r>
            <a:rPr lang="en-US" sz="3200" b="1" dirty="0" err="1" smtClean="0">
              <a:solidFill>
                <a:schemeClr val="bg1"/>
              </a:solidFill>
              <a:latin typeface="Century Gothic" pitchFamily="34" charset="0"/>
            </a:rPr>
            <a:t>utiliti</a:t>
          </a:r>
          <a:endParaRPr lang="ms-MY" sz="3200" b="1" dirty="0">
            <a:solidFill>
              <a:schemeClr val="bg1"/>
            </a:solidFill>
            <a:latin typeface="Century Gothic" pitchFamily="34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98A24BCA-313C-46C2-9374-6C4C46CEA59E}" type="parTrans" cxnId="{CDA488A7-05E6-464D-B2E8-186701525559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EC0AC542-8538-4E3F-99C1-0C925A801674}" type="sibTrans" cxnId="{CDA488A7-05E6-464D-B2E8-186701525559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132751BB-317E-44EA-BD0C-0DD8542CFFDA}">
      <dgm:prSet phldrT="[Text]" custT="1"/>
      <dgm:spPr/>
      <dgm:t>
        <a:bodyPr/>
        <a:lstStyle/>
        <a:p>
          <a:r>
            <a:rPr lang="en-US" sz="2800" b="1" i="1" dirty="0" smtClean="0">
              <a:solidFill>
                <a:schemeClr val="bg1"/>
              </a:solidFill>
              <a:latin typeface="Century Gothic" pitchFamily="34" charset="0"/>
            </a:rPr>
            <a:t>Stand Alone</a:t>
          </a:r>
          <a:endParaRPr lang="ms-MY" sz="2800" b="1" i="1" dirty="0">
            <a:solidFill>
              <a:schemeClr val="bg1"/>
            </a:solidFill>
            <a:latin typeface="Century Gothic" pitchFamily="34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EF704F4F-3397-4DA4-A18F-ECD05A237C98}" type="parTrans" cxnId="{9CFDB987-D6DF-4D6B-9CE0-868D068B8772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03114D54-044F-4134-98F9-5231D7523FA9}" type="sibTrans" cxnId="{9CFDB987-D6DF-4D6B-9CE0-868D068B8772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09032A39-8112-490D-B285-8F6BF46851EE}">
      <dgm:prSet custT="1"/>
      <dgm:spPr/>
      <dgm:t>
        <a:bodyPr/>
        <a:lstStyle/>
        <a:p>
          <a:r>
            <a:rPr lang="en-US" sz="2800" b="1" dirty="0" err="1" smtClean="0">
              <a:solidFill>
                <a:schemeClr val="bg1"/>
              </a:solidFill>
              <a:latin typeface="Century Gothic" pitchFamily="34" charset="0"/>
            </a:rPr>
            <a:t>Dalam</a:t>
          </a:r>
          <a:r>
            <a:rPr lang="en-US" sz="2800" b="1" dirty="0" smtClean="0">
              <a:solidFill>
                <a:schemeClr val="bg1"/>
              </a:solidFill>
              <a:latin typeface="Century Gothic" pitchFamily="34" charset="0"/>
            </a:rPr>
            <a:t> OS</a:t>
          </a:r>
          <a:endParaRPr lang="ms-MY" sz="2800" b="1" dirty="0">
            <a:solidFill>
              <a:schemeClr val="bg1"/>
            </a:solidFill>
            <a:latin typeface="Century Gothic" pitchFamily="34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BCA6DE38-35AD-498C-AA51-FC8E41099B08}" type="parTrans" cxnId="{B903B739-40D2-4A7A-B9DD-B2BBC7E686CB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EF684FEC-4CFB-409F-8C0D-00C2350535A5}" type="sibTrans" cxnId="{B903B739-40D2-4A7A-B9DD-B2BBC7E686CB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2F607898-C706-49FE-929E-0DCB34AC30DC}" type="pres">
      <dgm:prSet presAssocID="{FE5BE673-E368-4617-A377-5DD2323F7914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ms-MY"/>
        </a:p>
      </dgm:t>
    </dgm:pt>
    <dgm:pt modelId="{84D67024-E13D-470E-8DF9-E66F42288FD6}" type="pres">
      <dgm:prSet presAssocID="{FE5BE673-E368-4617-A377-5DD2323F7914}" presName="hierFlow" presStyleCnt="0"/>
      <dgm:spPr/>
    </dgm:pt>
    <dgm:pt modelId="{25C40D5E-E938-4F3C-A6B4-E471284C78A2}" type="pres">
      <dgm:prSet presAssocID="{FE5BE673-E368-4617-A377-5DD2323F7914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81D23A95-8324-4053-B115-7C8072559584}" type="pres">
      <dgm:prSet presAssocID="{23EDA0AD-054E-4EBB-806C-93FF32FF0B84}" presName="Name14" presStyleCnt="0"/>
      <dgm:spPr/>
    </dgm:pt>
    <dgm:pt modelId="{7E6F8B6B-D398-4D62-BA94-9EC38E93922A}" type="pres">
      <dgm:prSet presAssocID="{23EDA0AD-054E-4EBB-806C-93FF32FF0B84}" presName="level1Shape" presStyleLbl="node0" presStyleIdx="0" presStyleCnt="1" custScaleX="128351" custLinFactNeighborX="-2530" custLinFactNeighborY="4933">
        <dgm:presLayoutVars>
          <dgm:chPref val="3"/>
        </dgm:presLayoutVars>
      </dgm:prSet>
      <dgm:spPr/>
      <dgm:t>
        <a:bodyPr/>
        <a:lstStyle/>
        <a:p>
          <a:endParaRPr lang="en-MY"/>
        </a:p>
      </dgm:t>
    </dgm:pt>
    <dgm:pt modelId="{D2D2556E-353C-43C6-A5B7-8D0F800E445E}" type="pres">
      <dgm:prSet presAssocID="{23EDA0AD-054E-4EBB-806C-93FF32FF0B84}" presName="hierChild2" presStyleCnt="0"/>
      <dgm:spPr/>
    </dgm:pt>
    <dgm:pt modelId="{A502213C-1721-43EB-8E09-504E0EDBBCDC}" type="pres">
      <dgm:prSet presAssocID="{EF704F4F-3397-4DA4-A18F-ECD05A237C98}" presName="Name19" presStyleLbl="parChTrans1D2" presStyleIdx="0" presStyleCnt="2"/>
      <dgm:spPr/>
      <dgm:t>
        <a:bodyPr/>
        <a:lstStyle/>
        <a:p>
          <a:endParaRPr lang="ms-MY"/>
        </a:p>
      </dgm:t>
    </dgm:pt>
    <dgm:pt modelId="{9541E1F8-3AF5-41F8-B1B2-CF1AA4A06978}" type="pres">
      <dgm:prSet presAssocID="{132751BB-317E-44EA-BD0C-0DD8542CFFDA}" presName="Name21" presStyleCnt="0"/>
      <dgm:spPr/>
    </dgm:pt>
    <dgm:pt modelId="{AE2B1AA7-AD06-4F3C-9A23-39048BBDFF4D}" type="pres">
      <dgm:prSet presAssocID="{132751BB-317E-44EA-BD0C-0DD8542CFFDA}" presName="level2Shape" presStyleLbl="node2" presStyleIdx="0" presStyleCnt="2" custLinFactX="91712" custLinFactNeighborX="100000" custLinFactNeighborY="5015"/>
      <dgm:spPr/>
      <dgm:t>
        <a:bodyPr/>
        <a:lstStyle/>
        <a:p>
          <a:endParaRPr lang="ms-MY"/>
        </a:p>
      </dgm:t>
    </dgm:pt>
    <dgm:pt modelId="{142C6A1D-FBD7-4063-B9E6-985C684A51BF}" type="pres">
      <dgm:prSet presAssocID="{132751BB-317E-44EA-BD0C-0DD8542CFFDA}" presName="hierChild3" presStyleCnt="0"/>
      <dgm:spPr/>
    </dgm:pt>
    <dgm:pt modelId="{9D650035-4670-47DF-98DE-4A46CFE25CFC}" type="pres">
      <dgm:prSet presAssocID="{BCA6DE38-35AD-498C-AA51-FC8E41099B08}" presName="Name19" presStyleLbl="parChTrans1D2" presStyleIdx="1" presStyleCnt="2"/>
      <dgm:spPr/>
      <dgm:t>
        <a:bodyPr/>
        <a:lstStyle/>
        <a:p>
          <a:endParaRPr lang="ms-MY"/>
        </a:p>
      </dgm:t>
    </dgm:pt>
    <dgm:pt modelId="{2757580F-68E0-46E6-A7F6-89468A086FC2}" type="pres">
      <dgm:prSet presAssocID="{09032A39-8112-490D-B285-8F6BF46851EE}" presName="Name21" presStyleCnt="0"/>
      <dgm:spPr/>
    </dgm:pt>
    <dgm:pt modelId="{043BD30B-926A-4974-B6DA-2AE41D9FCAF7}" type="pres">
      <dgm:prSet presAssocID="{09032A39-8112-490D-B285-8F6BF46851EE}" presName="level2Shape" presStyleLbl="node2" presStyleIdx="1" presStyleCnt="2" custLinFactX="-53451" custLinFactNeighborX="-100000" custLinFactNeighborY="3582"/>
      <dgm:spPr/>
      <dgm:t>
        <a:bodyPr/>
        <a:lstStyle/>
        <a:p>
          <a:endParaRPr lang="ms-MY"/>
        </a:p>
      </dgm:t>
    </dgm:pt>
    <dgm:pt modelId="{66E2365B-E12A-4D64-AE57-E12E709124F5}" type="pres">
      <dgm:prSet presAssocID="{09032A39-8112-490D-B285-8F6BF46851EE}" presName="hierChild3" presStyleCnt="0"/>
      <dgm:spPr/>
    </dgm:pt>
    <dgm:pt modelId="{9B7476DC-4D64-472F-8731-2ED76EF9CBF4}" type="pres">
      <dgm:prSet presAssocID="{FE5BE673-E368-4617-A377-5DD2323F7914}" presName="bgShapesFlow" presStyleCnt="0"/>
      <dgm:spPr/>
    </dgm:pt>
  </dgm:ptLst>
  <dgm:cxnLst>
    <dgm:cxn modelId="{8CD31567-406E-46BA-9F47-1EFCCEBCA2A2}" type="presOf" srcId="{132751BB-317E-44EA-BD0C-0DD8542CFFDA}" destId="{AE2B1AA7-AD06-4F3C-9A23-39048BBDFF4D}" srcOrd="0" destOrd="0" presId="urn:microsoft.com/office/officeart/2005/8/layout/hierarchy6"/>
    <dgm:cxn modelId="{9CFDB987-D6DF-4D6B-9CE0-868D068B8772}" srcId="{23EDA0AD-054E-4EBB-806C-93FF32FF0B84}" destId="{132751BB-317E-44EA-BD0C-0DD8542CFFDA}" srcOrd="0" destOrd="0" parTransId="{EF704F4F-3397-4DA4-A18F-ECD05A237C98}" sibTransId="{03114D54-044F-4134-98F9-5231D7523FA9}"/>
    <dgm:cxn modelId="{A0BC8248-198D-4B39-AFCA-271D00D12D14}" type="presOf" srcId="{BCA6DE38-35AD-498C-AA51-FC8E41099B08}" destId="{9D650035-4670-47DF-98DE-4A46CFE25CFC}" srcOrd="0" destOrd="0" presId="urn:microsoft.com/office/officeart/2005/8/layout/hierarchy6"/>
    <dgm:cxn modelId="{8F5ECCA1-CE27-4AF9-AF37-FB55CC39137F}" type="presOf" srcId="{EF704F4F-3397-4DA4-A18F-ECD05A237C98}" destId="{A502213C-1721-43EB-8E09-504E0EDBBCDC}" srcOrd="0" destOrd="0" presId="urn:microsoft.com/office/officeart/2005/8/layout/hierarchy6"/>
    <dgm:cxn modelId="{345B7A8F-7593-4AE3-A2C9-C2C7CA178B8F}" type="presOf" srcId="{23EDA0AD-054E-4EBB-806C-93FF32FF0B84}" destId="{7E6F8B6B-D398-4D62-BA94-9EC38E93922A}" srcOrd="0" destOrd="0" presId="urn:microsoft.com/office/officeart/2005/8/layout/hierarchy6"/>
    <dgm:cxn modelId="{CDA488A7-05E6-464D-B2E8-186701525559}" srcId="{FE5BE673-E368-4617-A377-5DD2323F7914}" destId="{23EDA0AD-054E-4EBB-806C-93FF32FF0B84}" srcOrd="0" destOrd="0" parTransId="{98A24BCA-313C-46C2-9374-6C4C46CEA59E}" sibTransId="{EC0AC542-8538-4E3F-99C1-0C925A801674}"/>
    <dgm:cxn modelId="{B903B739-40D2-4A7A-B9DD-B2BBC7E686CB}" srcId="{23EDA0AD-054E-4EBB-806C-93FF32FF0B84}" destId="{09032A39-8112-490D-B285-8F6BF46851EE}" srcOrd="1" destOrd="0" parTransId="{BCA6DE38-35AD-498C-AA51-FC8E41099B08}" sibTransId="{EF684FEC-4CFB-409F-8C0D-00C2350535A5}"/>
    <dgm:cxn modelId="{AB7543A3-F0E0-4D04-A1D4-AA70B1582CBD}" type="presOf" srcId="{09032A39-8112-490D-B285-8F6BF46851EE}" destId="{043BD30B-926A-4974-B6DA-2AE41D9FCAF7}" srcOrd="0" destOrd="0" presId="urn:microsoft.com/office/officeart/2005/8/layout/hierarchy6"/>
    <dgm:cxn modelId="{3FF65920-910A-418E-A7D4-AD2BC23681A0}" type="presOf" srcId="{FE5BE673-E368-4617-A377-5DD2323F7914}" destId="{2F607898-C706-49FE-929E-0DCB34AC30DC}" srcOrd="0" destOrd="0" presId="urn:microsoft.com/office/officeart/2005/8/layout/hierarchy6"/>
    <dgm:cxn modelId="{DC87D834-45D4-4EA4-B8A6-70E9125E9602}" type="presParOf" srcId="{2F607898-C706-49FE-929E-0DCB34AC30DC}" destId="{84D67024-E13D-470E-8DF9-E66F42288FD6}" srcOrd="0" destOrd="0" presId="urn:microsoft.com/office/officeart/2005/8/layout/hierarchy6"/>
    <dgm:cxn modelId="{71FB85D7-9137-47B2-996C-602785F1200B}" type="presParOf" srcId="{84D67024-E13D-470E-8DF9-E66F42288FD6}" destId="{25C40D5E-E938-4F3C-A6B4-E471284C78A2}" srcOrd="0" destOrd="0" presId="urn:microsoft.com/office/officeart/2005/8/layout/hierarchy6"/>
    <dgm:cxn modelId="{A1C3CB39-634A-4849-A201-299AF118AA6F}" type="presParOf" srcId="{25C40D5E-E938-4F3C-A6B4-E471284C78A2}" destId="{81D23A95-8324-4053-B115-7C8072559584}" srcOrd="0" destOrd="0" presId="urn:microsoft.com/office/officeart/2005/8/layout/hierarchy6"/>
    <dgm:cxn modelId="{519EAC07-F85F-406E-8730-4C777D2BDABD}" type="presParOf" srcId="{81D23A95-8324-4053-B115-7C8072559584}" destId="{7E6F8B6B-D398-4D62-BA94-9EC38E93922A}" srcOrd="0" destOrd="0" presId="urn:microsoft.com/office/officeart/2005/8/layout/hierarchy6"/>
    <dgm:cxn modelId="{A2281A0E-787E-4BDF-8558-019C0B51B370}" type="presParOf" srcId="{81D23A95-8324-4053-B115-7C8072559584}" destId="{D2D2556E-353C-43C6-A5B7-8D0F800E445E}" srcOrd="1" destOrd="0" presId="urn:microsoft.com/office/officeart/2005/8/layout/hierarchy6"/>
    <dgm:cxn modelId="{6A18AD8C-B31B-49B3-8F00-27167118F6E5}" type="presParOf" srcId="{D2D2556E-353C-43C6-A5B7-8D0F800E445E}" destId="{A502213C-1721-43EB-8E09-504E0EDBBCDC}" srcOrd="0" destOrd="0" presId="urn:microsoft.com/office/officeart/2005/8/layout/hierarchy6"/>
    <dgm:cxn modelId="{A4F54194-BF56-4589-B2A4-82C7263E92F4}" type="presParOf" srcId="{D2D2556E-353C-43C6-A5B7-8D0F800E445E}" destId="{9541E1F8-3AF5-41F8-B1B2-CF1AA4A06978}" srcOrd="1" destOrd="0" presId="urn:microsoft.com/office/officeart/2005/8/layout/hierarchy6"/>
    <dgm:cxn modelId="{198F1982-7839-499D-A545-726BCE84C7A6}" type="presParOf" srcId="{9541E1F8-3AF5-41F8-B1B2-CF1AA4A06978}" destId="{AE2B1AA7-AD06-4F3C-9A23-39048BBDFF4D}" srcOrd="0" destOrd="0" presId="urn:microsoft.com/office/officeart/2005/8/layout/hierarchy6"/>
    <dgm:cxn modelId="{48F4707E-884E-404E-8BA5-282B00EF8BC2}" type="presParOf" srcId="{9541E1F8-3AF5-41F8-B1B2-CF1AA4A06978}" destId="{142C6A1D-FBD7-4063-B9E6-985C684A51BF}" srcOrd="1" destOrd="0" presId="urn:microsoft.com/office/officeart/2005/8/layout/hierarchy6"/>
    <dgm:cxn modelId="{73280D68-1F15-4F84-BDEB-335157B91B48}" type="presParOf" srcId="{D2D2556E-353C-43C6-A5B7-8D0F800E445E}" destId="{9D650035-4670-47DF-98DE-4A46CFE25CFC}" srcOrd="2" destOrd="0" presId="urn:microsoft.com/office/officeart/2005/8/layout/hierarchy6"/>
    <dgm:cxn modelId="{1D4EFC59-D042-4729-BF18-9A2D85DAA611}" type="presParOf" srcId="{D2D2556E-353C-43C6-A5B7-8D0F800E445E}" destId="{2757580F-68E0-46E6-A7F6-89468A086FC2}" srcOrd="3" destOrd="0" presId="urn:microsoft.com/office/officeart/2005/8/layout/hierarchy6"/>
    <dgm:cxn modelId="{09843FDB-0D7F-4D0C-B742-2F86A1AB797A}" type="presParOf" srcId="{2757580F-68E0-46E6-A7F6-89468A086FC2}" destId="{043BD30B-926A-4974-B6DA-2AE41D9FCAF7}" srcOrd="0" destOrd="0" presId="urn:microsoft.com/office/officeart/2005/8/layout/hierarchy6"/>
    <dgm:cxn modelId="{98B6C720-A4F5-4DE2-B91A-BAA3B6E4C3BF}" type="presParOf" srcId="{2757580F-68E0-46E6-A7F6-89468A086FC2}" destId="{66E2365B-E12A-4D64-AE57-E12E709124F5}" srcOrd="1" destOrd="0" presId="urn:microsoft.com/office/officeart/2005/8/layout/hierarchy6"/>
    <dgm:cxn modelId="{C0776744-4608-447C-BE39-6CB8EC56F2B4}" type="presParOf" srcId="{2F607898-C706-49FE-929E-0DCB34AC30DC}" destId="{9B7476DC-4D64-472F-8731-2ED76EF9CBF4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6F8B6B-D398-4D62-BA94-9EC38E93922A}">
      <dsp:nvSpPr>
        <dsp:cNvPr id="0" name=""/>
        <dsp:cNvSpPr/>
      </dsp:nvSpPr>
      <dsp:spPr>
        <a:xfrm>
          <a:off x="2376464" y="253"/>
          <a:ext cx="1954931" cy="1303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err="1" smtClean="0">
              <a:solidFill>
                <a:schemeClr val="bg1"/>
              </a:solidFill>
              <a:latin typeface="Century Gothic" pitchFamily="34" charset="0"/>
            </a:rPr>
            <a:t>Perisian</a:t>
          </a:r>
          <a:endParaRPr lang="ms-MY" sz="3200" b="1" kern="1200" dirty="0">
            <a:solidFill>
              <a:schemeClr val="bg1"/>
            </a:solidFill>
            <a:latin typeface="Century Gothic" pitchFamily="34" charset="0"/>
          </a:endParaRPr>
        </a:p>
      </dsp:txBody>
      <dsp:txXfrm>
        <a:off x="2414636" y="38425"/>
        <a:ext cx="1878587" cy="1226943"/>
      </dsp:txXfrm>
    </dsp:sp>
    <dsp:sp modelId="{A502213C-1721-43EB-8E09-504E0EDBBCDC}">
      <dsp:nvSpPr>
        <dsp:cNvPr id="0" name=""/>
        <dsp:cNvSpPr/>
      </dsp:nvSpPr>
      <dsp:spPr>
        <a:xfrm>
          <a:off x="3353930" y="1303540"/>
          <a:ext cx="2808103" cy="5686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4331"/>
              </a:lnTo>
              <a:lnTo>
                <a:pt x="2808103" y="284331"/>
              </a:lnTo>
              <a:lnTo>
                <a:pt x="2808103" y="56866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2B1AA7-AD06-4F3C-9A23-39048BBDFF4D}">
      <dsp:nvSpPr>
        <dsp:cNvPr id="0" name=""/>
        <dsp:cNvSpPr/>
      </dsp:nvSpPr>
      <dsp:spPr>
        <a:xfrm>
          <a:off x="5184568" y="1872204"/>
          <a:ext cx="1954931" cy="1303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err="1" smtClean="0">
              <a:solidFill>
                <a:schemeClr val="bg1"/>
              </a:solidFill>
              <a:latin typeface="Century Gothic" pitchFamily="34" charset="0"/>
            </a:rPr>
            <a:t>Perisian</a:t>
          </a:r>
          <a:r>
            <a:rPr lang="en-US" sz="2800" b="1" kern="1200" dirty="0" smtClean="0">
              <a:solidFill>
                <a:schemeClr val="bg1"/>
              </a:solidFill>
              <a:latin typeface="Century Gothic" pitchFamily="34" charset="0"/>
            </a:rPr>
            <a:t> </a:t>
          </a:r>
          <a:r>
            <a:rPr lang="en-US" sz="2800" b="1" kern="1200" dirty="0" err="1" smtClean="0">
              <a:solidFill>
                <a:schemeClr val="bg1"/>
              </a:solidFill>
              <a:latin typeface="Century Gothic" pitchFamily="34" charset="0"/>
            </a:rPr>
            <a:t>Aplikasi</a:t>
          </a:r>
          <a:endParaRPr lang="ms-MY" sz="2800" b="1" kern="1200" dirty="0">
            <a:solidFill>
              <a:schemeClr val="bg1"/>
            </a:solidFill>
            <a:latin typeface="Century Gothic" pitchFamily="34" charset="0"/>
          </a:endParaRPr>
        </a:p>
      </dsp:txBody>
      <dsp:txXfrm>
        <a:off x="5222740" y="1910376"/>
        <a:ext cx="1878587" cy="1226943"/>
      </dsp:txXfrm>
    </dsp:sp>
    <dsp:sp modelId="{9D650035-4670-47DF-98DE-4A46CFE25CFC}">
      <dsp:nvSpPr>
        <dsp:cNvPr id="0" name=""/>
        <dsp:cNvSpPr/>
      </dsp:nvSpPr>
      <dsp:spPr>
        <a:xfrm>
          <a:off x="1624773" y="1303540"/>
          <a:ext cx="1729156" cy="567998"/>
        </a:xfrm>
        <a:custGeom>
          <a:avLst/>
          <a:gdLst/>
          <a:ahLst/>
          <a:cxnLst/>
          <a:rect l="0" t="0" r="0" b="0"/>
          <a:pathLst>
            <a:path>
              <a:moveTo>
                <a:pt x="1729156" y="0"/>
              </a:moveTo>
              <a:lnTo>
                <a:pt x="1729156" y="283999"/>
              </a:lnTo>
              <a:lnTo>
                <a:pt x="0" y="283999"/>
              </a:lnTo>
              <a:lnTo>
                <a:pt x="0" y="56799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3BD30B-926A-4974-B6DA-2AE41D9FCAF7}">
      <dsp:nvSpPr>
        <dsp:cNvPr id="0" name=""/>
        <dsp:cNvSpPr/>
      </dsp:nvSpPr>
      <dsp:spPr>
        <a:xfrm>
          <a:off x="647308" y="1871539"/>
          <a:ext cx="1954931" cy="1303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err="1" smtClean="0">
              <a:solidFill>
                <a:schemeClr val="bg1"/>
              </a:solidFill>
              <a:latin typeface="Century Gothic" pitchFamily="34" charset="0"/>
            </a:rPr>
            <a:t>Perisian</a:t>
          </a:r>
          <a:r>
            <a:rPr lang="en-US" sz="2800" b="1" kern="1200" dirty="0" smtClean="0">
              <a:solidFill>
                <a:schemeClr val="bg1"/>
              </a:solidFill>
              <a:latin typeface="Century Gothic" pitchFamily="34" charset="0"/>
            </a:rPr>
            <a:t> </a:t>
          </a:r>
          <a:r>
            <a:rPr lang="en-US" sz="2800" b="1" kern="1200" dirty="0" err="1" smtClean="0">
              <a:solidFill>
                <a:schemeClr val="bg1"/>
              </a:solidFill>
              <a:latin typeface="Century Gothic" pitchFamily="34" charset="0"/>
            </a:rPr>
            <a:t>Sistem</a:t>
          </a:r>
          <a:endParaRPr lang="ms-MY" sz="2800" b="1" kern="1200" dirty="0">
            <a:solidFill>
              <a:schemeClr val="bg1"/>
            </a:solidFill>
            <a:latin typeface="Century Gothic" pitchFamily="34" charset="0"/>
          </a:endParaRPr>
        </a:p>
      </dsp:txBody>
      <dsp:txXfrm>
        <a:off x="685480" y="1909711"/>
        <a:ext cx="1878587" cy="1226943"/>
      </dsp:txXfrm>
    </dsp:sp>
    <dsp:sp modelId="{3018E4D1-F237-4620-B5A2-B2A256B4B01C}">
      <dsp:nvSpPr>
        <dsp:cNvPr id="0" name=""/>
        <dsp:cNvSpPr/>
      </dsp:nvSpPr>
      <dsp:spPr>
        <a:xfrm>
          <a:off x="1624773" y="3174827"/>
          <a:ext cx="396254" cy="4255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787"/>
              </a:lnTo>
              <a:lnTo>
                <a:pt x="396254" y="212787"/>
              </a:lnTo>
              <a:lnTo>
                <a:pt x="396254" y="42557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0A9916-81D6-43A6-B432-83B24C178912}">
      <dsp:nvSpPr>
        <dsp:cNvPr id="0" name=""/>
        <dsp:cNvSpPr/>
      </dsp:nvSpPr>
      <dsp:spPr>
        <a:xfrm>
          <a:off x="936110" y="3600403"/>
          <a:ext cx="2169837" cy="1303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solidFill>
                <a:schemeClr val="bg1"/>
              </a:solidFill>
              <a:effectLst/>
              <a:latin typeface="Century Gothic" pitchFamily="34" charset="0"/>
            </a:rPr>
            <a:t>Sistem</a:t>
          </a:r>
          <a:r>
            <a:rPr lang="en-US" sz="2000" b="1" kern="1200" dirty="0" smtClean="0">
              <a:solidFill>
                <a:schemeClr val="bg1"/>
              </a:solidFill>
              <a:effectLst/>
              <a:latin typeface="Century Gothic" pitchFamily="34" charset="0"/>
            </a:rPr>
            <a:t> </a:t>
          </a:r>
          <a:r>
            <a:rPr lang="en-US" sz="2000" b="1" kern="1200" dirty="0" err="1" smtClean="0">
              <a:solidFill>
                <a:schemeClr val="bg1"/>
              </a:solidFill>
              <a:effectLst/>
              <a:latin typeface="Century Gothic" pitchFamily="34" charset="0"/>
            </a:rPr>
            <a:t>Pengendalian</a:t>
          </a:r>
          <a:endParaRPr lang="ms-MY" sz="2000" b="1" kern="1200" dirty="0">
            <a:solidFill>
              <a:schemeClr val="bg1"/>
            </a:solidFill>
            <a:effectLst/>
            <a:latin typeface="Century Gothic" pitchFamily="34" charset="0"/>
          </a:endParaRPr>
        </a:p>
      </dsp:txBody>
      <dsp:txXfrm>
        <a:off x="974282" y="3638575"/>
        <a:ext cx="2093493" cy="1226943"/>
      </dsp:txXfrm>
    </dsp:sp>
    <dsp:sp modelId="{3AE02DDA-B2B4-46FB-84B7-F6AC537935EF}">
      <dsp:nvSpPr>
        <dsp:cNvPr id="0" name=""/>
        <dsp:cNvSpPr/>
      </dsp:nvSpPr>
      <dsp:spPr>
        <a:xfrm>
          <a:off x="1624773" y="3174827"/>
          <a:ext cx="3240680" cy="4255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787"/>
              </a:lnTo>
              <a:lnTo>
                <a:pt x="3240680" y="212787"/>
              </a:lnTo>
              <a:lnTo>
                <a:pt x="3240680" y="425575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C399B2-1B6E-46F2-9C63-A3EC1E0B5A1C}">
      <dsp:nvSpPr>
        <dsp:cNvPr id="0" name=""/>
        <dsp:cNvSpPr/>
      </dsp:nvSpPr>
      <dsp:spPr>
        <a:xfrm>
          <a:off x="3744408" y="3600403"/>
          <a:ext cx="2242091" cy="130328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bg1"/>
              </a:solidFill>
              <a:latin typeface="Century Gothic" pitchFamily="34" charset="0"/>
            </a:rPr>
            <a:t>Program </a:t>
          </a:r>
          <a:r>
            <a:rPr lang="en-US" sz="2000" b="1" kern="1200" dirty="0" err="1" smtClean="0">
              <a:solidFill>
                <a:schemeClr val="bg1"/>
              </a:solidFill>
              <a:latin typeface="Century Gothic" pitchFamily="34" charset="0"/>
            </a:rPr>
            <a:t>Utiliti</a:t>
          </a:r>
          <a:endParaRPr lang="ms-MY" sz="2000" b="1" kern="1200" dirty="0">
            <a:solidFill>
              <a:schemeClr val="bg1"/>
            </a:solidFill>
            <a:latin typeface="Century Gothic" pitchFamily="34" charset="0"/>
          </a:endParaRPr>
        </a:p>
      </dsp:txBody>
      <dsp:txXfrm>
        <a:off x="3782580" y="3638575"/>
        <a:ext cx="2165747" cy="12269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6F8B6B-D398-4D62-BA94-9EC38E93922A}">
      <dsp:nvSpPr>
        <dsp:cNvPr id="0" name=""/>
        <dsp:cNvSpPr/>
      </dsp:nvSpPr>
      <dsp:spPr>
        <a:xfrm>
          <a:off x="1656189" y="72014"/>
          <a:ext cx="2771065" cy="14393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solidFill>
                <a:schemeClr val="bg1"/>
              </a:solidFill>
              <a:latin typeface="Century Gothic" pitchFamily="34" charset="0"/>
            </a:rPr>
            <a:t>Program </a:t>
          </a:r>
          <a:r>
            <a:rPr lang="en-US" sz="3200" b="1" kern="1200" dirty="0" err="1" smtClean="0">
              <a:solidFill>
                <a:schemeClr val="bg1"/>
              </a:solidFill>
              <a:latin typeface="Century Gothic" pitchFamily="34" charset="0"/>
            </a:rPr>
            <a:t>utiliti</a:t>
          </a:r>
          <a:endParaRPr lang="ms-MY" sz="3200" b="1" kern="1200" dirty="0">
            <a:solidFill>
              <a:schemeClr val="bg1"/>
            </a:solidFill>
            <a:latin typeface="Century Gothic" pitchFamily="34" charset="0"/>
          </a:endParaRPr>
        </a:p>
      </dsp:txBody>
      <dsp:txXfrm>
        <a:off x="1698345" y="114170"/>
        <a:ext cx="2686753" cy="1355004"/>
      </dsp:txXfrm>
    </dsp:sp>
    <dsp:sp modelId="{A502213C-1721-43EB-8E09-504E0EDBBCDC}">
      <dsp:nvSpPr>
        <dsp:cNvPr id="0" name=""/>
        <dsp:cNvSpPr/>
      </dsp:nvSpPr>
      <dsp:spPr>
        <a:xfrm>
          <a:off x="3041721" y="1511330"/>
          <a:ext cx="2071478" cy="5057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2868"/>
              </a:lnTo>
              <a:lnTo>
                <a:pt x="2071478" y="252868"/>
              </a:lnTo>
              <a:lnTo>
                <a:pt x="2071478" y="50573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2B1AA7-AD06-4F3C-9A23-39048BBDFF4D}">
      <dsp:nvSpPr>
        <dsp:cNvPr id="0" name=""/>
        <dsp:cNvSpPr/>
      </dsp:nvSpPr>
      <dsp:spPr>
        <a:xfrm>
          <a:off x="4033713" y="2017067"/>
          <a:ext cx="2158974" cy="14393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i="1" kern="1200" dirty="0" smtClean="0">
              <a:solidFill>
                <a:schemeClr val="bg1"/>
              </a:solidFill>
              <a:latin typeface="Century Gothic" pitchFamily="34" charset="0"/>
            </a:rPr>
            <a:t>Stand Alone</a:t>
          </a:r>
          <a:endParaRPr lang="ms-MY" sz="2800" b="1" i="1" kern="1200" dirty="0">
            <a:solidFill>
              <a:schemeClr val="bg1"/>
            </a:solidFill>
            <a:latin typeface="Century Gothic" pitchFamily="34" charset="0"/>
          </a:endParaRPr>
        </a:p>
      </dsp:txBody>
      <dsp:txXfrm>
        <a:off x="4075869" y="2059223"/>
        <a:ext cx="2074662" cy="1355004"/>
      </dsp:txXfrm>
    </dsp:sp>
    <dsp:sp modelId="{9D650035-4670-47DF-98DE-4A46CFE25CFC}">
      <dsp:nvSpPr>
        <dsp:cNvPr id="0" name=""/>
        <dsp:cNvSpPr/>
      </dsp:nvSpPr>
      <dsp:spPr>
        <a:xfrm>
          <a:off x="1186709" y="1511330"/>
          <a:ext cx="1855012" cy="505737"/>
        </a:xfrm>
        <a:custGeom>
          <a:avLst/>
          <a:gdLst/>
          <a:ahLst/>
          <a:cxnLst/>
          <a:rect l="0" t="0" r="0" b="0"/>
          <a:pathLst>
            <a:path>
              <a:moveTo>
                <a:pt x="1855012" y="0"/>
              </a:moveTo>
              <a:lnTo>
                <a:pt x="1855012" y="252868"/>
              </a:lnTo>
              <a:lnTo>
                <a:pt x="0" y="252868"/>
              </a:lnTo>
              <a:lnTo>
                <a:pt x="0" y="50573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3BD30B-926A-4974-B6DA-2AE41D9FCAF7}">
      <dsp:nvSpPr>
        <dsp:cNvPr id="0" name=""/>
        <dsp:cNvSpPr/>
      </dsp:nvSpPr>
      <dsp:spPr>
        <a:xfrm>
          <a:off x="107222" y="2017067"/>
          <a:ext cx="2158974" cy="143931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err="1" smtClean="0">
              <a:solidFill>
                <a:schemeClr val="bg1"/>
              </a:solidFill>
              <a:latin typeface="Century Gothic" pitchFamily="34" charset="0"/>
            </a:rPr>
            <a:t>Dalam</a:t>
          </a:r>
          <a:r>
            <a:rPr lang="en-US" sz="2800" b="1" kern="1200" dirty="0" smtClean="0">
              <a:solidFill>
                <a:schemeClr val="bg1"/>
              </a:solidFill>
              <a:latin typeface="Century Gothic" pitchFamily="34" charset="0"/>
            </a:rPr>
            <a:t> OS</a:t>
          </a:r>
          <a:endParaRPr lang="ms-MY" sz="2800" b="1" kern="1200" dirty="0">
            <a:solidFill>
              <a:schemeClr val="bg1"/>
            </a:solidFill>
            <a:latin typeface="Century Gothic" pitchFamily="34" charset="0"/>
          </a:endParaRPr>
        </a:p>
      </dsp:txBody>
      <dsp:txXfrm>
        <a:off x="149378" y="2059223"/>
        <a:ext cx="2074662" cy="13550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D455EA3D-E6FA-405C-AEAF-2F39C7B31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46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186AC868-C70F-45AC-8263-7A76606BB29E}" type="datetimeFigureOut">
              <a:rPr lang="en-US" smtClean="0"/>
              <a:pPr/>
              <a:t>9/21/2013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F8BBD55-706A-45F4-8A48-1CC56D2608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952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0" name="Freeform 58"/>
          <p:cNvSpPr>
            <a:spLocks/>
          </p:cNvSpPr>
          <p:nvPr/>
        </p:nvSpPr>
        <p:spPr bwMode="gray">
          <a:xfrm>
            <a:off x="0" y="-7343"/>
            <a:ext cx="9145588" cy="6316663"/>
          </a:xfrm>
          <a:custGeom>
            <a:avLst/>
            <a:gdLst/>
            <a:ahLst/>
            <a:cxnLst>
              <a:cxn ang="0">
                <a:pos x="1193" y="2909"/>
              </a:cxn>
              <a:cxn ang="0">
                <a:pos x="2737" y="2700"/>
              </a:cxn>
              <a:cxn ang="0">
                <a:pos x="4345" y="2640"/>
              </a:cxn>
              <a:cxn ang="0">
                <a:pos x="5401" y="2622"/>
              </a:cxn>
              <a:cxn ang="0">
                <a:pos x="5761" y="2544"/>
              </a:cxn>
              <a:cxn ang="0">
                <a:pos x="5761" y="0"/>
              </a:cxn>
              <a:cxn ang="0">
                <a:pos x="0" y="0"/>
              </a:cxn>
              <a:cxn ang="0">
                <a:pos x="5" y="3979"/>
              </a:cxn>
              <a:cxn ang="0">
                <a:pos x="1193" y="2909"/>
              </a:cxn>
            </a:cxnLst>
            <a:rect l="0" t="0" r="r" b="b"/>
            <a:pathLst>
              <a:path w="5761" h="3979">
                <a:moveTo>
                  <a:pt x="1193" y="2909"/>
                </a:moveTo>
                <a:cubicBezTo>
                  <a:pt x="1793" y="2765"/>
                  <a:pt x="1688" y="2790"/>
                  <a:pt x="2737" y="2700"/>
                </a:cubicBezTo>
                <a:cubicBezTo>
                  <a:pt x="3842" y="2658"/>
                  <a:pt x="3903" y="2652"/>
                  <a:pt x="4345" y="2640"/>
                </a:cubicBezTo>
                <a:cubicBezTo>
                  <a:pt x="4789" y="2627"/>
                  <a:pt x="5165" y="2638"/>
                  <a:pt x="5401" y="2622"/>
                </a:cubicBezTo>
                <a:cubicBezTo>
                  <a:pt x="5587" y="2598"/>
                  <a:pt x="5681" y="2573"/>
                  <a:pt x="5761" y="2544"/>
                </a:cubicBezTo>
                <a:cubicBezTo>
                  <a:pt x="5761" y="1295"/>
                  <a:pt x="5761" y="0"/>
                  <a:pt x="5761" y="0"/>
                </a:cubicBezTo>
                <a:lnTo>
                  <a:pt x="0" y="0"/>
                </a:lnTo>
                <a:cubicBezTo>
                  <a:pt x="0" y="0"/>
                  <a:pt x="2" y="1989"/>
                  <a:pt x="5" y="3979"/>
                </a:cubicBezTo>
                <a:cubicBezTo>
                  <a:pt x="61" y="3716"/>
                  <a:pt x="145" y="3216"/>
                  <a:pt x="1193" y="2909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  <a:alpha val="3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972544" y="6573093"/>
            <a:ext cx="2895600" cy="168275"/>
          </a:xfrm>
          <a:prstGeom prst="rect">
            <a:avLst/>
          </a:prstGeom>
        </p:spPr>
        <p:txBody>
          <a:bodyPr/>
          <a:lstStyle>
            <a:lvl1pPr>
              <a:defRPr sz="1000" b="0" i="0">
                <a:solidFill>
                  <a:srgbClr val="000000"/>
                </a:solidFill>
              </a:defRPr>
            </a:lvl1pPr>
          </a:lstStyle>
          <a:p>
            <a:endParaRPr lang="en-MY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60432" y="6525344"/>
            <a:ext cx="576064" cy="216024"/>
          </a:xfrm>
        </p:spPr>
        <p:txBody>
          <a:bodyPr/>
          <a:lstStyle>
            <a:lvl1pPr algn="ctr">
              <a:defRPr>
                <a:latin typeface="Arial" charset="0"/>
              </a:defRPr>
            </a:lvl1pPr>
          </a:lstStyle>
          <a:p>
            <a:fld id="{4C7295CF-AA2F-4D19-B9CA-3485A69CD591}" type="slidenum">
              <a:rPr lang="en-MY"/>
              <a:pPr/>
              <a:t>‹#›</a:t>
            </a:fld>
            <a:endParaRPr lang="en-MY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38675" y="5867400"/>
            <a:ext cx="4343400" cy="3048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600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3120" name="AutoShape 48"/>
          <p:cNvSpPr>
            <a:spLocks noChangeArrowheads="1"/>
          </p:cNvSpPr>
          <p:nvPr/>
        </p:nvSpPr>
        <p:spPr bwMode="gray">
          <a:xfrm>
            <a:off x="8240713" y="9667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1" name="AutoShape 49"/>
          <p:cNvSpPr>
            <a:spLocks noChangeArrowheads="1"/>
          </p:cNvSpPr>
          <p:nvPr/>
        </p:nvSpPr>
        <p:spPr bwMode="gray">
          <a:xfrm>
            <a:off x="6792913" y="95726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2" name="AutoShape 50"/>
          <p:cNvSpPr>
            <a:spLocks noChangeArrowheads="1"/>
          </p:cNvSpPr>
          <p:nvPr/>
        </p:nvSpPr>
        <p:spPr bwMode="gray">
          <a:xfrm>
            <a:off x="6078538" y="95726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3" name="AutoShape 51"/>
          <p:cNvSpPr>
            <a:spLocks noChangeArrowheads="1"/>
          </p:cNvSpPr>
          <p:nvPr/>
        </p:nvSpPr>
        <p:spPr bwMode="gray">
          <a:xfrm>
            <a:off x="6802438" y="16906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4" name="AutoShape 52"/>
          <p:cNvSpPr>
            <a:spLocks noChangeArrowheads="1"/>
          </p:cNvSpPr>
          <p:nvPr/>
        </p:nvSpPr>
        <p:spPr bwMode="gray">
          <a:xfrm>
            <a:off x="5345113" y="16906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6" name="AutoShape 54"/>
          <p:cNvSpPr>
            <a:spLocks noChangeArrowheads="1"/>
          </p:cNvSpPr>
          <p:nvPr/>
        </p:nvSpPr>
        <p:spPr bwMode="gray">
          <a:xfrm>
            <a:off x="7696200" y="300831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9" name="AutoShape 57"/>
          <p:cNvSpPr>
            <a:spLocks noChangeArrowheads="1"/>
          </p:cNvSpPr>
          <p:nvPr/>
        </p:nvSpPr>
        <p:spPr bwMode="gray">
          <a:xfrm>
            <a:off x="7696200" y="228441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32" name="Freeform 60"/>
          <p:cNvSpPr>
            <a:spLocks/>
          </p:cNvSpPr>
          <p:nvPr/>
        </p:nvSpPr>
        <p:spPr bwMode="gray">
          <a:xfrm>
            <a:off x="381000" y="4238625"/>
            <a:ext cx="7781925" cy="2619375"/>
          </a:xfrm>
          <a:custGeom>
            <a:avLst/>
            <a:gdLst/>
            <a:ahLst/>
            <a:cxnLst>
              <a:cxn ang="0">
                <a:pos x="432" y="1650"/>
              </a:cxn>
              <a:cxn ang="0">
                <a:pos x="816" y="1650"/>
              </a:cxn>
              <a:cxn ang="0">
                <a:pos x="1056" y="642"/>
              </a:cxn>
              <a:cxn ang="0">
                <a:pos x="2352" y="162"/>
              </a:cxn>
              <a:cxn ang="0">
                <a:pos x="4902" y="0"/>
              </a:cxn>
              <a:cxn ang="0">
                <a:pos x="2400" y="66"/>
              </a:cxn>
              <a:cxn ang="0">
                <a:pos x="864" y="450"/>
              </a:cxn>
              <a:cxn ang="0">
                <a:pos x="0" y="1650"/>
              </a:cxn>
              <a:cxn ang="0">
                <a:pos x="816" y="1650"/>
              </a:cxn>
              <a:cxn ang="0">
                <a:pos x="144" y="1650"/>
              </a:cxn>
              <a:cxn ang="0">
                <a:pos x="576" y="1650"/>
              </a:cxn>
              <a:cxn ang="0">
                <a:pos x="432" y="1650"/>
              </a:cxn>
            </a:cxnLst>
            <a:rect l="0" t="0" r="r" b="b"/>
            <a:pathLst>
              <a:path w="4902" h="1650">
                <a:moveTo>
                  <a:pt x="432" y="1650"/>
                </a:moveTo>
                <a:cubicBezTo>
                  <a:pt x="432" y="1650"/>
                  <a:pt x="624" y="1650"/>
                  <a:pt x="816" y="1650"/>
                </a:cubicBezTo>
                <a:cubicBezTo>
                  <a:pt x="816" y="1650"/>
                  <a:pt x="384" y="1170"/>
                  <a:pt x="1056" y="642"/>
                </a:cubicBezTo>
                <a:cubicBezTo>
                  <a:pt x="1356" y="408"/>
                  <a:pt x="1711" y="269"/>
                  <a:pt x="2352" y="162"/>
                </a:cubicBezTo>
                <a:cubicBezTo>
                  <a:pt x="2993" y="55"/>
                  <a:pt x="4894" y="16"/>
                  <a:pt x="4902" y="0"/>
                </a:cubicBezTo>
                <a:lnTo>
                  <a:pt x="2400" y="66"/>
                </a:lnTo>
                <a:cubicBezTo>
                  <a:pt x="1727" y="141"/>
                  <a:pt x="1264" y="186"/>
                  <a:pt x="864" y="450"/>
                </a:cubicBezTo>
                <a:cubicBezTo>
                  <a:pt x="464" y="714"/>
                  <a:pt x="8" y="1450"/>
                  <a:pt x="0" y="1650"/>
                </a:cubicBezTo>
                <a:lnTo>
                  <a:pt x="816" y="1650"/>
                </a:lnTo>
                <a:lnTo>
                  <a:pt x="144" y="1650"/>
                </a:lnTo>
                <a:lnTo>
                  <a:pt x="576" y="1650"/>
                </a:lnTo>
                <a:lnTo>
                  <a:pt x="432" y="1650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sp>
        <p:nvSpPr>
          <p:cNvPr id="3133" name="Freeform 61"/>
          <p:cNvSpPr>
            <a:spLocks/>
          </p:cNvSpPr>
          <p:nvPr/>
        </p:nvSpPr>
        <p:spPr bwMode="gray">
          <a:xfrm>
            <a:off x="0" y="4038600"/>
            <a:ext cx="9161463" cy="2819400"/>
          </a:xfrm>
          <a:custGeom>
            <a:avLst/>
            <a:gdLst/>
            <a:ahLst/>
            <a:cxnLst>
              <a:cxn ang="0">
                <a:pos x="0" y="1248"/>
              </a:cxn>
              <a:cxn ang="0">
                <a:pos x="954" y="441"/>
              </a:cxn>
              <a:cxn ang="0">
                <a:pos x="2832" y="144"/>
              </a:cxn>
              <a:cxn ang="0">
                <a:pos x="5343" y="83"/>
              </a:cxn>
              <a:cxn ang="0">
                <a:pos x="5769" y="0"/>
              </a:cxn>
              <a:cxn ang="0">
                <a:pos x="5771" y="28"/>
              </a:cxn>
              <a:cxn ang="0">
                <a:pos x="5103" y="146"/>
              </a:cxn>
              <a:cxn ang="0">
                <a:pos x="2832" y="240"/>
              </a:cxn>
              <a:cxn ang="0">
                <a:pos x="1104" y="720"/>
              </a:cxn>
              <a:cxn ang="0">
                <a:pos x="672" y="1776"/>
              </a:cxn>
              <a:cxn ang="0">
                <a:pos x="0" y="1776"/>
              </a:cxn>
              <a:cxn ang="0">
                <a:pos x="0" y="1248"/>
              </a:cxn>
            </a:cxnLst>
            <a:rect l="0" t="0" r="r" b="b"/>
            <a:pathLst>
              <a:path w="5771" h="1776">
                <a:moveTo>
                  <a:pt x="0" y="1248"/>
                </a:moveTo>
                <a:cubicBezTo>
                  <a:pt x="157" y="883"/>
                  <a:pt x="482" y="625"/>
                  <a:pt x="954" y="441"/>
                </a:cubicBezTo>
                <a:cubicBezTo>
                  <a:pt x="1426" y="257"/>
                  <a:pt x="2096" y="208"/>
                  <a:pt x="2832" y="144"/>
                </a:cubicBezTo>
                <a:cubicBezTo>
                  <a:pt x="3563" y="84"/>
                  <a:pt x="4854" y="107"/>
                  <a:pt x="5343" y="83"/>
                </a:cubicBezTo>
                <a:cubicBezTo>
                  <a:pt x="5500" y="71"/>
                  <a:pt x="5732" y="23"/>
                  <a:pt x="5769" y="0"/>
                </a:cubicBezTo>
                <a:lnTo>
                  <a:pt x="5771" y="28"/>
                </a:lnTo>
                <a:cubicBezTo>
                  <a:pt x="5743" y="51"/>
                  <a:pt x="5593" y="111"/>
                  <a:pt x="5103" y="146"/>
                </a:cubicBezTo>
                <a:cubicBezTo>
                  <a:pt x="4638" y="179"/>
                  <a:pt x="3544" y="144"/>
                  <a:pt x="2832" y="240"/>
                </a:cubicBezTo>
                <a:cubicBezTo>
                  <a:pt x="2120" y="336"/>
                  <a:pt x="1464" y="464"/>
                  <a:pt x="1104" y="720"/>
                </a:cubicBezTo>
                <a:cubicBezTo>
                  <a:pt x="744" y="976"/>
                  <a:pt x="588" y="1407"/>
                  <a:pt x="672" y="1776"/>
                </a:cubicBezTo>
                <a:cubicBezTo>
                  <a:pt x="336" y="1776"/>
                  <a:pt x="0" y="1776"/>
                  <a:pt x="0" y="1776"/>
                </a:cubicBezTo>
                <a:cubicBezTo>
                  <a:pt x="0" y="1776"/>
                  <a:pt x="0" y="1248"/>
                  <a:pt x="0" y="1248"/>
                </a:cubicBezTo>
                <a:close/>
              </a:path>
            </a:pathLst>
          </a:custGeom>
          <a:solidFill>
            <a:srgbClr val="F0994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51520" y="6573093"/>
            <a:ext cx="1080120" cy="284907"/>
          </a:xfrm>
          <a:prstGeom prst="rect">
            <a:avLst/>
          </a:prstGeom>
        </p:spPr>
        <p:txBody>
          <a:bodyPr/>
          <a:lstStyle>
            <a:lvl1pPr algn="l"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endParaRPr lang="en-MY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66900" y="5105400"/>
            <a:ext cx="7124700" cy="381000"/>
          </a:xfrm>
        </p:spPr>
        <p:txBody>
          <a:bodyPr/>
          <a:lstStyle>
            <a:lvl1pPr algn="r">
              <a:defRPr sz="38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pic>
        <p:nvPicPr>
          <p:cNvPr id="3117" name="Picture 45" descr="화살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 flipH="1">
            <a:off x="2987824" y="260648"/>
            <a:ext cx="2435225" cy="2435225"/>
          </a:xfrm>
          <a:prstGeom prst="rect">
            <a:avLst/>
          </a:prstGeom>
          <a:noFill/>
        </p:spPr>
      </p:pic>
      <p:pic>
        <p:nvPicPr>
          <p:cNvPr id="21" name="Picture 20" descr="Untitled-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567" y="552952"/>
            <a:ext cx="9144000" cy="5494004"/>
          </a:xfrm>
          <a:prstGeom prst="rect">
            <a:avLst/>
          </a:prstGeom>
        </p:spPr>
      </p:pic>
      <p:pic>
        <p:nvPicPr>
          <p:cNvPr id="1026" name="Picture 2" descr="C:\Users\Tasir\Desktop\template\kssr2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-171400"/>
            <a:ext cx="3636000" cy="3636000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 userDrawn="1"/>
        </p:nvSpPr>
        <p:spPr>
          <a:xfrm>
            <a:off x="785786" y="142852"/>
            <a:ext cx="2499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0" baseline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KEMENTERIAN PENDIDIKAN MALAYSIA</a:t>
            </a:r>
            <a:endParaRPr lang="en-MY" sz="11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pic>
        <p:nvPicPr>
          <p:cNvPr id="22" name="Picture 21" descr="jata.jp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360" y="79040"/>
            <a:ext cx="492024" cy="4094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E76278-E29B-426E-B9A7-7EBE3795F6F0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CA2B5-2D45-4B3F-9D8B-ADB2EC5F53FB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5961856" cy="79208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lnSpc>
                <a:spcPct val="85000"/>
              </a:lnSpc>
              <a:defRPr b="1" cap="none" spc="50">
                <a:ln w="11430"/>
                <a:gradFill>
                  <a:gsLst>
                    <a:gs pos="25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 b="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39750-A80D-4EAD-BD97-E93C1F80C0D6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0FA198-887A-4A41-88FF-64BE9398EE9B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615AC6-A33D-46E9-9598-8EB912755C9F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63AC0F-0404-49EB-B2D2-3E86512CFB21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5D1F8-4781-43FF-9BF0-0F09551D21D9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271AB-35AD-4FDE-82B1-A1010FC96AD8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04BE6B-FA49-484E-8057-D261F69AC7ED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-3361" y="620688"/>
            <a:ext cx="8815594" cy="1584179"/>
            <a:chOff x="-3361" y="620688"/>
            <a:chExt cx="8815594" cy="1584179"/>
          </a:xfrm>
        </p:grpSpPr>
        <p:sp>
          <p:nvSpPr>
            <p:cNvPr id="20" name="Freeform 53"/>
            <p:cNvSpPr>
              <a:spLocks/>
            </p:cNvSpPr>
            <p:nvPr/>
          </p:nvSpPr>
          <p:spPr bwMode="ltGray">
            <a:xfrm flipH="1">
              <a:off x="-3361" y="640773"/>
              <a:ext cx="8815594" cy="699974"/>
            </a:xfrm>
            <a:custGeom>
              <a:avLst/>
              <a:gdLst>
                <a:gd name="connsiteX0" fmla="*/ 9990 w 9993"/>
                <a:gd name="connsiteY0" fmla="*/ 4025 h 8823"/>
                <a:gd name="connsiteX1" fmla="*/ 8811 w 9993"/>
                <a:gd name="connsiteY1" fmla="*/ 8823 h 8823"/>
                <a:gd name="connsiteX2" fmla="*/ 0 w 9993"/>
                <a:gd name="connsiteY2" fmla="*/ 0 h 8823"/>
                <a:gd name="connsiteX3" fmla="*/ 9990 w 9993"/>
                <a:gd name="connsiteY3" fmla="*/ 4025 h 8823"/>
                <a:gd name="connsiteX0" fmla="*/ 8818 w 8821"/>
                <a:gd name="connsiteY0" fmla="*/ 4857 h 10000"/>
                <a:gd name="connsiteX1" fmla="*/ 8817 w 8821"/>
                <a:gd name="connsiteY1" fmla="*/ 10000 h 10000"/>
                <a:gd name="connsiteX2" fmla="*/ 0 w 8821"/>
                <a:gd name="connsiteY2" fmla="*/ 0 h 10000"/>
                <a:gd name="connsiteX3" fmla="*/ 8818 w 8821"/>
                <a:gd name="connsiteY3" fmla="*/ 485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21" h="10000">
                  <a:moveTo>
                    <a:pt x="8818" y="4857"/>
                  </a:moveTo>
                  <a:cubicBezTo>
                    <a:pt x="8821" y="7115"/>
                    <a:pt x="8814" y="7742"/>
                    <a:pt x="8817" y="10000"/>
                  </a:cubicBezTo>
                  <a:lnTo>
                    <a:pt x="0" y="0"/>
                  </a:lnTo>
                  <a:lnTo>
                    <a:pt x="8818" y="4857"/>
                  </a:lnTo>
                  <a:close/>
                </a:path>
              </a:pathLst>
            </a:custGeom>
            <a:solidFill>
              <a:schemeClr val="bg1">
                <a:lumMod val="85000"/>
                <a:alpha val="7059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54"/>
            <p:cNvSpPr>
              <a:spLocks/>
            </p:cNvSpPr>
            <p:nvPr/>
          </p:nvSpPr>
          <p:spPr bwMode="ltGray">
            <a:xfrm flipH="1">
              <a:off x="223" y="620688"/>
              <a:ext cx="8801591" cy="1584179"/>
            </a:xfrm>
            <a:custGeom>
              <a:avLst/>
              <a:gdLst>
                <a:gd name="connsiteX0" fmla="*/ 0 w 10000"/>
                <a:gd name="connsiteY0" fmla="*/ 0 h 8658"/>
                <a:gd name="connsiteX1" fmla="*/ 8810 w 10000"/>
                <a:gd name="connsiteY1" fmla="*/ 8658 h 8658"/>
                <a:gd name="connsiteX2" fmla="*/ 10000 w 10000"/>
                <a:gd name="connsiteY2" fmla="*/ 3699 h 8658"/>
                <a:gd name="connsiteX3" fmla="*/ 0 w 10000"/>
                <a:gd name="connsiteY3" fmla="*/ 0 h 8658"/>
                <a:gd name="connsiteX0" fmla="*/ 0 w 8810"/>
                <a:gd name="connsiteY0" fmla="*/ 0 h 10000"/>
                <a:gd name="connsiteX1" fmla="*/ 8810 w 8810"/>
                <a:gd name="connsiteY1" fmla="*/ 10000 h 10000"/>
                <a:gd name="connsiteX2" fmla="*/ 8810 w 8810"/>
                <a:gd name="connsiteY2" fmla="*/ 3636 h 10000"/>
                <a:gd name="connsiteX3" fmla="*/ 0 w 8810"/>
                <a:gd name="connsiteY3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0" h="10000">
                  <a:moveTo>
                    <a:pt x="0" y="0"/>
                  </a:moveTo>
                  <a:lnTo>
                    <a:pt x="8810" y="10000"/>
                  </a:lnTo>
                  <a:lnTo>
                    <a:pt x="8810" y="36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>
                <a:alpha val="16078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" name="Freeform 55"/>
          <p:cNvSpPr>
            <a:spLocks/>
          </p:cNvSpPr>
          <p:nvPr/>
        </p:nvSpPr>
        <p:spPr bwMode="ltGray">
          <a:xfrm>
            <a:off x="-94685" y="795368"/>
            <a:ext cx="8906917" cy="6060868"/>
          </a:xfrm>
          <a:custGeom>
            <a:avLst/>
            <a:gdLst/>
            <a:ahLst/>
            <a:cxnLst>
              <a:cxn ang="0">
                <a:pos x="5048" y="0"/>
              </a:cxn>
              <a:cxn ang="0">
                <a:pos x="4" y="2774"/>
              </a:cxn>
              <a:cxn ang="0">
                <a:pos x="0" y="3428"/>
              </a:cxn>
              <a:cxn ang="0">
                <a:pos x="4111" y="3435"/>
              </a:cxn>
              <a:cxn ang="0">
                <a:pos x="5048" y="174"/>
              </a:cxn>
              <a:cxn ang="0">
                <a:pos x="5048" y="0"/>
              </a:cxn>
            </a:cxnLst>
            <a:rect l="0" t="0" r="r" b="b"/>
            <a:pathLst>
              <a:path w="5048" h="3435">
                <a:moveTo>
                  <a:pt x="5048" y="0"/>
                </a:moveTo>
                <a:lnTo>
                  <a:pt x="4" y="2774"/>
                </a:lnTo>
                <a:lnTo>
                  <a:pt x="0" y="3428"/>
                </a:lnTo>
                <a:lnTo>
                  <a:pt x="4111" y="3435"/>
                </a:lnTo>
                <a:lnTo>
                  <a:pt x="5048" y="174"/>
                </a:lnTo>
                <a:lnTo>
                  <a:pt x="5048" y="0"/>
                </a:lnTo>
                <a:close/>
              </a:path>
            </a:pathLst>
          </a:custGeom>
          <a:solidFill>
            <a:srgbClr val="A6A6A6">
              <a:alpha val="2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Freeform 56"/>
          <p:cNvSpPr>
            <a:spLocks/>
          </p:cNvSpPr>
          <p:nvPr/>
        </p:nvSpPr>
        <p:spPr bwMode="ltGray">
          <a:xfrm>
            <a:off x="-26284" y="620688"/>
            <a:ext cx="8838517" cy="6237312"/>
          </a:xfrm>
          <a:custGeom>
            <a:avLst/>
            <a:gdLst>
              <a:gd name="connsiteX0" fmla="*/ 9995 w 9995"/>
              <a:gd name="connsiteY0" fmla="*/ 608 h 10000"/>
              <a:gd name="connsiteX1" fmla="*/ 3127 w 9995"/>
              <a:gd name="connsiteY1" fmla="*/ 9972 h 10000"/>
              <a:gd name="connsiteX2" fmla="*/ 1099 w 9995"/>
              <a:gd name="connsiteY2" fmla="*/ 10000 h 10000"/>
              <a:gd name="connsiteX3" fmla="*/ 1103 w 9995"/>
              <a:gd name="connsiteY3" fmla="*/ 8161 h 10000"/>
              <a:gd name="connsiteX4" fmla="*/ 2 w 9995"/>
              <a:gd name="connsiteY4" fmla="*/ 8161 h 10000"/>
              <a:gd name="connsiteX5" fmla="*/ 1184 w 9995"/>
              <a:gd name="connsiteY5" fmla="*/ 3694 h 10000"/>
              <a:gd name="connsiteX6" fmla="*/ 9995 w 9995"/>
              <a:gd name="connsiteY6" fmla="*/ 0 h 10000"/>
              <a:gd name="connsiteX7" fmla="*/ 9995 w 9995"/>
              <a:gd name="connsiteY7" fmla="*/ 608 h 10000"/>
              <a:gd name="connsiteX0" fmla="*/ 8900 w 8900"/>
              <a:gd name="connsiteY0" fmla="*/ 608 h 10000"/>
              <a:gd name="connsiteX1" fmla="*/ 2029 w 8900"/>
              <a:gd name="connsiteY1" fmla="*/ 9972 h 10000"/>
              <a:gd name="connsiteX2" fmla="*/ 0 w 8900"/>
              <a:gd name="connsiteY2" fmla="*/ 10000 h 10000"/>
              <a:gd name="connsiteX3" fmla="*/ 4 w 8900"/>
              <a:gd name="connsiteY3" fmla="*/ 8161 h 10000"/>
              <a:gd name="connsiteX4" fmla="*/ 84 w 8900"/>
              <a:gd name="connsiteY4" fmla="*/ 8197 h 10000"/>
              <a:gd name="connsiteX5" fmla="*/ 85 w 8900"/>
              <a:gd name="connsiteY5" fmla="*/ 3694 h 10000"/>
              <a:gd name="connsiteX6" fmla="*/ 8900 w 8900"/>
              <a:gd name="connsiteY6" fmla="*/ 0 h 10000"/>
              <a:gd name="connsiteX7" fmla="*/ 8900 w 8900"/>
              <a:gd name="connsiteY7" fmla="*/ 608 h 10000"/>
              <a:gd name="connsiteX0" fmla="*/ 9997 w 9997"/>
              <a:gd name="connsiteY0" fmla="*/ 608 h 10000"/>
              <a:gd name="connsiteX1" fmla="*/ 2277 w 9997"/>
              <a:gd name="connsiteY1" fmla="*/ 9972 h 10000"/>
              <a:gd name="connsiteX2" fmla="*/ 92 w 9997"/>
              <a:gd name="connsiteY2" fmla="*/ 10000 h 10000"/>
              <a:gd name="connsiteX3" fmla="*/ 1 w 9997"/>
              <a:gd name="connsiteY3" fmla="*/ 8161 h 10000"/>
              <a:gd name="connsiteX4" fmla="*/ 91 w 9997"/>
              <a:gd name="connsiteY4" fmla="*/ 8197 h 10000"/>
              <a:gd name="connsiteX5" fmla="*/ 93 w 9997"/>
              <a:gd name="connsiteY5" fmla="*/ 3694 h 10000"/>
              <a:gd name="connsiteX6" fmla="*/ 9997 w 9997"/>
              <a:gd name="connsiteY6" fmla="*/ 0 h 10000"/>
              <a:gd name="connsiteX7" fmla="*/ 9997 w 9997"/>
              <a:gd name="connsiteY7" fmla="*/ 608 h 10000"/>
              <a:gd name="connsiteX0" fmla="*/ 10000 w 10000"/>
              <a:gd name="connsiteY0" fmla="*/ 608 h 10000"/>
              <a:gd name="connsiteX1" fmla="*/ 2278 w 10000"/>
              <a:gd name="connsiteY1" fmla="*/ 9972 h 10000"/>
              <a:gd name="connsiteX2" fmla="*/ 92 w 10000"/>
              <a:gd name="connsiteY2" fmla="*/ 10000 h 10000"/>
              <a:gd name="connsiteX3" fmla="*/ 1 w 10000"/>
              <a:gd name="connsiteY3" fmla="*/ 8161 h 10000"/>
              <a:gd name="connsiteX4" fmla="*/ 93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  <a:gd name="connsiteX0" fmla="*/ 9938 w 9938"/>
              <a:gd name="connsiteY0" fmla="*/ 608 h 10000"/>
              <a:gd name="connsiteX1" fmla="*/ 2216 w 9938"/>
              <a:gd name="connsiteY1" fmla="*/ 9972 h 10000"/>
              <a:gd name="connsiteX2" fmla="*/ 30 w 9938"/>
              <a:gd name="connsiteY2" fmla="*/ 10000 h 10000"/>
              <a:gd name="connsiteX3" fmla="*/ 30 w 9938"/>
              <a:gd name="connsiteY3" fmla="*/ 8197 h 10000"/>
              <a:gd name="connsiteX4" fmla="*/ 31 w 9938"/>
              <a:gd name="connsiteY4" fmla="*/ 3694 h 10000"/>
              <a:gd name="connsiteX5" fmla="*/ 9938 w 9938"/>
              <a:gd name="connsiteY5" fmla="*/ 0 h 10000"/>
              <a:gd name="connsiteX6" fmla="*/ 9938 w 9938"/>
              <a:gd name="connsiteY6" fmla="*/ 608 h 10000"/>
              <a:gd name="connsiteX0" fmla="*/ 10000 w 10000"/>
              <a:gd name="connsiteY0" fmla="*/ 608 h 10000"/>
              <a:gd name="connsiteX1" fmla="*/ 2230 w 10000"/>
              <a:gd name="connsiteY1" fmla="*/ 9972 h 10000"/>
              <a:gd name="connsiteX2" fmla="*/ 30 w 10000"/>
              <a:gd name="connsiteY2" fmla="*/ 10000 h 10000"/>
              <a:gd name="connsiteX3" fmla="*/ 30 w 10000"/>
              <a:gd name="connsiteY3" fmla="*/ 8197 h 10000"/>
              <a:gd name="connsiteX4" fmla="*/ 31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  <a:gd name="connsiteX0" fmla="*/ 10000 w 10000"/>
              <a:gd name="connsiteY0" fmla="*/ 608 h 10000"/>
              <a:gd name="connsiteX1" fmla="*/ 2270 w 10000"/>
              <a:gd name="connsiteY1" fmla="*/ 10000 h 10000"/>
              <a:gd name="connsiteX2" fmla="*/ 30 w 10000"/>
              <a:gd name="connsiteY2" fmla="*/ 10000 h 10000"/>
              <a:gd name="connsiteX3" fmla="*/ 30 w 10000"/>
              <a:gd name="connsiteY3" fmla="*/ 8197 h 10000"/>
              <a:gd name="connsiteX4" fmla="*/ 31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608"/>
                </a:moveTo>
                <a:lnTo>
                  <a:pt x="2270" y="10000"/>
                </a:lnTo>
                <a:lnTo>
                  <a:pt x="30" y="10000"/>
                </a:lnTo>
                <a:cubicBezTo>
                  <a:pt x="31" y="9387"/>
                  <a:pt x="29" y="8810"/>
                  <a:pt x="30" y="8197"/>
                </a:cubicBezTo>
                <a:cubicBezTo>
                  <a:pt x="30" y="6653"/>
                  <a:pt x="0" y="5183"/>
                  <a:pt x="31" y="3694"/>
                </a:cubicBezTo>
                <a:lnTo>
                  <a:pt x="10000" y="0"/>
                </a:lnTo>
                <a:lnTo>
                  <a:pt x="10000" y="608"/>
                </a:lnTo>
                <a:close/>
              </a:path>
            </a:pathLst>
          </a:custGeom>
          <a:solidFill>
            <a:srgbClr val="BFBFBF">
              <a:alpha val="2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Freeform 57"/>
          <p:cNvSpPr>
            <a:spLocks/>
          </p:cNvSpPr>
          <p:nvPr userDrawn="1"/>
        </p:nvSpPr>
        <p:spPr bwMode="ltGray">
          <a:xfrm flipH="1">
            <a:off x="-4537" y="652448"/>
            <a:ext cx="8816770" cy="3712738"/>
          </a:xfrm>
          <a:custGeom>
            <a:avLst/>
            <a:gdLst>
              <a:gd name="connsiteX0" fmla="*/ 0 w 10000"/>
              <a:gd name="connsiteY0" fmla="*/ 0 h 10000"/>
              <a:gd name="connsiteX1" fmla="*/ 8811 w 10000"/>
              <a:gd name="connsiteY1" fmla="*/ 3204 h 10000"/>
              <a:gd name="connsiteX2" fmla="*/ 10000 w 10000"/>
              <a:gd name="connsiteY2" fmla="*/ 10000 h 10000"/>
              <a:gd name="connsiteX3" fmla="*/ 0 w 10000"/>
              <a:gd name="connsiteY3" fmla="*/ 299 h 10000"/>
              <a:gd name="connsiteX4" fmla="*/ 0 w 10000"/>
              <a:gd name="connsiteY4" fmla="*/ 0 h 10000"/>
              <a:gd name="connsiteX0" fmla="*/ 0 w 8816"/>
              <a:gd name="connsiteY0" fmla="*/ 0 h 8901"/>
              <a:gd name="connsiteX1" fmla="*/ 8811 w 8816"/>
              <a:gd name="connsiteY1" fmla="*/ 3204 h 8901"/>
              <a:gd name="connsiteX2" fmla="*/ 8811 w 8816"/>
              <a:gd name="connsiteY2" fmla="*/ 8901 h 8901"/>
              <a:gd name="connsiteX3" fmla="*/ 0 w 8816"/>
              <a:gd name="connsiteY3" fmla="*/ 299 h 8901"/>
              <a:gd name="connsiteX4" fmla="*/ 0 w 8816"/>
              <a:gd name="connsiteY4" fmla="*/ 0 h 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6" h="8901">
                <a:moveTo>
                  <a:pt x="0" y="0"/>
                </a:moveTo>
                <a:lnTo>
                  <a:pt x="8811" y="3204"/>
                </a:lnTo>
                <a:cubicBezTo>
                  <a:pt x="8816" y="5359"/>
                  <a:pt x="8806" y="6746"/>
                  <a:pt x="8811" y="8901"/>
                </a:cubicBezTo>
                <a:lnTo>
                  <a:pt x="0" y="29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2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6" name="Freeform 82"/>
          <p:cNvSpPr>
            <a:spLocks/>
          </p:cNvSpPr>
          <p:nvPr userDrawn="1"/>
        </p:nvSpPr>
        <p:spPr bwMode="gray">
          <a:xfrm>
            <a:off x="-3175" y="-9301"/>
            <a:ext cx="9151938" cy="1062037"/>
          </a:xfrm>
          <a:custGeom>
            <a:avLst/>
            <a:gdLst/>
            <a:ahLst/>
            <a:cxnLst>
              <a:cxn ang="0">
                <a:pos x="2" y="555"/>
              </a:cxn>
              <a:cxn ang="0">
                <a:pos x="1937" y="158"/>
              </a:cxn>
              <a:cxn ang="0">
                <a:pos x="3102" y="249"/>
              </a:cxn>
              <a:cxn ang="0">
                <a:pos x="4706" y="605"/>
              </a:cxn>
              <a:cxn ang="0">
                <a:pos x="5761" y="636"/>
              </a:cxn>
              <a:cxn ang="0">
                <a:pos x="5751" y="4"/>
              </a:cxn>
              <a:cxn ang="0">
                <a:pos x="47" y="5"/>
              </a:cxn>
              <a:cxn ang="0">
                <a:pos x="8" y="5"/>
              </a:cxn>
              <a:cxn ang="0">
                <a:pos x="2" y="555"/>
              </a:cxn>
            </a:cxnLst>
            <a:rect l="0" t="0" r="r" b="b"/>
            <a:pathLst>
              <a:path w="5765" h="669">
                <a:moveTo>
                  <a:pt x="2" y="555"/>
                </a:moveTo>
                <a:cubicBezTo>
                  <a:pt x="371" y="212"/>
                  <a:pt x="1393" y="131"/>
                  <a:pt x="1937" y="158"/>
                </a:cubicBezTo>
                <a:cubicBezTo>
                  <a:pt x="2481" y="185"/>
                  <a:pt x="2627" y="192"/>
                  <a:pt x="3102" y="249"/>
                </a:cubicBezTo>
                <a:cubicBezTo>
                  <a:pt x="3563" y="324"/>
                  <a:pt x="4228" y="541"/>
                  <a:pt x="4706" y="605"/>
                </a:cubicBezTo>
                <a:cubicBezTo>
                  <a:pt x="5186" y="669"/>
                  <a:pt x="5368" y="641"/>
                  <a:pt x="5761" y="636"/>
                </a:cubicBezTo>
                <a:cubicBezTo>
                  <a:pt x="5765" y="336"/>
                  <a:pt x="5757" y="0"/>
                  <a:pt x="5751" y="4"/>
                </a:cubicBezTo>
                <a:cubicBezTo>
                  <a:pt x="2891" y="4"/>
                  <a:pt x="47" y="5"/>
                  <a:pt x="47" y="5"/>
                </a:cubicBezTo>
                <a:lnTo>
                  <a:pt x="8" y="5"/>
                </a:lnTo>
                <a:cubicBezTo>
                  <a:pt x="0" y="97"/>
                  <a:pt x="2" y="442"/>
                  <a:pt x="2" y="555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pic>
        <p:nvPicPr>
          <p:cNvPr id="1108" name="Picture 84" descr="06_icon_f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0" y="76200"/>
            <a:ext cx="1066800" cy="1066800"/>
          </a:xfrm>
          <a:prstGeom prst="rect">
            <a:avLst/>
          </a:prstGeom>
          <a:noFill/>
        </p:spPr>
      </p:pic>
      <p:sp>
        <p:nvSpPr>
          <p:cNvPr id="1079" name="Rectangle 55"/>
          <p:cNvSpPr>
            <a:spLocks noChangeArrowheads="1"/>
          </p:cNvSpPr>
          <p:nvPr userDrawn="1"/>
        </p:nvSpPr>
        <p:spPr bwMode="gray">
          <a:xfrm>
            <a:off x="5981700" y="6667500"/>
            <a:ext cx="3009900" cy="114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7544" y="1340768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MY" dirty="0" smtClean="0"/>
          </a:p>
        </p:txBody>
      </p:sp>
      <p:sp>
        <p:nvSpPr>
          <p:cNvPr id="1030" name="Rectangle 6"/>
          <p:cNvSpPr>
            <a:spLocks noGrp="1" noChangeArrowheads="1"/>
          </p:cNvSpPr>
          <p:nvPr userDrawn="1">
            <p:ph type="sldNum" sz="quarter" idx="4"/>
          </p:nvPr>
        </p:nvSpPr>
        <p:spPr bwMode="gray">
          <a:xfrm>
            <a:off x="8244408" y="6575448"/>
            <a:ext cx="747192" cy="28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  <a:latin typeface="+mn-lt"/>
              </a:defRPr>
            </a:lvl1pPr>
          </a:lstStyle>
          <a:p>
            <a:fld id="{E066FA14-8150-410D-A403-431ECAFDAA4C}" type="slidenum">
              <a:rPr lang="en-MY" smtClean="0"/>
              <a:pPr/>
              <a:t>‹#›</a:t>
            </a:fld>
            <a:endParaRPr lang="en-MY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914400" y="404664"/>
            <a:ext cx="449580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MY" dirty="0" smtClean="0"/>
          </a:p>
        </p:txBody>
      </p:sp>
      <p:cxnSp>
        <p:nvCxnSpPr>
          <p:cNvPr id="14" name="Straight Connector 13"/>
          <p:cNvCxnSpPr/>
          <p:nvPr userDrawn="1"/>
        </p:nvCxnSpPr>
        <p:spPr bwMode="auto">
          <a:xfrm flipV="1">
            <a:off x="2643174" y="6624078"/>
            <a:ext cx="6216410" cy="19632"/>
          </a:xfrm>
          <a:prstGeom prst="line">
            <a:avLst/>
          </a:prstGeom>
          <a:ln cap="rnd">
            <a:prstDash val="sysDot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 userDrawn="1"/>
        </p:nvSpPr>
        <p:spPr>
          <a:xfrm>
            <a:off x="737091" y="6500834"/>
            <a:ext cx="2079415" cy="2100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900" dirty="0" smtClean="0">
                <a:latin typeface="Trebuchet MS" pitchFamily="34" charset="0"/>
              </a:rPr>
              <a:t>KEMENTERIAN PENDIDIKAN MALAYSIA</a:t>
            </a:r>
            <a:endParaRPr lang="en-US" sz="900" dirty="0">
              <a:latin typeface="Trebuchet MS" pitchFamily="34" charset="0"/>
            </a:endParaRPr>
          </a:p>
        </p:txBody>
      </p:sp>
      <p:pic>
        <p:nvPicPr>
          <p:cNvPr id="2050" name="Picture 2" descr="C:\Users\Tasir\Desktop\template\kssrpbs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6446" y="-27384"/>
            <a:ext cx="9172575" cy="1000125"/>
          </a:xfrm>
          <a:prstGeom prst="rect">
            <a:avLst/>
          </a:prstGeom>
          <a:noFill/>
        </p:spPr>
      </p:pic>
      <p:pic>
        <p:nvPicPr>
          <p:cNvPr id="24" name="Picture 23" descr="jata.jpg"/>
          <p:cNvPicPr>
            <a:picLocks noChangeAspect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464" y="6421257"/>
            <a:ext cx="492024" cy="40944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Trebuchet MS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2800" b="1">
          <a:solidFill>
            <a:schemeClr val="tx1"/>
          </a:solidFill>
          <a:latin typeface="Trebuchet MS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2"/>
          </a:solidFill>
          <a:latin typeface="Trebuchet MS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2"/>
          </a:solidFill>
          <a:latin typeface="Trebuchet MS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Trebuchet MS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Trebuchet MS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myWerk_psd\kulit kssr\tahun 3\kss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2425" y="5903778"/>
            <a:ext cx="1951112" cy="886356"/>
          </a:xfrm>
          <a:prstGeom prst="rect">
            <a:avLst/>
          </a:prstGeom>
          <a:noFill/>
        </p:spPr>
      </p:pic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783638" y="6442075"/>
            <a:ext cx="36036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2E5A7D9-A50A-4D07-AC1B-EE380E149166}" type="slidenum">
              <a:rPr lang="en-MY"/>
              <a:pPr>
                <a:defRPr/>
              </a:pPr>
              <a:t>1</a:t>
            </a:fld>
            <a:endParaRPr lang="en-MY"/>
          </a:p>
        </p:txBody>
      </p:sp>
      <p:sp>
        <p:nvSpPr>
          <p:cNvPr id="2" name="Rectangle 1"/>
          <p:cNvSpPr/>
          <p:nvPr/>
        </p:nvSpPr>
        <p:spPr>
          <a:xfrm>
            <a:off x="3001472" y="4437112"/>
            <a:ext cx="56166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PERISIAN PENGENDALI</a:t>
            </a:r>
          </a:p>
          <a:p>
            <a:pPr algn="ctr"/>
            <a:r>
              <a:rPr lang="en-US" sz="3200" dirty="0" smtClean="0"/>
              <a:t>PERISIAN APLIKASI</a:t>
            </a:r>
          </a:p>
          <a:p>
            <a:pPr algn="ctr"/>
            <a:r>
              <a:rPr lang="en-US" sz="3200" dirty="0" smtClean="0"/>
              <a:t>PROGRAM UTILITI</a:t>
            </a:r>
            <a:endParaRPr lang="ms-MY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6516216" y="260648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SLOT</a:t>
            </a:r>
            <a:r>
              <a:rPr lang="en-US" sz="2800" b="1" baseline="0" dirty="0" smtClean="0"/>
              <a:t> 8</a:t>
            </a:r>
            <a:endParaRPr lang="en-MY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Perisian</a:t>
            </a:r>
            <a:r>
              <a:rPr lang="en-US" dirty="0" smtClean="0"/>
              <a:t> </a:t>
            </a:r>
            <a:r>
              <a:rPr lang="en-US" dirty="0" err="1" smtClean="0"/>
              <a:t>Aplikasi</a:t>
            </a:r>
            <a:endParaRPr lang="ms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556792"/>
            <a:ext cx="8229600" cy="4953000"/>
          </a:xfrm>
        </p:spPr>
        <p:txBody>
          <a:bodyPr/>
          <a:lstStyle/>
          <a:p>
            <a:r>
              <a:rPr lang="ms-MY" sz="2000" dirty="0">
                <a:latin typeface="Century Gothic" pitchFamily="34" charset="0"/>
              </a:rPr>
              <a:t>Aturcara yang dibangunkan khusus utk melakukan </a:t>
            </a:r>
            <a:r>
              <a:rPr lang="ms-MY" sz="2000" dirty="0" smtClean="0">
                <a:latin typeface="Century Gothic" pitchFamily="34" charset="0"/>
              </a:rPr>
              <a:t>kerja atau tugasan tertentu atau </a:t>
            </a:r>
            <a:r>
              <a:rPr lang="ms-MY" sz="2000" dirty="0">
                <a:latin typeface="Century Gothic" pitchFamily="34" charset="0"/>
              </a:rPr>
              <a:t>menyelesaikan masalah tertentu dgn menggunakan perisian sistem.</a:t>
            </a:r>
          </a:p>
          <a:p>
            <a:r>
              <a:rPr lang="ms-MY" sz="2000" dirty="0" smtClean="0">
                <a:latin typeface="Century Gothic" pitchFamily="34" charset="0"/>
              </a:rPr>
              <a:t>Perisian aplikasi boleh diperolehi melalui: </a:t>
            </a:r>
          </a:p>
          <a:p>
            <a:pPr lvl="1"/>
            <a:r>
              <a:rPr lang="ms-MY" sz="2000" b="1" dirty="0" smtClean="0">
                <a:latin typeface="Century Gothic" pitchFamily="34" charset="0"/>
              </a:rPr>
              <a:t>Perisian Hak Milik (</a:t>
            </a:r>
            <a:r>
              <a:rPr lang="ms-MY" sz="2000" b="1" i="1" dirty="0" smtClean="0">
                <a:latin typeface="Century Gothic" pitchFamily="34" charset="0"/>
              </a:rPr>
              <a:t>Proprietary</a:t>
            </a:r>
            <a:r>
              <a:rPr lang="ms-MY" sz="2000" b="1" dirty="0" smtClean="0">
                <a:latin typeface="Century Gothic" pitchFamily="34" charset="0"/>
              </a:rPr>
              <a:t>)</a:t>
            </a:r>
          </a:p>
          <a:p>
            <a:pPr lvl="1"/>
            <a:r>
              <a:rPr lang="ms-MY" sz="2000" b="1" dirty="0" smtClean="0">
                <a:latin typeface="Century Gothic" pitchFamily="34" charset="0"/>
              </a:rPr>
              <a:t>Perisian Sumber Terbuka (</a:t>
            </a:r>
            <a:r>
              <a:rPr lang="ms-MY" sz="2000" b="1" i="1" dirty="0" smtClean="0">
                <a:latin typeface="Century Gothic" pitchFamily="34" charset="0"/>
              </a:rPr>
              <a:t>Open Source</a:t>
            </a:r>
            <a:r>
              <a:rPr lang="ms-MY" sz="2000" b="1" dirty="0" smtClean="0">
                <a:latin typeface="Century Gothic" pitchFamily="34" charset="0"/>
              </a:rPr>
              <a:t>)</a:t>
            </a:r>
            <a:endParaRPr lang="ms-MY" sz="2000" b="1" dirty="0" smtClean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56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Jenis-jenis</a:t>
            </a:r>
            <a:r>
              <a:rPr lang="en-US" dirty="0" smtClean="0"/>
              <a:t> </a:t>
            </a:r>
            <a:r>
              <a:rPr lang="en-US" dirty="0" err="1" smtClean="0"/>
              <a:t>Perisian</a:t>
            </a:r>
            <a:r>
              <a:rPr lang="en-US" dirty="0" smtClean="0"/>
              <a:t> </a:t>
            </a:r>
            <a:r>
              <a:rPr lang="en-US" dirty="0" err="1" smtClean="0"/>
              <a:t>Aplikasi</a:t>
            </a:r>
            <a:endParaRPr lang="en-MY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68313" y="1341438"/>
          <a:ext cx="8229600" cy="4999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9431"/>
                <a:gridCol w="3816424"/>
                <a:gridCol w="2613745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Jenis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Fungsi</a:t>
                      </a:r>
                      <a:r>
                        <a:rPr lang="en-US" baseline="0" dirty="0" smtClean="0"/>
                        <a:t> 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Contoh</a:t>
                      </a:r>
                      <a:endParaRPr lang="en-MY" dirty="0"/>
                    </a:p>
                  </a:txBody>
                  <a:tcPr/>
                </a:tc>
              </a:tr>
              <a:tr h="142869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Pemprosesan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Perkataan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Aplikasi</a:t>
                      </a:r>
                      <a:r>
                        <a:rPr lang="en-US" baseline="0" dirty="0" smtClean="0"/>
                        <a:t> yang </a:t>
                      </a:r>
                      <a:r>
                        <a:rPr lang="en-US" baseline="0" dirty="0" err="1" smtClean="0"/>
                        <a:t>membolehkan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pengguna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menyunting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dokumen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berteks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seperti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surat</a:t>
                      </a:r>
                      <a:r>
                        <a:rPr lang="en-US" dirty="0" smtClean="0"/>
                        <a:t>,</a:t>
                      </a:r>
                      <a:r>
                        <a:rPr lang="en-US" baseline="0" dirty="0" smtClean="0"/>
                        <a:t> memo </a:t>
                      </a:r>
                      <a:r>
                        <a:rPr lang="en-US" baseline="0" dirty="0" err="1" smtClean="0"/>
                        <a:t>dan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laporan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Ms Word,</a:t>
                      </a:r>
                    </a:p>
                    <a:p>
                      <a:r>
                        <a:rPr lang="en-US" dirty="0" err="1" smtClean="0"/>
                        <a:t>StarOffice</a:t>
                      </a:r>
                      <a:r>
                        <a:rPr lang="en-US" dirty="0" smtClean="0"/>
                        <a:t> Writer</a:t>
                      </a:r>
                      <a:endParaRPr lang="en-MY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Hamparan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elektronik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Aplikasi</a:t>
                      </a:r>
                      <a:r>
                        <a:rPr lang="en-US" baseline="0" dirty="0" smtClean="0"/>
                        <a:t> yang </a:t>
                      </a:r>
                      <a:r>
                        <a:rPr lang="en-US" baseline="0" dirty="0" err="1" smtClean="0"/>
                        <a:t>menghasilkan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lembaran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kerja</a:t>
                      </a:r>
                      <a:r>
                        <a:rPr lang="en-US" baseline="0" dirty="0" smtClean="0"/>
                        <a:t> yang </a:t>
                      </a:r>
                      <a:r>
                        <a:rPr lang="en-US" baseline="0" dirty="0" err="1" smtClean="0"/>
                        <a:t>memerlukan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pengiraan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berulang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seperti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bajet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laporan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kewangan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analisis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pemarkahan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Ms Excel, </a:t>
                      </a:r>
                    </a:p>
                    <a:p>
                      <a:r>
                        <a:rPr lang="en-US" dirty="0" err="1" smtClean="0"/>
                        <a:t>StarOffice</a:t>
                      </a:r>
                      <a:r>
                        <a:rPr lang="en-US" baseline="0" dirty="0" smtClean="0"/>
                        <a:t> Calc</a:t>
                      </a:r>
                      <a:endParaRPr lang="en-MY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Persembahan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Aplikasi</a:t>
                      </a:r>
                      <a:r>
                        <a:rPr lang="en-US" baseline="0" dirty="0" smtClean="0"/>
                        <a:t> yang </a:t>
                      </a:r>
                      <a:r>
                        <a:rPr lang="en-US" baseline="0" dirty="0" err="1" smtClean="0"/>
                        <a:t>membolehkan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pengguna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menggabungkan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tek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foto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graf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animasi</a:t>
                      </a:r>
                      <a:r>
                        <a:rPr lang="en-US" baseline="0" dirty="0" smtClean="0"/>
                        <a:t>, audio </a:t>
                      </a:r>
                      <a:r>
                        <a:rPr lang="en-US" baseline="0" dirty="0" err="1" smtClean="0"/>
                        <a:t>dan</a:t>
                      </a:r>
                      <a:r>
                        <a:rPr lang="en-US" baseline="0" dirty="0" smtClean="0"/>
                        <a:t> video</a:t>
                      </a:r>
                    </a:p>
                    <a:p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Ms PowerPoint,</a:t>
                      </a:r>
                    </a:p>
                    <a:p>
                      <a:r>
                        <a:rPr lang="en-US" dirty="0" smtClean="0"/>
                        <a:t>Star Office Impress</a:t>
                      </a:r>
                      <a:endParaRPr lang="en-MY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4" descr="ms wor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4208" y="2348880"/>
            <a:ext cx="576064" cy="648072"/>
          </a:xfrm>
          <a:prstGeom prst="rect">
            <a:avLst/>
          </a:prstGeom>
        </p:spPr>
      </p:pic>
      <p:pic>
        <p:nvPicPr>
          <p:cNvPr id="6" name="Picture 5" descr="star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0312" y="3933056"/>
            <a:ext cx="777686" cy="864096"/>
          </a:xfrm>
          <a:prstGeom prst="rect">
            <a:avLst/>
          </a:prstGeom>
        </p:spPr>
      </p:pic>
      <p:pic>
        <p:nvPicPr>
          <p:cNvPr id="7" name="Picture 6" descr="excel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44208" y="3933056"/>
            <a:ext cx="792088" cy="792088"/>
          </a:xfrm>
          <a:prstGeom prst="rect">
            <a:avLst/>
          </a:prstGeom>
        </p:spPr>
      </p:pic>
      <p:pic>
        <p:nvPicPr>
          <p:cNvPr id="8" name="Picture 7" descr="text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0312" y="2348880"/>
            <a:ext cx="648072" cy="648072"/>
          </a:xfrm>
          <a:prstGeom prst="rect">
            <a:avLst/>
          </a:prstGeom>
        </p:spPr>
      </p:pic>
      <p:pic>
        <p:nvPicPr>
          <p:cNvPr id="9" name="Picture 8" descr="impress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6296" y="5517232"/>
            <a:ext cx="1224136" cy="792088"/>
          </a:xfrm>
          <a:prstGeom prst="rect">
            <a:avLst/>
          </a:prstGeom>
        </p:spPr>
      </p:pic>
      <p:pic>
        <p:nvPicPr>
          <p:cNvPr id="19" name="Picture 18" descr="pp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16216" y="5517232"/>
            <a:ext cx="79208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Jenis-jenis</a:t>
            </a:r>
            <a:r>
              <a:rPr lang="en-US" dirty="0" smtClean="0"/>
              <a:t> </a:t>
            </a:r>
            <a:r>
              <a:rPr lang="en-US" dirty="0" err="1" smtClean="0"/>
              <a:t>Perisian</a:t>
            </a:r>
            <a:r>
              <a:rPr lang="en-US" dirty="0"/>
              <a:t> </a:t>
            </a:r>
            <a:r>
              <a:rPr lang="en-US" dirty="0" err="1"/>
              <a:t>Aplikasi</a:t>
            </a:r>
            <a:endParaRPr lang="en-MY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9441719"/>
              </p:ext>
            </p:extLst>
          </p:nvPr>
        </p:nvGraphicFramePr>
        <p:xfrm>
          <a:off x="395536" y="1124744"/>
          <a:ext cx="8229600" cy="5274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9431"/>
                <a:gridCol w="3816424"/>
                <a:gridCol w="2613745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Jenis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Fungsi</a:t>
                      </a:r>
                      <a:r>
                        <a:rPr lang="en-US" baseline="0" dirty="0" smtClean="0"/>
                        <a:t> 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Contoh</a:t>
                      </a:r>
                      <a:endParaRPr lang="en-MY" dirty="0"/>
                    </a:p>
                  </a:txBody>
                  <a:tcPr/>
                </a:tc>
              </a:tr>
              <a:tr h="142869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Penyuntingan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Grafik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Aplikasi</a:t>
                      </a:r>
                      <a:r>
                        <a:rPr lang="en-US" baseline="0" dirty="0" smtClean="0"/>
                        <a:t> yang </a:t>
                      </a:r>
                      <a:r>
                        <a:rPr lang="en-US" baseline="0" dirty="0" err="1" smtClean="0"/>
                        <a:t>membolehkan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pengguna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menyunting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memanipulasi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imej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Ms </a:t>
                      </a:r>
                      <a:r>
                        <a:rPr lang="en-US" dirty="0" err="1" smtClean="0"/>
                        <a:t>Paint,Gimp</a:t>
                      </a:r>
                      <a:r>
                        <a:rPr lang="en-US" dirty="0" smtClean="0"/>
                        <a:t>, Adobe Photoshop</a:t>
                      </a:r>
                      <a:endParaRPr lang="en-MY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aseline="0" dirty="0" err="1" smtClean="0"/>
                        <a:t>Pangkalan</a:t>
                      </a:r>
                      <a:r>
                        <a:rPr lang="en-US" baseline="0" smtClean="0"/>
                        <a:t> Data 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Program yang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mengakses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maklumat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daripada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pangkalan</a:t>
                      </a:r>
                      <a:r>
                        <a:rPr lang="en-US" baseline="0" dirty="0" smtClean="0"/>
                        <a:t> data</a:t>
                      </a:r>
                    </a:p>
                    <a:p>
                      <a:endParaRPr lang="en-US" baseline="0" dirty="0" smtClean="0"/>
                    </a:p>
                    <a:p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Ms Access, </a:t>
                      </a:r>
                    </a:p>
                    <a:p>
                      <a:r>
                        <a:rPr lang="en-US" dirty="0" smtClean="0"/>
                        <a:t>My</a:t>
                      </a:r>
                      <a:r>
                        <a:rPr lang="en-US" baseline="0" dirty="0" smtClean="0"/>
                        <a:t> SQL</a:t>
                      </a:r>
                    </a:p>
                    <a:p>
                      <a:endParaRPr lang="en-US" baseline="0" dirty="0" smtClean="0"/>
                    </a:p>
                    <a:p>
                      <a:endParaRPr lang="en-MY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Penerbitan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Atas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Meja</a:t>
                      </a:r>
                      <a:r>
                        <a:rPr lang="en-US" baseline="0" dirty="0" smtClean="0"/>
                        <a:t> (</a:t>
                      </a:r>
                      <a:r>
                        <a:rPr lang="en-US" i="1" baseline="0" dirty="0" smtClean="0"/>
                        <a:t>desktop publishing</a:t>
                      </a:r>
                      <a:r>
                        <a:rPr lang="en-US" baseline="0" dirty="0" smtClean="0"/>
                        <a:t>)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Aplikasi</a:t>
                      </a:r>
                      <a:r>
                        <a:rPr lang="en-US" baseline="0" dirty="0" smtClean="0"/>
                        <a:t> yang </a:t>
                      </a:r>
                      <a:r>
                        <a:rPr lang="en-US" baseline="0" dirty="0" err="1" smtClean="0"/>
                        <a:t>membolehkan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pengguna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menghasilkan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dokumen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menggunakan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kemahiran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susun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atur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halaman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pada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komputer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peribadi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seperti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majalah</a:t>
                      </a:r>
                      <a:r>
                        <a:rPr lang="en-US" baseline="0" dirty="0" smtClean="0"/>
                        <a:t>, </a:t>
                      </a:r>
                      <a:r>
                        <a:rPr lang="en-US" baseline="0" dirty="0" err="1" smtClean="0"/>
                        <a:t>buku</a:t>
                      </a:r>
                      <a:r>
                        <a:rPr lang="en-US" baseline="0" dirty="0" smtClean="0"/>
                        <a:t> program </a:t>
                      </a:r>
                      <a:r>
                        <a:rPr lang="en-US" baseline="0" dirty="0" err="1" smtClean="0"/>
                        <a:t>dan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brosur</a:t>
                      </a:r>
                      <a:endParaRPr lang="en-US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Ms </a:t>
                      </a:r>
                      <a:r>
                        <a:rPr lang="en-US" dirty="0" err="1" smtClean="0"/>
                        <a:t>Publising</a:t>
                      </a:r>
                      <a:r>
                        <a:rPr lang="en-US" dirty="0" smtClean="0"/>
                        <a:t>,</a:t>
                      </a:r>
                    </a:p>
                    <a:p>
                      <a:r>
                        <a:rPr lang="en-US" dirty="0" err="1" smtClean="0"/>
                        <a:t>Scribus</a:t>
                      </a:r>
                      <a:endParaRPr lang="en-MY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Picture 10" descr="pa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6176" y="2204864"/>
            <a:ext cx="648072" cy="648072"/>
          </a:xfrm>
          <a:prstGeom prst="rect">
            <a:avLst/>
          </a:prstGeom>
        </p:spPr>
      </p:pic>
      <p:pic>
        <p:nvPicPr>
          <p:cNvPr id="12" name="Picture 11" descr="gimp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48264" y="2204864"/>
            <a:ext cx="648072" cy="648072"/>
          </a:xfrm>
          <a:prstGeom prst="rect">
            <a:avLst/>
          </a:prstGeom>
        </p:spPr>
      </p:pic>
      <p:pic>
        <p:nvPicPr>
          <p:cNvPr id="13" name="Picture 12" descr="p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40352" y="2204864"/>
            <a:ext cx="648072" cy="648072"/>
          </a:xfrm>
          <a:prstGeom prst="rect">
            <a:avLst/>
          </a:prstGeom>
        </p:spPr>
      </p:pic>
      <p:pic>
        <p:nvPicPr>
          <p:cNvPr id="14" name="Picture 13" descr="acces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16216" y="3645024"/>
            <a:ext cx="720080" cy="720080"/>
          </a:xfrm>
          <a:prstGeom prst="rect">
            <a:avLst/>
          </a:prstGeom>
        </p:spPr>
      </p:pic>
      <p:pic>
        <p:nvPicPr>
          <p:cNvPr id="15" name="Picture 14" descr="sq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52320" y="3645024"/>
            <a:ext cx="887723" cy="720080"/>
          </a:xfrm>
          <a:prstGeom prst="rect">
            <a:avLst/>
          </a:prstGeom>
        </p:spPr>
      </p:pic>
      <p:pic>
        <p:nvPicPr>
          <p:cNvPr id="16" name="Picture 15" descr="p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44208" y="5301208"/>
            <a:ext cx="648072" cy="648072"/>
          </a:xfrm>
          <a:prstGeom prst="rect">
            <a:avLst/>
          </a:prstGeom>
        </p:spPr>
      </p:pic>
      <p:pic>
        <p:nvPicPr>
          <p:cNvPr id="17" name="Picture 16" descr="sribus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308304" y="5301208"/>
            <a:ext cx="936104" cy="583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Kategori</a:t>
            </a:r>
            <a:r>
              <a:rPr lang="en-US" dirty="0" smtClean="0"/>
              <a:t> </a:t>
            </a:r>
            <a:r>
              <a:rPr lang="en-US" dirty="0" err="1" smtClean="0"/>
              <a:t>Perisian</a:t>
            </a:r>
            <a:endParaRPr lang="en-MY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95536" y="1124744"/>
          <a:ext cx="8229600" cy="4822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0160"/>
                <a:gridCol w="4752528"/>
                <a:gridCol w="2036912"/>
              </a:tblGrid>
              <a:tr h="309471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Kategori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Fungsi</a:t>
                      </a:r>
                      <a:r>
                        <a:rPr lang="en-US" baseline="0" dirty="0" smtClean="0"/>
                        <a:t> 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Contoh</a:t>
                      </a:r>
                      <a:endParaRPr lang="en-MY" dirty="0"/>
                    </a:p>
                  </a:txBody>
                  <a:tcPr/>
                </a:tc>
              </a:tr>
              <a:tr h="2658576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Perisian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Hak</a:t>
                      </a:r>
                      <a:r>
                        <a:rPr lang="en-US" sz="1600" dirty="0" smtClean="0"/>
                        <a:t> </a:t>
                      </a:r>
                      <a:r>
                        <a:rPr lang="en-US" sz="1600" dirty="0" err="1" smtClean="0"/>
                        <a:t>Milik</a:t>
                      </a:r>
                      <a:endParaRPr lang="en-MY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sz="1600" dirty="0" err="1" smtClean="0"/>
                        <a:t>Perisian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komputer</a:t>
                      </a:r>
                      <a:r>
                        <a:rPr lang="en-MY" sz="1600" dirty="0" smtClean="0"/>
                        <a:t> yang </a:t>
                      </a:r>
                      <a:r>
                        <a:rPr lang="en-MY" sz="1600" dirty="0" err="1" smtClean="0"/>
                        <a:t>dilesenkan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di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bawah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undang-undang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hak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eksklusif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pemegang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hak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cipta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itu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dengan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niat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bahawa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pemegang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lesen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itu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diberikan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hak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untuk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menggunakan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perisian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hanya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di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bawah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syarat-syarat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tertentu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dan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terhad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daripada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kegunaan</a:t>
                      </a:r>
                      <a:r>
                        <a:rPr lang="en-MY" sz="1600" dirty="0" smtClean="0"/>
                        <a:t> lain, </a:t>
                      </a:r>
                      <a:r>
                        <a:rPr lang="en-MY" sz="1600" dirty="0" err="1" smtClean="0"/>
                        <a:t>seperti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pengubahsuaian</a:t>
                      </a:r>
                      <a:r>
                        <a:rPr lang="en-MY" sz="1600" dirty="0" smtClean="0"/>
                        <a:t>, </a:t>
                      </a:r>
                      <a:r>
                        <a:rPr lang="en-MY" sz="1600" dirty="0" err="1" smtClean="0"/>
                        <a:t>perkongsian</a:t>
                      </a:r>
                      <a:r>
                        <a:rPr lang="en-MY" sz="1600" dirty="0" smtClean="0"/>
                        <a:t>, </a:t>
                      </a:r>
                      <a:r>
                        <a:rPr lang="en-MY" sz="1600" dirty="0" err="1" smtClean="0"/>
                        <a:t>belajar</a:t>
                      </a:r>
                      <a:r>
                        <a:rPr lang="en-MY" sz="1600" dirty="0" smtClean="0"/>
                        <a:t>, </a:t>
                      </a:r>
                      <a:r>
                        <a:rPr lang="en-MY" sz="1600" dirty="0" err="1" smtClean="0"/>
                        <a:t>pengagihan</a:t>
                      </a:r>
                      <a:r>
                        <a:rPr lang="en-MY" sz="1600" dirty="0" smtClean="0"/>
                        <a:t>, </a:t>
                      </a:r>
                      <a:r>
                        <a:rPr lang="en-MY" sz="1600" dirty="0" err="1" smtClean="0"/>
                        <a:t>atau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kejuruteraan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terbalik</a:t>
                      </a:r>
                      <a:r>
                        <a:rPr lang="en-MY" sz="1600" dirty="0" smtClean="0"/>
                        <a:t>. </a:t>
                      </a:r>
                      <a:r>
                        <a:rPr lang="en-MY" sz="1600" dirty="0" err="1" smtClean="0"/>
                        <a:t>Biasanya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kod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sumber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tidak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disediakan</a:t>
                      </a:r>
                      <a:r>
                        <a:rPr lang="en-MY" sz="1600" dirty="0" smtClean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Windows</a:t>
                      </a:r>
                      <a:r>
                        <a:rPr lang="en-US" sz="1600" baseline="0" dirty="0" smtClean="0"/>
                        <a:t> 7, Mac OS, Microsoft Office, Adobe Photoshop</a:t>
                      </a:r>
                      <a:endParaRPr lang="en-MY" sz="1600" dirty="0"/>
                    </a:p>
                  </a:txBody>
                  <a:tcPr/>
                </a:tc>
              </a:tr>
              <a:tr h="16787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Perisian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Sumber</a:t>
                      </a:r>
                      <a:r>
                        <a:rPr lang="en-US" sz="1600" baseline="0" dirty="0" smtClean="0"/>
                        <a:t> Terbuka</a:t>
                      </a:r>
                      <a:endParaRPr lang="en-MY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MY" sz="1600" dirty="0" err="1" smtClean="0"/>
                        <a:t>Perisian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komputer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dengan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kod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sumber</a:t>
                      </a:r>
                      <a:r>
                        <a:rPr lang="en-MY" sz="1600" dirty="0" smtClean="0"/>
                        <a:t> yang </a:t>
                      </a:r>
                      <a:r>
                        <a:rPr lang="en-MY" sz="1600" dirty="0" err="1" smtClean="0"/>
                        <a:t>disediakan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dan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dilesenkan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dengan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lesen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di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mana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pemegang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hak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cipta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memberikan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hak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untuk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belajar</a:t>
                      </a:r>
                      <a:r>
                        <a:rPr lang="en-MY" sz="1600" dirty="0" smtClean="0"/>
                        <a:t>, </a:t>
                      </a:r>
                      <a:r>
                        <a:rPr lang="en-MY" sz="1600" dirty="0" err="1" smtClean="0"/>
                        <a:t>berubah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dan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mengedarkan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perisian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untuk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sesiapa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sahaja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dan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untuk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sebarang</a:t>
                      </a:r>
                      <a:r>
                        <a:rPr lang="en-MY" sz="1600" dirty="0" smtClean="0"/>
                        <a:t> </a:t>
                      </a:r>
                      <a:r>
                        <a:rPr lang="en-MY" sz="1600" dirty="0" err="1" smtClean="0"/>
                        <a:t>tujuan</a:t>
                      </a:r>
                      <a:r>
                        <a:rPr lang="en-MY" sz="1600" dirty="0" smtClean="0"/>
                        <a:t>.</a:t>
                      </a:r>
                      <a:endParaRPr lang="en-MY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Linux, Red </a:t>
                      </a:r>
                      <a:r>
                        <a:rPr lang="en-US" sz="1600" dirty="0" err="1" smtClean="0"/>
                        <a:t>Hat,Google</a:t>
                      </a:r>
                      <a:r>
                        <a:rPr lang="en-US" sz="1600" baseline="0" dirty="0" smtClean="0"/>
                        <a:t> Chrome, Mozilla Firefox, </a:t>
                      </a:r>
                      <a:r>
                        <a:rPr lang="en-US" sz="1600" baseline="0" dirty="0" err="1" smtClean="0"/>
                        <a:t>Koffice</a:t>
                      </a:r>
                      <a:r>
                        <a:rPr lang="en-US" sz="1600" baseline="0" dirty="0" smtClean="0"/>
                        <a:t>, Audacity</a:t>
                      </a:r>
                    </a:p>
                    <a:p>
                      <a:endParaRPr lang="en-US" sz="1600" baseline="0" dirty="0" smtClean="0"/>
                    </a:p>
                    <a:p>
                      <a:endParaRPr lang="en-MY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3" name="WordArt 3"/>
          <p:cNvSpPr>
            <a:spLocks noChangeArrowheads="1" noChangeShapeType="1" noTextEdit="1"/>
          </p:cNvSpPr>
          <p:nvPr/>
        </p:nvSpPr>
        <p:spPr bwMode="gray">
          <a:xfrm>
            <a:off x="4427984" y="5373216"/>
            <a:ext cx="3401144" cy="420216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MY" sz="5400" b="1" kern="10" dirty="0" err="1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Terima</a:t>
            </a:r>
            <a:r>
              <a:rPr lang="en-MY" sz="5400" b="1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 </a:t>
            </a:r>
            <a:r>
              <a:rPr lang="en-MY" sz="5400" b="1" kern="10" dirty="0" err="1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Kasih</a:t>
            </a:r>
            <a:endParaRPr lang="en-MY" sz="5400" b="1" kern="10" dirty="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hlink"/>
                  </a:gs>
                  <a:gs pos="100000">
                    <a:schemeClr val="tx1"/>
                  </a:gs>
                </a:gsLst>
                <a:lin ang="5400000" scaled="1"/>
              </a:gradFill>
              <a:effectLst>
                <a:outerShdw dist="71842" dir="2700000" algn="ctr" rotWithShape="0">
                  <a:schemeClr val="bg2">
                    <a:alpha val="50000"/>
                  </a:schemeClr>
                </a:outerShdw>
              </a:effectLst>
              <a:latin typeface="Verdana"/>
              <a:ea typeface="Verdana"/>
              <a:cs typeface="Verdana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676456" y="6525344"/>
            <a:ext cx="576064" cy="216024"/>
          </a:xfrm>
        </p:spPr>
        <p:txBody>
          <a:bodyPr/>
          <a:lstStyle/>
          <a:p>
            <a:fld id="{4C7295CF-AA2F-4D19-B9CA-3485A69CD591}" type="slidenum">
              <a:rPr lang="en-MY" smtClean="0"/>
              <a:pPr/>
              <a:t>14</a:t>
            </a:fld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8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1457356"/>
              </p:ext>
            </p:extLst>
          </p:nvPr>
        </p:nvGraphicFramePr>
        <p:xfrm>
          <a:off x="467544" y="836712"/>
          <a:ext cx="82296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7513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8456" y="404664"/>
            <a:ext cx="4881736" cy="576064"/>
          </a:xfrm>
        </p:spPr>
        <p:txBody>
          <a:bodyPr/>
          <a:lstStyle/>
          <a:p>
            <a:pPr algn="ctr"/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(OS)</a:t>
            </a:r>
            <a:endParaRPr lang="ms-MY" dirty="0"/>
          </a:p>
        </p:txBody>
      </p:sp>
      <p:sp>
        <p:nvSpPr>
          <p:cNvPr id="12" name="TextBox 11"/>
          <p:cNvSpPr txBox="1"/>
          <p:nvPr/>
        </p:nvSpPr>
        <p:spPr>
          <a:xfrm>
            <a:off x="467544" y="184482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 err="1" smtClean="0"/>
              <a:t>fungsi</a:t>
            </a:r>
            <a:endParaRPr lang="en-MY" sz="2400" dirty="0"/>
          </a:p>
        </p:txBody>
      </p:sp>
      <p:cxnSp>
        <p:nvCxnSpPr>
          <p:cNvPr id="14" name="Elbow Connector 13"/>
          <p:cNvCxnSpPr/>
          <p:nvPr/>
        </p:nvCxnSpPr>
        <p:spPr bwMode="auto">
          <a:xfrm rot="5400000">
            <a:off x="1115616" y="980728"/>
            <a:ext cx="864096" cy="72008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755576" y="256490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 </a:t>
            </a:r>
            <a:r>
              <a:rPr lang="en-US" dirty="0" err="1" smtClean="0"/>
              <a:t>memulakan</a:t>
            </a:r>
            <a:r>
              <a:rPr lang="en-US" dirty="0" smtClean="0"/>
              <a:t> </a:t>
            </a:r>
            <a:r>
              <a:rPr lang="en-US" dirty="0" err="1" smtClean="0"/>
              <a:t>komputer</a:t>
            </a:r>
            <a:endParaRPr lang="en-MY" dirty="0"/>
          </a:p>
        </p:txBody>
      </p:sp>
      <p:sp>
        <p:nvSpPr>
          <p:cNvPr id="24" name="TextBox 23"/>
          <p:cNvSpPr txBox="1"/>
          <p:nvPr/>
        </p:nvSpPr>
        <p:spPr>
          <a:xfrm>
            <a:off x="755576" y="3052968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 </a:t>
            </a:r>
            <a:r>
              <a:rPr lang="en-US" dirty="0" err="1" smtClean="0"/>
              <a:t>menyediakan</a:t>
            </a:r>
            <a:r>
              <a:rPr lang="en-US" dirty="0" smtClean="0"/>
              <a:t> </a:t>
            </a:r>
            <a:r>
              <a:rPr lang="en-US" dirty="0" err="1" smtClean="0"/>
              <a:t>antaramuka</a:t>
            </a:r>
            <a:r>
              <a:rPr lang="en-US" dirty="0" smtClean="0"/>
              <a:t>  </a:t>
            </a:r>
          </a:p>
          <a:p>
            <a:pPr algn="l"/>
            <a:r>
              <a:rPr lang="en-US" dirty="0" smtClean="0"/>
              <a:t> </a:t>
            </a:r>
            <a:r>
              <a:rPr lang="en-US" dirty="0" err="1" smtClean="0"/>
              <a:t>pegguna</a:t>
            </a:r>
            <a:endParaRPr lang="en-MY" dirty="0"/>
          </a:p>
        </p:txBody>
      </p:sp>
      <p:sp>
        <p:nvSpPr>
          <p:cNvPr id="28" name="TextBox 27"/>
          <p:cNvSpPr txBox="1"/>
          <p:nvPr/>
        </p:nvSpPr>
        <p:spPr>
          <a:xfrm>
            <a:off x="755576" y="3854016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 </a:t>
            </a:r>
            <a:r>
              <a:rPr lang="en-US" dirty="0" err="1" smtClean="0"/>
              <a:t>mengendali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mengurus</a:t>
            </a:r>
            <a:r>
              <a:rPr lang="en-US" dirty="0" smtClean="0"/>
              <a:t>  </a:t>
            </a:r>
          </a:p>
          <a:p>
            <a:pPr algn="l"/>
            <a:r>
              <a:rPr lang="en-US" dirty="0" smtClean="0"/>
              <a:t> data </a:t>
            </a:r>
            <a:r>
              <a:rPr lang="en-US" dirty="0" err="1" smtClean="0"/>
              <a:t>serta</a:t>
            </a:r>
            <a:r>
              <a:rPr lang="en-US" dirty="0" smtClean="0"/>
              <a:t> program</a:t>
            </a:r>
            <a:endParaRPr lang="en-MY" dirty="0"/>
          </a:p>
        </p:txBody>
      </p:sp>
      <p:sp>
        <p:nvSpPr>
          <p:cNvPr id="30" name="TextBox 29"/>
          <p:cNvSpPr txBox="1"/>
          <p:nvPr/>
        </p:nvSpPr>
        <p:spPr>
          <a:xfrm>
            <a:off x="755576" y="4581128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 </a:t>
            </a:r>
            <a:r>
              <a:rPr lang="en-US" dirty="0" err="1" smtClean="0"/>
              <a:t>mengurus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mengatur</a:t>
            </a:r>
            <a:r>
              <a:rPr lang="en-US" dirty="0" smtClean="0"/>
              <a:t>   </a:t>
            </a:r>
          </a:p>
          <a:p>
            <a:pPr algn="l"/>
            <a:r>
              <a:rPr lang="en-US" dirty="0" smtClean="0"/>
              <a:t> </a:t>
            </a:r>
            <a:r>
              <a:rPr lang="en-US" dirty="0" err="1" smtClean="0"/>
              <a:t>ingatan</a:t>
            </a:r>
            <a:endParaRPr lang="en-MY" dirty="0"/>
          </a:p>
        </p:txBody>
      </p:sp>
      <p:sp>
        <p:nvSpPr>
          <p:cNvPr id="32" name="TextBox 31"/>
          <p:cNvSpPr txBox="1"/>
          <p:nvPr/>
        </p:nvSpPr>
        <p:spPr>
          <a:xfrm>
            <a:off x="755576" y="5379328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 </a:t>
            </a:r>
            <a:r>
              <a:rPr lang="en-US" dirty="0" err="1" smtClean="0"/>
              <a:t>konfigurasi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koordinasi</a:t>
            </a:r>
            <a:r>
              <a:rPr lang="en-US" dirty="0" smtClean="0"/>
              <a:t> </a:t>
            </a:r>
          </a:p>
          <a:p>
            <a:pPr algn="l"/>
            <a:r>
              <a:rPr lang="en-US" dirty="0" smtClean="0"/>
              <a:t> </a:t>
            </a:r>
            <a:r>
              <a:rPr lang="en-US" dirty="0" err="1" smtClean="0"/>
              <a:t>peranti</a:t>
            </a:r>
            <a:r>
              <a:rPr lang="en-US" dirty="0" smtClean="0"/>
              <a:t> </a:t>
            </a:r>
            <a:endParaRPr lang="en-MY" dirty="0"/>
          </a:p>
        </p:txBody>
      </p:sp>
      <p:grpSp>
        <p:nvGrpSpPr>
          <p:cNvPr id="34" name="Group 33"/>
          <p:cNvGrpSpPr/>
          <p:nvPr/>
        </p:nvGrpSpPr>
        <p:grpSpPr>
          <a:xfrm>
            <a:off x="467544" y="2348880"/>
            <a:ext cx="288032" cy="3456384"/>
            <a:chOff x="467544" y="2348880"/>
            <a:chExt cx="288032" cy="3456384"/>
          </a:xfrm>
        </p:grpSpPr>
        <p:cxnSp>
          <p:nvCxnSpPr>
            <p:cNvPr id="18" name="Straight Connector 17"/>
            <p:cNvCxnSpPr/>
            <p:nvPr/>
          </p:nvCxnSpPr>
          <p:spPr bwMode="auto">
            <a:xfrm>
              <a:off x="467544" y="2348880"/>
              <a:ext cx="0" cy="345638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Straight Connector 19"/>
            <p:cNvCxnSpPr/>
            <p:nvPr/>
          </p:nvCxnSpPr>
          <p:spPr bwMode="auto">
            <a:xfrm>
              <a:off x="467544" y="2708920"/>
              <a:ext cx="28803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Straight Connector 22"/>
            <p:cNvCxnSpPr/>
            <p:nvPr/>
          </p:nvCxnSpPr>
          <p:spPr bwMode="auto">
            <a:xfrm>
              <a:off x="467544" y="3313704"/>
              <a:ext cx="28803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Straight Connector 26"/>
            <p:cNvCxnSpPr/>
            <p:nvPr/>
          </p:nvCxnSpPr>
          <p:spPr bwMode="auto">
            <a:xfrm>
              <a:off x="467544" y="4083688"/>
              <a:ext cx="28803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/>
            <p:cNvCxnSpPr/>
            <p:nvPr/>
          </p:nvCxnSpPr>
          <p:spPr bwMode="auto">
            <a:xfrm>
              <a:off x="467544" y="4797152"/>
              <a:ext cx="28803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Straight Connector 32"/>
            <p:cNvCxnSpPr/>
            <p:nvPr/>
          </p:nvCxnSpPr>
          <p:spPr bwMode="auto">
            <a:xfrm>
              <a:off x="467544" y="5589240"/>
              <a:ext cx="28803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36" name="Elbow Connector 35"/>
          <p:cNvCxnSpPr/>
          <p:nvPr/>
        </p:nvCxnSpPr>
        <p:spPr bwMode="auto">
          <a:xfrm rot="16200000" flipH="1">
            <a:off x="4103948" y="1232756"/>
            <a:ext cx="864096" cy="360040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pSp>
        <p:nvGrpSpPr>
          <p:cNvPr id="68" name="Group 67"/>
          <p:cNvGrpSpPr/>
          <p:nvPr/>
        </p:nvGrpSpPr>
        <p:grpSpPr>
          <a:xfrm>
            <a:off x="6516216" y="1844824"/>
            <a:ext cx="1368152" cy="3764176"/>
            <a:chOff x="6444208" y="1825064"/>
            <a:chExt cx="1368152" cy="3764176"/>
          </a:xfrm>
        </p:grpSpPr>
        <p:sp>
          <p:nvSpPr>
            <p:cNvPr id="37" name="TextBox 36"/>
            <p:cNvSpPr txBox="1"/>
            <p:nvPr/>
          </p:nvSpPr>
          <p:spPr>
            <a:xfrm>
              <a:off x="6444208" y="182506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2400" dirty="0" smtClean="0"/>
                <a:t>platform</a:t>
              </a:r>
              <a:endParaRPr lang="en-MY" sz="2400" dirty="0"/>
            </a:p>
          </p:txBody>
        </p:sp>
        <p:cxnSp>
          <p:nvCxnSpPr>
            <p:cNvPr id="39" name="Straight Connector 38"/>
            <p:cNvCxnSpPr/>
            <p:nvPr/>
          </p:nvCxnSpPr>
          <p:spPr bwMode="auto">
            <a:xfrm>
              <a:off x="6660232" y="2204864"/>
              <a:ext cx="0" cy="338437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0" name="Straight Connector 39"/>
            <p:cNvCxnSpPr/>
            <p:nvPr/>
          </p:nvCxnSpPr>
          <p:spPr bwMode="auto">
            <a:xfrm>
              <a:off x="6660232" y="2702422"/>
              <a:ext cx="35426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2" name="Straight Connector 41"/>
            <p:cNvCxnSpPr/>
            <p:nvPr/>
          </p:nvCxnSpPr>
          <p:spPr bwMode="auto">
            <a:xfrm>
              <a:off x="6660232" y="3861048"/>
              <a:ext cx="35426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Straight Connector 43"/>
            <p:cNvCxnSpPr/>
            <p:nvPr/>
          </p:nvCxnSpPr>
          <p:spPr bwMode="auto">
            <a:xfrm>
              <a:off x="6660232" y="5016944"/>
              <a:ext cx="35426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45" name="TextBox 44"/>
          <p:cNvSpPr txBox="1"/>
          <p:nvPr/>
        </p:nvSpPr>
        <p:spPr>
          <a:xfrm>
            <a:off x="6995319" y="2514080"/>
            <a:ext cx="1328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 PC OS</a:t>
            </a:r>
            <a:endParaRPr lang="en-MY" dirty="0"/>
          </a:p>
        </p:txBody>
      </p:sp>
      <p:sp>
        <p:nvSpPr>
          <p:cNvPr id="46" name="TextBox 45"/>
          <p:cNvSpPr txBox="1"/>
          <p:nvPr/>
        </p:nvSpPr>
        <p:spPr>
          <a:xfrm>
            <a:off x="7020272" y="3717032"/>
            <a:ext cx="1771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Apple OS</a:t>
            </a:r>
            <a:endParaRPr lang="en-MY" dirty="0"/>
          </a:p>
        </p:txBody>
      </p:sp>
      <p:sp>
        <p:nvSpPr>
          <p:cNvPr id="47" name="TextBox 46"/>
          <p:cNvSpPr txBox="1"/>
          <p:nvPr/>
        </p:nvSpPr>
        <p:spPr>
          <a:xfrm>
            <a:off x="6923311" y="4821184"/>
            <a:ext cx="3276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 Cross-Platform OS</a:t>
            </a:r>
            <a:endParaRPr lang="en-MY" dirty="0"/>
          </a:p>
        </p:txBody>
      </p:sp>
      <p:sp>
        <p:nvSpPr>
          <p:cNvPr id="48" name="TextBox 47"/>
          <p:cNvSpPr txBox="1"/>
          <p:nvPr/>
        </p:nvSpPr>
        <p:spPr>
          <a:xfrm>
            <a:off x="7061216" y="2843056"/>
            <a:ext cx="23026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dirty="0" smtClean="0"/>
              <a:t> DOS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 Ms Windows 7</a:t>
            </a:r>
            <a:endParaRPr lang="en-MY" dirty="0"/>
          </a:p>
        </p:txBody>
      </p:sp>
      <p:sp>
        <p:nvSpPr>
          <p:cNvPr id="49" name="TextBox 48"/>
          <p:cNvSpPr txBox="1"/>
          <p:nvPr/>
        </p:nvSpPr>
        <p:spPr>
          <a:xfrm>
            <a:off x="7084744" y="4080840"/>
            <a:ext cx="23026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dirty="0" smtClean="0"/>
              <a:t> Mac OS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 Mac OS X</a:t>
            </a:r>
            <a:endParaRPr lang="en-MY" dirty="0"/>
          </a:p>
        </p:txBody>
      </p:sp>
      <p:sp>
        <p:nvSpPr>
          <p:cNvPr id="50" name="TextBox 49"/>
          <p:cNvSpPr txBox="1"/>
          <p:nvPr/>
        </p:nvSpPr>
        <p:spPr>
          <a:xfrm>
            <a:off x="7164288" y="5229200"/>
            <a:ext cx="23026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dirty="0" smtClean="0"/>
              <a:t> UNIX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 LINUX</a:t>
            </a:r>
            <a:endParaRPr lang="en-MY" dirty="0"/>
          </a:p>
        </p:txBody>
      </p:sp>
      <p:cxnSp>
        <p:nvCxnSpPr>
          <p:cNvPr id="53" name="Elbow Connector 52"/>
          <p:cNvCxnSpPr/>
          <p:nvPr/>
        </p:nvCxnSpPr>
        <p:spPr bwMode="auto">
          <a:xfrm rot="16200000" flipH="1">
            <a:off x="5724128" y="764704"/>
            <a:ext cx="1152128" cy="1008112"/>
          </a:xfrm>
          <a:prstGeom prst="bentConnector3">
            <a:avLst>
              <a:gd name="adj1" fmla="val 500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4" name="TextBox 53"/>
          <p:cNvSpPr txBox="1"/>
          <p:nvPr/>
        </p:nvSpPr>
        <p:spPr>
          <a:xfrm>
            <a:off x="3381272" y="1828752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 err="1" smtClean="0"/>
              <a:t>antaramuka</a:t>
            </a:r>
            <a:endParaRPr lang="en-MY" sz="2400" dirty="0"/>
          </a:p>
        </p:txBody>
      </p:sp>
      <p:grpSp>
        <p:nvGrpSpPr>
          <p:cNvPr id="55" name="Group 54"/>
          <p:cNvGrpSpPr/>
          <p:nvPr/>
        </p:nvGrpSpPr>
        <p:grpSpPr>
          <a:xfrm>
            <a:off x="3813320" y="2309280"/>
            <a:ext cx="288032" cy="3456384"/>
            <a:chOff x="4067944" y="2339000"/>
            <a:chExt cx="288032" cy="3456384"/>
          </a:xfrm>
        </p:grpSpPr>
        <p:cxnSp>
          <p:nvCxnSpPr>
            <p:cNvPr id="56" name="Straight Connector 55"/>
            <p:cNvCxnSpPr/>
            <p:nvPr/>
          </p:nvCxnSpPr>
          <p:spPr bwMode="auto">
            <a:xfrm>
              <a:off x="4067944" y="2339000"/>
              <a:ext cx="0" cy="345638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" name="Straight Connector 56"/>
            <p:cNvCxnSpPr/>
            <p:nvPr/>
          </p:nvCxnSpPr>
          <p:spPr bwMode="auto">
            <a:xfrm>
              <a:off x="4067944" y="2753632"/>
              <a:ext cx="28803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" name="Straight Connector 57"/>
            <p:cNvCxnSpPr/>
            <p:nvPr/>
          </p:nvCxnSpPr>
          <p:spPr bwMode="auto">
            <a:xfrm>
              <a:off x="4067944" y="3814496"/>
              <a:ext cx="28803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9" name="Straight Connector 58"/>
            <p:cNvCxnSpPr/>
            <p:nvPr/>
          </p:nvCxnSpPr>
          <p:spPr bwMode="auto">
            <a:xfrm>
              <a:off x="4067944" y="4924256"/>
              <a:ext cx="288032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60" name="TextBox 59"/>
          <p:cNvSpPr txBox="1"/>
          <p:nvPr/>
        </p:nvSpPr>
        <p:spPr>
          <a:xfrm>
            <a:off x="4067944" y="2486784"/>
            <a:ext cx="2195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 Command-Liner   </a:t>
            </a:r>
          </a:p>
          <a:p>
            <a:pPr algn="l"/>
            <a:r>
              <a:rPr lang="en-US" dirty="0" smtClean="0"/>
              <a:t> Interface</a:t>
            </a:r>
            <a:endParaRPr lang="en-MY" dirty="0"/>
          </a:p>
        </p:txBody>
      </p:sp>
      <p:sp>
        <p:nvSpPr>
          <p:cNvPr id="61" name="TextBox 60"/>
          <p:cNvSpPr txBox="1"/>
          <p:nvPr/>
        </p:nvSpPr>
        <p:spPr>
          <a:xfrm>
            <a:off x="4173360" y="3018056"/>
            <a:ext cx="2304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dirty="0" smtClean="0"/>
              <a:t> DOS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taip</a:t>
            </a:r>
            <a:r>
              <a:rPr lang="en-US" dirty="0" smtClean="0"/>
              <a:t> </a:t>
            </a:r>
            <a:r>
              <a:rPr lang="en-US" dirty="0" err="1" smtClean="0"/>
              <a:t>arahan</a:t>
            </a:r>
            <a:endParaRPr lang="en-US" dirty="0" smtClean="0"/>
          </a:p>
          <a:p>
            <a:pPr algn="l"/>
            <a:r>
              <a:rPr lang="en-US" dirty="0" smtClean="0"/>
              <a:t> </a:t>
            </a:r>
            <a:endParaRPr lang="en-MY" dirty="0"/>
          </a:p>
        </p:txBody>
      </p:sp>
      <p:sp>
        <p:nvSpPr>
          <p:cNvPr id="62" name="TextBox 61"/>
          <p:cNvSpPr txBox="1"/>
          <p:nvPr/>
        </p:nvSpPr>
        <p:spPr>
          <a:xfrm>
            <a:off x="4101352" y="3642600"/>
            <a:ext cx="2558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Menu-Driven Interface</a:t>
            </a:r>
            <a:endParaRPr lang="en-MY" dirty="0"/>
          </a:p>
        </p:txBody>
      </p:sp>
      <p:sp>
        <p:nvSpPr>
          <p:cNvPr id="63" name="TextBox 62"/>
          <p:cNvSpPr txBox="1"/>
          <p:nvPr/>
        </p:nvSpPr>
        <p:spPr>
          <a:xfrm>
            <a:off x="4139952" y="3919408"/>
            <a:ext cx="20882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 err="1" smtClean="0"/>
              <a:t>masuk</a:t>
            </a:r>
            <a:r>
              <a:rPr lang="en-US" dirty="0" smtClean="0"/>
              <a:t> </a:t>
            </a:r>
            <a:r>
              <a:rPr lang="en-US" dirty="0" err="1" smtClean="0"/>
              <a:t>arahan</a:t>
            </a:r>
            <a:r>
              <a:rPr lang="en-US" dirty="0" smtClean="0"/>
              <a:t> </a:t>
            </a:r>
          </a:p>
          <a:p>
            <a:pPr algn="l"/>
            <a:r>
              <a:rPr lang="en-US" dirty="0" smtClean="0"/>
              <a:t>  </a:t>
            </a:r>
            <a:r>
              <a:rPr lang="en-US" dirty="0" err="1" smtClean="0"/>
              <a:t>guna</a:t>
            </a:r>
            <a:r>
              <a:rPr lang="en-US" dirty="0" smtClean="0"/>
              <a:t> menu</a:t>
            </a:r>
          </a:p>
          <a:p>
            <a:pPr algn="l"/>
            <a:r>
              <a:rPr lang="en-US" dirty="0" smtClean="0"/>
              <a:t> </a:t>
            </a:r>
            <a:endParaRPr lang="en-MY" dirty="0"/>
          </a:p>
        </p:txBody>
      </p:sp>
      <p:sp>
        <p:nvSpPr>
          <p:cNvPr id="64" name="TextBox 63"/>
          <p:cNvSpPr txBox="1"/>
          <p:nvPr/>
        </p:nvSpPr>
        <p:spPr>
          <a:xfrm>
            <a:off x="4101352" y="4654480"/>
            <a:ext cx="2195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Graphical User Interface (GUI)</a:t>
            </a:r>
            <a:endParaRPr lang="en-MY" dirty="0"/>
          </a:p>
        </p:txBody>
      </p:sp>
      <p:sp>
        <p:nvSpPr>
          <p:cNvPr id="65" name="TextBox 64"/>
          <p:cNvSpPr txBox="1"/>
          <p:nvPr/>
        </p:nvSpPr>
        <p:spPr>
          <a:xfrm>
            <a:off x="4101352" y="5285136"/>
            <a:ext cx="2414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dirty="0" smtClean="0"/>
              <a:t> Windows 7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 err="1" smtClean="0"/>
              <a:t>Mesra</a:t>
            </a:r>
            <a:r>
              <a:rPr lang="en-US" dirty="0" smtClean="0"/>
              <a:t> </a:t>
            </a:r>
            <a:r>
              <a:rPr lang="en-US" dirty="0" err="1" smtClean="0"/>
              <a:t>pengguna</a:t>
            </a:r>
            <a:endParaRPr lang="en-US" dirty="0" smtClean="0"/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 err="1" smtClean="0"/>
              <a:t>guna</a:t>
            </a:r>
            <a:r>
              <a:rPr lang="en-US" dirty="0" smtClean="0"/>
              <a:t> </a:t>
            </a:r>
            <a:r>
              <a:rPr lang="en-US" dirty="0" err="1" smtClean="0"/>
              <a:t>ikon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grafik</a:t>
            </a:r>
            <a:endParaRPr lang="en-US" dirty="0" smtClean="0"/>
          </a:p>
          <a:p>
            <a:pPr algn="l"/>
            <a:r>
              <a:rPr lang="en-US" dirty="0" smtClean="0"/>
              <a:t> 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107344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Antaramuka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(OS)</a:t>
            </a:r>
            <a:endParaRPr lang="en-MY" dirty="0"/>
          </a:p>
        </p:txBody>
      </p:sp>
      <p:pic>
        <p:nvPicPr>
          <p:cNvPr id="6" name="Picture 5" descr="dos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628800"/>
            <a:ext cx="4032448" cy="22581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do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91880" y="3501008"/>
            <a:ext cx="4925348" cy="2736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Rectangle 9"/>
          <p:cNvSpPr/>
          <p:nvPr/>
        </p:nvSpPr>
        <p:spPr>
          <a:xfrm>
            <a:off x="4967536" y="1844824"/>
            <a:ext cx="417646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Command- Line </a:t>
            </a:r>
          </a:p>
          <a:p>
            <a:pPr algn="ctr"/>
            <a:r>
              <a:rPr lang="en-US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Interface</a:t>
            </a:r>
            <a:endParaRPr lang="en-US" sz="3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Antaramuka</a:t>
            </a:r>
            <a:r>
              <a:rPr lang="en-US" dirty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(OS)</a:t>
            </a:r>
            <a:endParaRPr lang="en-MY" dirty="0"/>
          </a:p>
        </p:txBody>
      </p:sp>
      <p:pic>
        <p:nvPicPr>
          <p:cNvPr id="8" name="Picture 7" descr="MENU DRIV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7984" y="3501008"/>
            <a:ext cx="4392488" cy="26686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 descr="menu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412776"/>
            <a:ext cx="3744416" cy="26834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Rectangle 9"/>
          <p:cNvSpPr/>
          <p:nvPr/>
        </p:nvSpPr>
        <p:spPr>
          <a:xfrm>
            <a:off x="4828061" y="1772816"/>
            <a:ext cx="343395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Menu-Driven </a:t>
            </a:r>
          </a:p>
          <a:p>
            <a:pPr algn="ctr"/>
            <a:r>
              <a:rPr lang="en-US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Interface</a:t>
            </a:r>
            <a:endParaRPr lang="en-US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Antaramuka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 smtClean="0"/>
              <a:t>Pengendalian</a:t>
            </a:r>
            <a:r>
              <a:rPr lang="en-US" dirty="0" smtClean="0"/>
              <a:t> (OS)</a:t>
            </a:r>
            <a:endParaRPr lang="en-MY" dirty="0"/>
          </a:p>
        </p:txBody>
      </p:sp>
      <p:pic>
        <p:nvPicPr>
          <p:cNvPr id="4" name="Picture 3" descr="300px-Windows_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340768"/>
            <a:ext cx="3456383" cy="2592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gu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2924944"/>
            <a:ext cx="4464496" cy="3348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Rectangle 9"/>
          <p:cNvSpPr/>
          <p:nvPr/>
        </p:nvSpPr>
        <p:spPr>
          <a:xfrm>
            <a:off x="5508104" y="1556792"/>
            <a:ext cx="14157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GUI</a:t>
            </a:r>
            <a:endParaRPr 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0424" y="548680"/>
            <a:ext cx="5457800" cy="576064"/>
          </a:xfrm>
        </p:spPr>
        <p:txBody>
          <a:bodyPr/>
          <a:lstStyle/>
          <a:p>
            <a:r>
              <a:rPr lang="en-US" dirty="0" smtClean="0"/>
              <a:t>Program </a:t>
            </a:r>
            <a:r>
              <a:rPr lang="en-US" dirty="0" err="1" smtClean="0"/>
              <a:t>Utiliti</a:t>
            </a:r>
            <a:r>
              <a:rPr lang="en-US" dirty="0" smtClean="0"/>
              <a:t> (</a:t>
            </a:r>
            <a:r>
              <a:rPr lang="en-US" dirty="0" err="1" smtClean="0"/>
              <a:t>Sokongan</a:t>
            </a:r>
            <a:r>
              <a:rPr lang="en-US" dirty="0" smtClean="0"/>
              <a:t>)</a:t>
            </a:r>
            <a:endParaRPr lang="ms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36504"/>
          </a:xfrm>
        </p:spPr>
        <p:txBody>
          <a:bodyPr/>
          <a:lstStyle/>
          <a:p>
            <a:r>
              <a:rPr lang="ms-MY" sz="2100" dirty="0" smtClean="0">
                <a:latin typeface="Century Gothic" pitchFamily="34" charset="0"/>
              </a:rPr>
              <a:t>Program utiliti</a:t>
            </a:r>
            <a:r>
              <a:rPr lang="ms-MY" sz="2100" dirty="0">
                <a:latin typeface="Century Gothic" pitchFamily="34" charset="0"/>
              </a:rPr>
              <a:t> </a:t>
            </a:r>
            <a:r>
              <a:rPr lang="ms-MY" sz="2100" dirty="0" smtClean="0">
                <a:latin typeface="Century Gothic" pitchFamily="34" charset="0"/>
              </a:rPr>
              <a:t>atau sokongan yang </a:t>
            </a:r>
            <a:r>
              <a:rPr lang="ms-MY" sz="2100" dirty="0">
                <a:latin typeface="Century Gothic" pitchFamily="34" charset="0"/>
              </a:rPr>
              <a:t>berperanan membantu memastikan kelancaran perkakasan komputer, sistem pengendalian </a:t>
            </a:r>
            <a:r>
              <a:rPr lang="ms-MY" sz="2100" dirty="0" smtClean="0">
                <a:latin typeface="Century Gothic" pitchFamily="34" charset="0"/>
              </a:rPr>
              <a:t>dan perisian aplikasi. </a:t>
            </a:r>
          </a:p>
          <a:p>
            <a:pPr lvl="1">
              <a:buNone/>
            </a:pPr>
            <a:endParaRPr lang="en-US" sz="2100" i="1" dirty="0" smtClean="0">
              <a:latin typeface="Century Gothic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1759388"/>
              </p:ext>
            </p:extLst>
          </p:nvPr>
        </p:nvGraphicFramePr>
        <p:xfrm>
          <a:off x="1259632" y="2636912"/>
          <a:ext cx="6192688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275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0424" y="548680"/>
            <a:ext cx="5457800" cy="576064"/>
          </a:xfrm>
        </p:spPr>
        <p:txBody>
          <a:bodyPr/>
          <a:lstStyle/>
          <a:p>
            <a:r>
              <a:rPr lang="en-US" dirty="0" smtClean="0"/>
              <a:t>Program </a:t>
            </a:r>
            <a:r>
              <a:rPr lang="en-US" dirty="0" err="1" smtClean="0"/>
              <a:t>Utiliti</a:t>
            </a:r>
            <a:r>
              <a:rPr lang="en-US" dirty="0" smtClean="0"/>
              <a:t> (OS)</a:t>
            </a:r>
            <a:endParaRPr lang="ms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536504"/>
          </a:xfrm>
        </p:spPr>
        <p:txBody>
          <a:bodyPr/>
          <a:lstStyle/>
          <a:p>
            <a:r>
              <a:rPr lang="ms-MY" sz="2100" dirty="0" smtClean="0">
                <a:latin typeface="Century Gothic" pitchFamily="34" charset="0"/>
              </a:rPr>
              <a:t>Program utiliti</a:t>
            </a:r>
            <a:r>
              <a:rPr lang="ms-MY" sz="2100" dirty="0">
                <a:latin typeface="Century Gothic" pitchFamily="34" charset="0"/>
              </a:rPr>
              <a:t> </a:t>
            </a:r>
            <a:r>
              <a:rPr lang="ms-MY" sz="2100" dirty="0" smtClean="0">
                <a:latin typeface="Century Gothic" pitchFamily="34" charset="0"/>
              </a:rPr>
              <a:t>atau sokongan yang </a:t>
            </a:r>
            <a:r>
              <a:rPr lang="ms-MY" sz="2100" dirty="0">
                <a:latin typeface="Century Gothic" pitchFamily="34" charset="0"/>
              </a:rPr>
              <a:t>berperanan membantu memastikan kelancaran perkakasan komputer, sistem pengendalian </a:t>
            </a:r>
            <a:r>
              <a:rPr lang="ms-MY" sz="2100" dirty="0" smtClean="0">
                <a:latin typeface="Century Gothic" pitchFamily="34" charset="0"/>
              </a:rPr>
              <a:t>dan perisian aplikasi. </a:t>
            </a:r>
          </a:p>
          <a:p>
            <a:r>
              <a:rPr lang="ms-MY" sz="2100" dirty="0" smtClean="0">
                <a:latin typeface="Century Gothic" pitchFamily="34" charset="0"/>
              </a:rPr>
              <a:t>Program telah </a:t>
            </a:r>
            <a:r>
              <a:rPr lang="ms-MY" sz="2100" dirty="0">
                <a:latin typeface="Century Gothic" pitchFamily="34" charset="0"/>
              </a:rPr>
              <a:t>lama disepadukan dengan kebanyakan sistem pengendalian </a:t>
            </a:r>
            <a:r>
              <a:rPr lang="ms-MY" sz="2100" dirty="0" smtClean="0">
                <a:latin typeface="Century Gothic" pitchFamily="34" charset="0"/>
              </a:rPr>
              <a:t>utama.</a:t>
            </a:r>
          </a:p>
          <a:p>
            <a:pPr lvl="1"/>
            <a:r>
              <a:rPr lang="ms-MY" sz="2100" i="1" dirty="0" smtClean="0">
                <a:latin typeface="Century Gothic" pitchFamily="34" charset="0"/>
              </a:rPr>
              <a:t>File manager </a:t>
            </a:r>
            <a:r>
              <a:rPr lang="ms-MY" sz="2100" dirty="0" smtClean="0">
                <a:latin typeface="Century Gothic" pitchFamily="34" charset="0"/>
              </a:rPr>
              <a:t>(mengurus file dalam cakera menyediakan fungsi </a:t>
            </a:r>
            <a:r>
              <a:rPr lang="ms-MY" sz="2100" i="1" dirty="0" smtClean="0">
                <a:latin typeface="Century Gothic" pitchFamily="34" charset="0"/>
              </a:rPr>
              <a:t>delete, copy, move, rename, create</a:t>
            </a:r>
            <a:r>
              <a:rPr lang="ms-MY" sz="2100" dirty="0" smtClean="0">
                <a:latin typeface="Century Gothic" pitchFamily="34" charset="0"/>
              </a:rPr>
              <a:t> seperti Windows Explorer)</a:t>
            </a:r>
          </a:p>
          <a:p>
            <a:pPr lvl="1"/>
            <a:r>
              <a:rPr lang="ms-MY" sz="2100" i="1" dirty="0" smtClean="0">
                <a:latin typeface="Century Gothic" pitchFamily="34" charset="0"/>
              </a:rPr>
              <a:t>Disk cleanup </a:t>
            </a:r>
            <a:r>
              <a:rPr lang="ms-MY" sz="2100" dirty="0" smtClean="0">
                <a:latin typeface="Century Gothic" pitchFamily="34" charset="0"/>
              </a:rPr>
              <a:t>(digunakan untuk mengosongkan ruang cakera di dalam pemacu keras komputer)</a:t>
            </a:r>
          </a:p>
          <a:p>
            <a:pPr lvl="1"/>
            <a:r>
              <a:rPr lang="ms-MY" sz="2100" i="1" dirty="0" smtClean="0">
                <a:latin typeface="Century Gothic" pitchFamily="34" charset="0"/>
              </a:rPr>
              <a:t>Disk Defragmenter </a:t>
            </a:r>
            <a:r>
              <a:rPr lang="ms-MY" sz="2100" dirty="0" smtClean="0">
                <a:latin typeface="Century Gothic" pitchFamily="34" charset="0"/>
              </a:rPr>
              <a:t>(digunakan untuk meningkatkan kelajuan akses dengan menyusun semula fail yang disimpan pada cakera untuk menduduki lokasi penyimpanan berdampingan)</a:t>
            </a:r>
          </a:p>
          <a:p>
            <a:pPr lvl="1">
              <a:buNone/>
            </a:pPr>
            <a:endParaRPr lang="en-US" sz="2100" i="1" dirty="0" smtClean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5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6033864" cy="576064"/>
          </a:xfrm>
        </p:spPr>
        <p:txBody>
          <a:bodyPr/>
          <a:lstStyle/>
          <a:p>
            <a:r>
              <a:rPr lang="en-US" dirty="0" smtClean="0"/>
              <a:t>Program </a:t>
            </a:r>
            <a:r>
              <a:rPr lang="en-US" dirty="0" err="1" smtClean="0"/>
              <a:t>Utiliti</a:t>
            </a:r>
            <a:r>
              <a:rPr lang="en-US" dirty="0" smtClean="0"/>
              <a:t> (Stand-Alone)</a:t>
            </a:r>
            <a:endParaRPr lang="ms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517232"/>
          </a:xfrm>
        </p:spPr>
        <p:txBody>
          <a:bodyPr/>
          <a:lstStyle/>
          <a:p>
            <a:r>
              <a:rPr lang="ms-MY" sz="1900" dirty="0" smtClean="0">
                <a:latin typeface="Century Gothic" pitchFamily="34" charset="0"/>
              </a:rPr>
              <a:t>Terdapat juga program utiliti yang </a:t>
            </a:r>
            <a:r>
              <a:rPr lang="ms-MY" sz="1900" i="1" dirty="0" smtClean="0">
                <a:latin typeface="Century Gothic" pitchFamily="34" charset="0"/>
              </a:rPr>
              <a:t>stand-alone</a:t>
            </a:r>
            <a:r>
              <a:rPr lang="ms-MY" sz="1900" dirty="0" smtClean="0">
                <a:latin typeface="Century Gothic" pitchFamily="34" charset="0"/>
              </a:rPr>
              <a:t>, perlu dipasang (</a:t>
            </a:r>
            <a:r>
              <a:rPr lang="ms-MY" sz="1900" i="1" dirty="0" smtClean="0">
                <a:latin typeface="Century Gothic" pitchFamily="34" charset="0"/>
              </a:rPr>
              <a:t>install) </a:t>
            </a:r>
            <a:r>
              <a:rPr lang="ms-MY" sz="1900" dirty="0" smtClean="0">
                <a:latin typeface="Century Gothic" pitchFamily="34" charset="0"/>
              </a:rPr>
              <a:t>ke dalam kompuer</a:t>
            </a:r>
          </a:p>
          <a:p>
            <a:pPr lvl="1"/>
            <a:r>
              <a:rPr lang="ms-MY" sz="1900" i="1" dirty="0" smtClean="0">
                <a:latin typeface="Century Gothic" pitchFamily="34" charset="0"/>
              </a:rPr>
              <a:t>Cleaning tool </a:t>
            </a:r>
            <a:r>
              <a:rPr lang="ms-MY" sz="1900" dirty="0" smtClean="0">
                <a:latin typeface="Century Gothic" pitchFamily="34" charset="0"/>
              </a:rPr>
              <a:t>(cth</a:t>
            </a:r>
            <a:r>
              <a:rPr lang="ms-MY" sz="1900" i="1" dirty="0" smtClean="0">
                <a:latin typeface="Century Gothic" pitchFamily="34" charset="0"/>
              </a:rPr>
              <a:t>: Ccleaner </a:t>
            </a:r>
            <a:r>
              <a:rPr lang="ms-MY" sz="1900" dirty="0" smtClean="0">
                <a:latin typeface="Century Gothic" pitchFamily="34" charset="0"/>
              </a:rPr>
              <a:t>– ia membuang fail yang tidak digunakan dari sistem, membolehkan Windows untuk berjalan lebih cepat dan mengosongkan ruang cakera keras)</a:t>
            </a:r>
            <a:endParaRPr lang="ms-MY" sz="1900" i="1" dirty="0" smtClean="0">
              <a:latin typeface="Century Gothic" pitchFamily="34" charset="0"/>
            </a:endParaRPr>
          </a:p>
          <a:p>
            <a:pPr lvl="1"/>
            <a:r>
              <a:rPr lang="en-US" sz="1900" i="1" dirty="0" smtClean="0">
                <a:latin typeface="Century Gothic" pitchFamily="34" charset="0"/>
              </a:rPr>
              <a:t>Back up software</a:t>
            </a:r>
            <a:r>
              <a:rPr lang="en-US" sz="1900" dirty="0" smtClean="0">
                <a:latin typeface="Century Gothic" pitchFamily="34" charset="0"/>
              </a:rPr>
              <a:t>(</a:t>
            </a:r>
            <a:r>
              <a:rPr lang="en-US" sz="1900" dirty="0" err="1" smtClean="0">
                <a:latin typeface="Century Gothic" pitchFamily="34" charset="0"/>
              </a:rPr>
              <a:t>cth</a:t>
            </a:r>
            <a:r>
              <a:rPr lang="en-US" sz="1900" dirty="0" smtClean="0">
                <a:latin typeface="Century Gothic" pitchFamily="34" charset="0"/>
              </a:rPr>
              <a:t>: </a:t>
            </a:r>
            <a:r>
              <a:rPr lang="ms-MY" sz="1900" i="1" dirty="0" smtClean="0">
                <a:latin typeface="Century Gothic" pitchFamily="34" charset="0"/>
              </a:rPr>
              <a:t>Symantec Ghost - digunakan untuk melaksanakan sandaran, membuat salinan fail, pangkalan data atau komputer keseluruhan.</a:t>
            </a:r>
            <a:r>
              <a:rPr lang="ms-MY" sz="1900" dirty="0" smtClean="0">
                <a:latin typeface="Century Gothic" pitchFamily="34" charset="0"/>
              </a:rPr>
              <a:t>)</a:t>
            </a:r>
          </a:p>
          <a:p>
            <a:pPr lvl="1"/>
            <a:r>
              <a:rPr lang="ms-MY" sz="1900" dirty="0" smtClean="0">
                <a:latin typeface="Century Gothic" pitchFamily="34" charset="0"/>
              </a:rPr>
              <a:t>Diagnostic Utility (cth: Norton utilities – kumpul maklumat teknikal atau masalah tentang perkakasan komputer atau sistem pengendalian)</a:t>
            </a:r>
          </a:p>
          <a:p>
            <a:pPr lvl="1"/>
            <a:r>
              <a:rPr lang="ms-MY" sz="1900" dirty="0" smtClean="0">
                <a:latin typeface="Century Gothic" pitchFamily="34" charset="0"/>
              </a:rPr>
              <a:t>Data Compression (cth: WinZip, WinRAR – memampatkan saiz data supaya dapat mengecilkan ruang simpanan data</a:t>
            </a:r>
            <a:r>
              <a:rPr lang="ms-MY" sz="1900" dirty="0" smtClean="0">
                <a:latin typeface="Century Gothic" pitchFamily="34" charset="0"/>
              </a:rPr>
              <a:t>)</a:t>
            </a:r>
          </a:p>
          <a:p>
            <a:pPr lvl="1"/>
            <a:r>
              <a:rPr lang="ms-MY" sz="1900" dirty="0" smtClean="0">
                <a:latin typeface="Century Gothic" pitchFamily="34" charset="0"/>
              </a:rPr>
              <a:t>Anti Virus (cth: Norton, Mcafee, Avira, AVG, Panda-</a:t>
            </a:r>
            <a:r>
              <a:rPr lang="en-US" sz="1900" dirty="0"/>
              <a:t> </a:t>
            </a:r>
            <a:r>
              <a:rPr lang="en-US" sz="1900" dirty="0" err="1" smtClean="0">
                <a:latin typeface="Century Gothic" pitchFamily="34" charset="0"/>
              </a:rPr>
              <a:t>dapat</a:t>
            </a:r>
            <a:r>
              <a:rPr lang="en-US" sz="1900" dirty="0" smtClean="0">
                <a:latin typeface="Century Gothic" pitchFamily="34" charset="0"/>
              </a:rPr>
              <a:t> </a:t>
            </a:r>
            <a:r>
              <a:rPr lang="en-US" sz="1900" dirty="0" err="1" smtClean="0">
                <a:latin typeface="Century Gothic" pitchFamily="34" charset="0"/>
              </a:rPr>
              <a:t>menghalang</a:t>
            </a:r>
            <a:r>
              <a:rPr lang="en-US" sz="1900" dirty="0" smtClean="0">
                <a:latin typeface="Century Gothic" pitchFamily="34" charset="0"/>
              </a:rPr>
              <a:t>, </a:t>
            </a:r>
            <a:r>
              <a:rPr lang="en-US" sz="1900" dirty="0" err="1" smtClean="0">
                <a:latin typeface="Century Gothic" pitchFamily="34" charset="0"/>
              </a:rPr>
              <a:t>mengesan</a:t>
            </a:r>
            <a:r>
              <a:rPr lang="en-US" sz="1900" dirty="0" smtClean="0">
                <a:latin typeface="Century Gothic" pitchFamily="34" charset="0"/>
              </a:rPr>
              <a:t>, </a:t>
            </a:r>
            <a:r>
              <a:rPr lang="en-US" sz="1900" dirty="0" err="1" smtClean="0">
                <a:latin typeface="Century Gothic" pitchFamily="34" charset="0"/>
              </a:rPr>
              <a:t>kuarantin</a:t>
            </a:r>
            <a:r>
              <a:rPr lang="en-US" sz="1900" dirty="0" smtClean="0">
                <a:latin typeface="Century Gothic" pitchFamily="34" charset="0"/>
              </a:rPr>
              <a:t> </a:t>
            </a:r>
            <a:r>
              <a:rPr lang="en-US" sz="1900" dirty="0" err="1" smtClean="0">
                <a:latin typeface="Century Gothic" pitchFamily="34" charset="0"/>
              </a:rPr>
              <a:t>dan</a:t>
            </a:r>
            <a:r>
              <a:rPr lang="en-US" sz="1900" dirty="0" smtClean="0">
                <a:latin typeface="Century Gothic" pitchFamily="34" charset="0"/>
              </a:rPr>
              <a:t> </a:t>
            </a:r>
            <a:r>
              <a:rPr lang="en-US" sz="1900" dirty="0" err="1" smtClean="0">
                <a:latin typeface="Century Gothic" pitchFamily="34" charset="0"/>
              </a:rPr>
              <a:t>menghapuskan</a:t>
            </a:r>
            <a:r>
              <a:rPr lang="en-US" sz="1900" dirty="0" smtClean="0">
                <a:latin typeface="Century Gothic" pitchFamily="34" charset="0"/>
              </a:rPr>
              <a:t> </a:t>
            </a:r>
            <a:r>
              <a:rPr lang="en-US" sz="1900" dirty="0" err="1">
                <a:latin typeface="Century Gothic" pitchFamily="34" charset="0"/>
              </a:rPr>
              <a:t>serangan</a:t>
            </a:r>
            <a:r>
              <a:rPr lang="en-US" sz="1900" dirty="0">
                <a:latin typeface="Century Gothic" pitchFamily="34" charset="0"/>
              </a:rPr>
              <a:t> </a:t>
            </a:r>
            <a:r>
              <a:rPr lang="en-US" sz="1900" dirty="0" smtClean="0">
                <a:latin typeface="Century Gothic" pitchFamily="34" charset="0"/>
              </a:rPr>
              <a:t>virus </a:t>
            </a:r>
            <a:r>
              <a:rPr lang="en-US" sz="1900" dirty="0" err="1" smtClean="0">
                <a:latin typeface="Century Gothic" pitchFamily="34" charset="0"/>
              </a:rPr>
              <a:t>terhadap</a:t>
            </a:r>
            <a:r>
              <a:rPr lang="en-US" sz="1900" dirty="0" smtClean="0">
                <a:latin typeface="Century Gothic" pitchFamily="34" charset="0"/>
              </a:rPr>
              <a:t> </a:t>
            </a:r>
            <a:r>
              <a:rPr lang="en-US" sz="1900" dirty="0" err="1">
                <a:latin typeface="Century Gothic" pitchFamily="34" charset="0"/>
              </a:rPr>
              <a:t>komputer</a:t>
            </a:r>
            <a:r>
              <a:rPr lang="en-US" sz="1900" dirty="0">
                <a:latin typeface="Century Gothic" pitchFamily="34" charset="0"/>
              </a:rPr>
              <a:t> </a:t>
            </a:r>
            <a:r>
              <a:rPr lang="en-US" sz="1900" dirty="0" err="1" smtClean="0">
                <a:latin typeface="Century Gothic" pitchFamily="34" charset="0"/>
              </a:rPr>
              <a:t>pengguna</a:t>
            </a:r>
            <a:r>
              <a:rPr lang="en-US" sz="1900" dirty="0" smtClean="0">
                <a:latin typeface="Century Gothic" pitchFamily="34" charset="0"/>
              </a:rPr>
              <a:t>)</a:t>
            </a:r>
            <a:endParaRPr lang="ms-MY" sz="1900" dirty="0">
              <a:latin typeface="Century Gothic" pitchFamily="34" charset="0"/>
            </a:endParaRPr>
          </a:p>
          <a:p>
            <a:pPr lvl="1">
              <a:buNone/>
            </a:pPr>
            <a:endParaRPr lang="en-US" sz="1900" i="1" dirty="0" smtClean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5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67TGp_education_e">
  <a:themeElements>
    <a:clrScheme name="Air">
      <a:dk1>
        <a:sysClr val="windowText" lastClr="000000"/>
      </a:dk1>
      <a:lt1>
        <a:sysClr val="window" lastClr="FFFFFF"/>
      </a:lt1>
      <a:dk2>
        <a:srgbClr val="17375D"/>
      </a:dk2>
      <a:lt2>
        <a:srgbClr val="BEDBFE"/>
      </a:lt2>
      <a:accent1>
        <a:srgbClr val="686F3A"/>
      </a:accent1>
      <a:accent2>
        <a:srgbClr val="165996"/>
      </a:accent2>
      <a:accent3>
        <a:srgbClr val="7276A0"/>
      </a:accent3>
      <a:accent4>
        <a:srgbClr val="7DB434"/>
      </a:accent4>
      <a:accent5>
        <a:srgbClr val="D28300"/>
      </a:accent5>
      <a:accent6>
        <a:srgbClr val="2B62CB"/>
      </a:accent6>
      <a:hlink>
        <a:srgbClr val="B58900"/>
      </a:hlink>
      <a:folHlink>
        <a:srgbClr val="B55C39"/>
      </a:folHlink>
    </a:clrScheme>
    <a:fontScheme name="nari_tes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ari_test 1">
        <a:dk1>
          <a:srgbClr val="2A4C41"/>
        </a:dk1>
        <a:lt1>
          <a:srgbClr val="FFFFFF"/>
        </a:lt1>
        <a:dk2>
          <a:srgbClr val="000000"/>
        </a:dk2>
        <a:lt2>
          <a:srgbClr val="DDDDDD"/>
        </a:lt2>
        <a:accent1>
          <a:srgbClr val="42A693"/>
        </a:accent1>
        <a:accent2>
          <a:srgbClr val="BDC761"/>
        </a:accent2>
        <a:accent3>
          <a:srgbClr val="FFFFFF"/>
        </a:accent3>
        <a:accent4>
          <a:srgbClr val="224036"/>
        </a:accent4>
        <a:accent5>
          <a:srgbClr val="B0D0C8"/>
        </a:accent5>
        <a:accent6>
          <a:srgbClr val="ABB457"/>
        </a:accent6>
        <a:hlink>
          <a:srgbClr val="91CB65"/>
        </a:hlink>
        <a:folHlink>
          <a:srgbClr val="749B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ri_test 2">
        <a:dk1>
          <a:srgbClr val="7B5437"/>
        </a:dk1>
        <a:lt1>
          <a:srgbClr val="FFFFFF"/>
        </a:lt1>
        <a:dk2>
          <a:srgbClr val="000000"/>
        </a:dk2>
        <a:lt2>
          <a:srgbClr val="DDDDDD"/>
        </a:lt2>
        <a:accent1>
          <a:srgbClr val="DA740E"/>
        </a:accent1>
        <a:accent2>
          <a:srgbClr val="E4C244"/>
        </a:accent2>
        <a:accent3>
          <a:srgbClr val="FFFFFF"/>
        </a:accent3>
        <a:accent4>
          <a:srgbClr val="68462D"/>
        </a:accent4>
        <a:accent5>
          <a:srgbClr val="EABCAA"/>
        </a:accent5>
        <a:accent6>
          <a:srgbClr val="CFB03D"/>
        </a:accent6>
        <a:hlink>
          <a:srgbClr val="C3D15F"/>
        </a:hlink>
        <a:folHlink>
          <a:srgbClr val="3B70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ri_test 3">
        <a:dk1>
          <a:srgbClr val="2A487E"/>
        </a:dk1>
        <a:lt1>
          <a:srgbClr val="FFFFFF"/>
        </a:lt1>
        <a:dk2>
          <a:srgbClr val="000000"/>
        </a:dk2>
        <a:lt2>
          <a:srgbClr val="DDDDDD"/>
        </a:lt2>
        <a:accent1>
          <a:srgbClr val="005AB4"/>
        </a:accent1>
        <a:accent2>
          <a:srgbClr val="DE9254"/>
        </a:accent2>
        <a:accent3>
          <a:srgbClr val="FFFFFF"/>
        </a:accent3>
        <a:accent4>
          <a:srgbClr val="223C6B"/>
        </a:accent4>
        <a:accent5>
          <a:srgbClr val="AAB5D6"/>
        </a:accent5>
        <a:accent6>
          <a:srgbClr val="C9844B"/>
        </a:accent6>
        <a:hlink>
          <a:srgbClr val="7CA7CE"/>
        </a:hlink>
        <a:folHlink>
          <a:srgbClr val="C1BE3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4188</TotalTime>
  <Words>597</Words>
  <Application>Microsoft Office PowerPoint</Application>
  <PresentationFormat>On-screen Show (4:3)</PresentationFormat>
  <Paragraphs>120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Century Gothic</vt:lpstr>
      <vt:lpstr>Trebuchet MS</vt:lpstr>
      <vt:lpstr>Verdana</vt:lpstr>
      <vt:lpstr>Wingdings</vt:lpstr>
      <vt:lpstr>267TGp_education_e</vt:lpstr>
      <vt:lpstr>PowerPoint Presentation</vt:lpstr>
      <vt:lpstr>PowerPoint Presentation</vt:lpstr>
      <vt:lpstr>Sistem Pengendalian (OS)</vt:lpstr>
      <vt:lpstr>Antaramuka Sistem Pengendalian (OS)</vt:lpstr>
      <vt:lpstr>Antaramuka Sistem Pengendalian (OS)</vt:lpstr>
      <vt:lpstr>Antaramuka Sistem Pengendalian (OS)</vt:lpstr>
      <vt:lpstr>Program Utiliti (Sokongan)</vt:lpstr>
      <vt:lpstr>Program Utiliti (OS)</vt:lpstr>
      <vt:lpstr>Program Utiliti (Stand-Alone)</vt:lpstr>
      <vt:lpstr>Perisian Aplikasi</vt:lpstr>
      <vt:lpstr>Jenis-jenis Perisian Aplikasi</vt:lpstr>
      <vt:lpstr>Jenis-jenis Perisian Aplikasi</vt:lpstr>
      <vt:lpstr>Kategori Perisian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 Merentas Kurikulum</dc:title>
  <dc:creator>muntasir UPKK BPK</dc:creator>
  <cp:lastModifiedBy>User</cp:lastModifiedBy>
  <cp:revision>448</cp:revision>
  <dcterms:created xsi:type="dcterms:W3CDTF">2012-01-17T07:16:06Z</dcterms:created>
  <dcterms:modified xsi:type="dcterms:W3CDTF">2013-09-21T15:58:20Z</dcterms:modified>
</cp:coreProperties>
</file>