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85" r:id="rId2"/>
    <p:sldId id="320" r:id="rId3"/>
    <p:sldId id="321" r:id="rId4"/>
    <p:sldId id="316" r:id="rId5"/>
    <p:sldId id="317" r:id="rId6"/>
    <p:sldId id="315" r:id="rId7"/>
    <p:sldId id="318" r:id="rId8"/>
    <p:sldId id="322" r:id="rId9"/>
    <p:sldId id="324" r:id="rId10"/>
    <p:sldId id="325" r:id="rId11"/>
    <p:sldId id="326" r:id="rId12"/>
  </p:sldIdLst>
  <p:sldSz cx="9144000" cy="6858000" type="screen4x3"/>
  <p:notesSz cx="7099300" cy="10234613"/>
  <p:defaultTextStyle>
    <a:defPPr>
      <a:defRPr lang="en-MY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0000"/>
    <a:srgbClr val="ED8217"/>
    <a:srgbClr val="F09942"/>
    <a:srgbClr val="C06F04"/>
    <a:srgbClr val="FFFF00"/>
    <a:srgbClr val="AB5A01"/>
    <a:srgbClr val="CCB1D7"/>
    <a:srgbClr val="CCB1EB"/>
    <a:srgbClr val="E5D8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1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94" y="-114"/>
      </p:cViewPr>
      <p:guideLst>
        <p:guide orient="horz" pos="3224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D455EA3D-E6FA-405C-AEAF-2F39C7B31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9204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86AC868-C70F-45AC-8263-7A76606BB29E}" type="datetimeFigureOut">
              <a:rPr lang="en-US" smtClean="0"/>
              <a:pPr/>
              <a:t>9/21/2013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F8BBD55-706A-45F4-8A48-1CC56D2608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473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0" name="Freeform 58"/>
          <p:cNvSpPr>
            <a:spLocks/>
          </p:cNvSpPr>
          <p:nvPr/>
        </p:nvSpPr>
        <p:spPr bwMode="gray">
          <a:xfrm>
            <a:off x="0" y="-7343"/>
            <a:ext cx="9145588" cy="6316663"/>
          </a:xfrm>
          <a:custGeom>
            <a:avLst/>
            <a:gdLst/>
            <a:ahLst/>
            <a:cxnLst>
              <a:cxn ang="0">
                <a:pos x="1193" y="2909"/>
              </a:cxn>
              <a:cxn ang="0">
                <a:pos x="2737" y="2700"/>
              </a:cxn>
              <a:cxn ang="0">
                <a:pos x="4345" y="2640"/>
              </a:cxn>
              <a:cxn ang="0">
                <a:pos x="5401" y="2622"/>
              </a:cxn>
              <a:cxn ang="0">
                <a:pos x="5761" y="2544"/>
              </a:cxn>
              <a:cxn ang="0">
                <a:pos x="5761" y="0"/>
              </a:cxn>
              <a:cxn ang="0">
                <a:pos x="0" y="0"/>
              </a:cxn>
              <a:cxn ang="0">
                <a:pos x="5" y="3979"/>
              </a:cxn>
              <a:cxn ang="0">
                <a:pos x="1193" y="2909"/>
              </a:cxn>
            </a:cxnLst>
            <a:rect l="0" t="0" r="r" b="b"/>
            <a:pathLst>
              <a:path w="5761" h="3979">
                <a:moveTo>
                  <a:pt x="1193" y="2909"/>
                </a:moveTo>
                <a:cubicBezTo>
                  <a:pt x="1793" y="2765"/>
                  <a:pt x="1688" y="2790"/>
                  <a:pt x="2737" y="2700"/>
                </a:cubicBezTo>
                <a:cubicBezTo>
                  <a:pt x="3842" y="2658"/>
                  <a:pt x="3903" y="2652"/>
                  <a:pt x="4345" y="2640"/>
                </a:cubicBezTo>
                <a:cubicBezTo>
                  <a:pt x="4789" y="2627"/>
                  <a:pt x="5165" y="2638"/>
                  <a:pt x="5401" y="2622"/>
                </a:cubicBezTo>
                <a:cubicBezTo>
                  <a:pt x="5587" y="2598"/>
                  <a:pt x="5681" y="2573"/>
                  <a:pt x="5761" y="2544"/>
                </a:cubicBezTo>
                <a:cubicBezTo>
                  <a:pt x="5761" y="1295"/>
                  <a:pt x="5761" y="0"/>
                  <a:pt x="5761" y="0"/>
                </a:cubicBezTo>
                <a:lnTo>
                  <a:pt x="0" y="0"/>
                </a:lnTo>
                <a:cubicBezTo>
                  <a:pt x="0" y="0"/>
                  <a:pt x="2" y="1989"/>
                  <a:pt x="5" y="3979"/>
                </a:cubicBezTo>
                <a:cubicBezTo>
                  <a:pt x="61" y="3716"/>
                  <a:pt x="145" y="3216"/>
                  <a:pt x="1193" y="2909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3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972544" y="6573093"/>
            <a:ext cx="2895600" cy="168275"/>
          </a:xfrm>
          <a:prstGeom prst="rect">
            <a:avLst/>
          </a:prstGeom>
        </p:spPr>
        <p:txBody>
          <a:bodyPr/>
          <a:lstStyle>
            <a:lvl1pPr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MY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60432" y="6525344"/>
            <a:ext cx="576064" cy="216024"/>
          </a:xfrm>
        </p:spPr>
        <p:txBody>
          <a:bodyPr/>
          <a:lstStyle>
            <a:lvl1pPr algn="ctr">
              <a:defRPr>
                <a:latin typeface="Arial" charset="0"/>
              </a:defRPr>
            </a:lvl1pPr>
          </a:lstStyle>
          <a:p>
            <a:fld id="{4C7295CF-AA2F-4D19-B9CA-3485A69CD591}" type="slidenum">
              <a:rPr lang="en-MY"/>
              <a:pPr/>
              <a:t>‹#›</a:t>
            </a:fld>
            <a:endParaRPr lang="en-MY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38675" y="5867400"/>
            <a:ext cx="4343400" cy="304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6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3120" name="AutoShape 48"/>
          <p:cNvSpPr>
            <a:spLocks noChangeArrowheads="1"/>
          </p:cNvSpPr>
          <p:nvPr/>
        </p:nvSpPr>
        <p:spPr bwMode="gray">
          <a:xfrm>
            <a:off x="8240713" y="9667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1" name="AutoShape 49"/>
          <p:cNvSpPr>
            <a:spLocks noChangeArrowheads="1"/>
          </p:cNvSpPr>
          <p:nvPr/>
        </p:nvSpPr>
        <p:spPr bwMode="gray">
          <a:xfrm>
            <a:off x="6792913" y="95726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2" name="AutoShape 50"/>
          <p:cNvSpPr>
            <a:spLocks noChangeArrowheads="1"/>
          </p:cNvSpPr>
          <p:nvPr/>
        </p:nvSpPr>
        <p:spPr bwMode="gray">
          <a:xfrm>
            <a:off x="6078538" y="95726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3" name="AutoShape 51"/>
          <p:cNvSpPr>
            <a:spLocks noChangeArrowheads="1"/>
          </p:cNvSpPr>
          <p:nvPr/>
        </p:nvSpPr>
        <p:spPr bwMode="gray">
          <a:xfrm>
            <a:off x="6802438" y="16906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4" name="AutoShape 52"/>
          <p:cNvSpPr>
            <a:spLocks noChangeArrowheads="1"/>
          </p:cNvSpPr>
          <p:nvPr/>
        </p:nvSpPr>
        <p:spPr bwMode="gray">
          <a:xfrm>
            <a:off x="5345113" y="16906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6" name="AutoShape 54"/>
          <p:cNvSpPr>
            <a:spLocks noChangeArrowheads="1"/>
          </p:cNvSpPr>
          <p:nvPr/>
        </p:nvSpPr>
        <p:spPr bwMode="gray">
          <a:xfrm>
            <a:off x="7696200" y="300831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9" name="AutoShape 57"/>
          <p:cNvSpPr>
            <a:spLocks noChangeArrowheads="1"/>
          </p:cNvSpPr>
          <p:nvPr/>
        </p:nvSpPr>
        <p:spPr bwMode="gray">
          <a:xfrm>
            <a:off x="7696200" y="228441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32" name="Freeform 60"/>
          <p:cNvSpPr>
            <a:spLocks/>
          </p:cNvSpPr>
          <p:nvPr/>
        </p:nvSpPr>
        <p:spPr bwMode="gray">
          <a:xfrm>
            <a:off x="381000" y="4238625"/>
            <a:ext cx="7781925" cy="2619375"/>
          </a:xfrm>
          <a:custGeom>
            <a:avLst/>
            <a:gdLst/>
            <a:ahLst/>
            <a:cxnLst>
              <a:cxn ang="0">
                <a:pos x="432" y="1650"/>
              </a:cxn>
              <a:cxn ang="0">
                <a:pos x="816" y="1650"/>
              </a:cxn>
              <a:cxn ang="0">
                <a:pos x="1056" y="642"/>
              </a:cxn>
              <a:cxn ang="0">
                <a:pos x="2352" y="162"/>
              </a:cxn>
              <a:cxn ang="0">
                <a:pos x="4902" y="0"/>
              </a:cxn>
              <a:cxn ang="0">
                <a:pos x="2400" y="66"/>
              </a:cxn>
              <a:cxn ang="0">
                <a:pos x="864" y="450"/>
              </a:cxn>
              <a:cxn ang="0">
                <a:pos x="0" y="1650"/>
              </a:cxn>
              <a:cxn ang="0">
                <a:pos x="816" y="1650"/>
              </a:cxn>
              <a:cxn ang="0">
                <a:pos x="144" y="1650"/>
              </a:cxn>
              <a:cxn ang="0">
                <a:pos x="576" y="1650"/>
              </a:cxn>
              <a:cxn ang="0">
                <a:pos x="432" y="1650"/>
              </a:cxn>
            </a:cxnLst>
            <a:rect l="0" t="0" r="r" b="b"/>
            <a:pathLst>
              <a:path w="4902" h="1650">
                <a:moveTo>
                  <a:pt x="432" y="1650"/>
                </a:moveTo>
                <a:cubicBezTo>
                  <a:pt x="432" y="1650"/>
                  <a:pt x="624" y="1650"/>
                  <a:pt x="816" y="1650"/>
                </a:cubicBezTo>
                <a:cubicBezTo>
                  <a:pt x="816" y="1650"/>
                  <a:pt x="384" y="1170"/>
                  <a:pt x="1056" y="642"/>
                </a:cubicBezTo>
                <a:cubicBezTo>
                  <a:pt x="1356" y="408"/>
                  <a:pt x="1711" y="269"/>
                  <a:pt x="2352" y="162"/>
                </a:cubicBezTo>
                <a:cubicBezTo>
                  <a:pt x="2993" y="55"/>
                  <a:pt x="4894" y="16"/>
                  <a:pt x="4902" y="0"/>
                </a:cubicBezTo>
                <a:lnTo>
                  <a:pt x="2400" y="66"/>
                </a:lnTo>
                <a:cubicBezTo>
                  <a:pt x="1727" y="141"/>
                  <a:pt x="1264" y="186"/>
                  <a:pt x="864" y="450"/>
                </a:cubicBezTo>
                <a:cubicBezTo>
                  <a:pt x="464" y="714"/>
                  <a:pt x="8" y="1450"/>
                  <a:pt x="0" y="1650"/>
                </a:cubicBezTo>
                <a:lnTo>
                  <a:pt x="816" y="1650"/>
                </a:lnTo>
                <a:lnTo>
                  <a:pt x="144" y="1650"/>
                </a:lnTo>
                <a:lnTo>
                  <a:pt x="576" y="1650"/>
                </a:lnTo>
                <a:lnTo>
                  <a:pt x="432" y="1650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133" name="Freeform 61"/>
          <p:cNvSpPr>
            <a:spLocks/>
          </p:cNvSpPr>
          <p:nvPr/>
        </p:nvSpPr>
        <p:spPr bwMode="gray">
          <a:xfrm>
            <a:off x="0" y="4038600"/>
            <a:ext cx="9161463" cy="2819400"/>
          </a:xfrm>
          <a:custGeom>
            <a:avLst/>
            <a:gdLst/>
            <a:ahLst/>
            <a:cxnLst>
              <a:cxn ang="0">
                <a:pos x="0" y="1248"/>
              </a:cxn>
              <a:cxn ang="0">
                <a:pos x="954" y="441"/>
              </a:cxn>
              <a:cxn ang="0">
                <a:pos x="2832" y="144"/>
              </a:cxn>
              <a:cxn ang="0">
                <a:pos x="5343" y="83"/>
              </a:cxn>
              <a:cxn ang="0">
                <a:pos x="5769" y="0"/>
              </a:cxn>
              <a:cxn ang="0">
                <a:pos x="5771" y="28"/>
              </a:cxn>
              <a:cxn ang="0">
                <a:pos x="5103" y="146"/>
              </a:cxn>
              <a:cxn ang="0">
                <a:pos x="2832" y="240"/>
              </a:cxn>
              <a:cxn ang="0">
                <a:pos x="1104" y="720"/>
              </a:cxn>
              <a:cxn ang="0">
                <a:pos x="672" y="1776"/>
              </a:cxn>
              <a:cxn ang="0">
                <a:pos x="0" y="1776"/>
              </a:cxn>
              <a:cxn ang="0">
                <a:pos x="0" y="1248"/>
              </a:cxn>
            </a:cxnLst>
            <a:rect l="0" t="0" r="r" b="b"/>
            <a:pathLst>
              <a:path w="5771" h="1776">
                <a:moveTo>
                  <a:pt x="0" y="1248"/>
                </a:moveTo>
                <a:cubicBezTo>
                  <a:pt x="157" y="883"/>
                  <a:pt x="482" y="625"/>
                  <a:pt x="954" y="441"/>
                </a:cubicBezTo>
                <a:cubicBezTo>
                  <a:pt x="1426" y="257"/>
                  <a:pt x="2096" y="208"/>
                  <a:pt x="2832" y="144"/>
                </a:cubicBezTo>
                <a:cubicBezTo>
                  <a:pt x="3563" y="84"/>
                  <a:pt x="4854" y="107"/>
                  <a:pt x="5343" y="83"/>
                </a:cubicBezTo>
                <a:cubicBezTo>
                  <a:pt x="5500" y="71"/>
                  <a:pt x="5732" y="23"/>
                  <a:pt x="5769" y="0"/>
                </a:cubicBezTo>
                <a:lnTo>
                  <a:pt x="5771" y="28"/>
                </a:lnTo>
                <a:cubicBezTo>
                  <a:pt x="5743" y="51"/>
                  <a:pt x="5593" y="111"/>
                  <a:pt x="5103" y="146"/>
                </a:cubicBezTo>
                <a:cubicBezTo>
                  <a:pt x="4638" y="179"/>
                  <a:pt x="3544" y="144"/>
                  <a:pt x="2832" y="240"/>
                </a:cubicBezTo>
                <a:cubicBezTo>
                  <a:pt x="2120" y="336"/>
                  <a:pt x="1464" y="464"/>
                  <a:pt x="1104" y="720"/>
                </a:cubicBezTo>
                <a:cubicBezTo>
                  <a:pt x="744" y="976"/>
                  <a:pt x="588" y="1407"/>
                  <a:pt x="672" y="1776"/>
                </a:cubicBezTo>
                <a:cubicBezTo>
                  <a:pt x="336" y="1776"/>
                  <a:pt x="0" y="1776"/>
                  <a:pt x="0" y="1776"/>
                </a:cubicBezTo>
                <a:cubicBezTo>
                  <a:pt x="0" y="1776"/>
                  <a:pt x="0" y="1248"/>
                  <a:pt x="0" y="1248"/>
                </a:cubicBezTo>
                <a:close/>
              </a:path>
            </a:pathLst>
          </a:custGeom>
          <a:solidFill>
            <a:srgbClr val="F0994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51520" y="6573093"/>
            <a:ext cx="1080120" cy="284907"/>
          </a:xfrm>
          <a:prstGeom prst="rect">
            <a:avLst/>
          </a:prstGeom>
        </p:spPr>
        <p:txBody>
          <a:bodyPr/>
          <a:lstStyle>
            <a:lvl1pPr algn="l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endParaRPr lang="en-MY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66900" y="5105400"/>
            <a:ext cx="7124700" cy="381000"/>
          </a:xfrm>
        </p:spPr>
        <p:txBody>
          <a:bodyPr/>
          <a:lstStyle>
            <a:lvl1pPr algn="r">
              <a:defRPr sz="38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pic>
        <p:nvPicPr>
          <p:cNvPr id="3117" name="Picture 45" descr="화살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 flipH="1">
            <a:off x="2987824" y="260648"/>
            <a:ext cx="2435225" cy="2435225"/>
          </a:xfrm>
          <a:prstGeom prst="rect">
            <a:avLst/>
          </a:prstGeom>
          <a:noFill/>
        </p:spPr>
      </p:pic>
      <p:pic>
        <p:nvPicPr>
          <p:cNvPr id="21" name="Picture 20" descr="Untitled-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567" y="552952"/>
            <a:ext cx="9144000" cy="5494004"/>
          </a:xfrm>
          <a:prstGeom prst="rect">
            <a:avLst/>
          </a:prstGeom>
        </p:spPr>
      </p:pic>
      <p:pic>
        <p:nvPicPr>
          <p:cNvPr id="1026" name="Picture 2" descr="C:\Users\Tasir\Desktop\template\kssr2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-171400"/>
            <a:ext cx="3636000" cy="363600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 userDrawn="1"/>
        </p:nvSpPr>
        <p:spPr>
          <a:xfrm>
            <a:off x="785786" y="142852"/>
            <a:ext cx="2499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0" baseline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KEMENTERIAN PENDIDIKAN MALAYSIA</a:t>
            </a:r>
            <a:endParaRPr lang="en-MY" sz="11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pic>
        <p:nvPicPr>
          <p:cNvPr id="22" name="Picture 21" descr="jata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7352" y="105768"/>
            <a:ext cx="453085" cy="377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76278-E29B-426E-B9A7-7EBE3795F6F0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CA2B5-2D45-4B3F-9D8B-ADB2EC5F53FB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5961856" cy="79208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lnSpc>
                <a:spcPct val="85000"/>
              </a:lnSpc>
              <a:defRPr b="1" cap="none" spc="5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39750-A80D-4EAD-BD97-E93C1F80C0D6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FA198-887A-4A41-88FF-64BE9398EE9B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615AC6-A33D-46E9-9598-8EB912755C9F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63AC0F-0404-49EB-B2D2-3E86512CFB21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5D1F8-4781-43FF-9BF0-0F09551D21D9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271AB-35AD-4FDE-82B1-A1010FC96AD8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4BE6B-FA49-484E-8057-D261F69AC7ED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-3361" y="620688"/>
            <a:ext cx="8815594" cy="1584179"/>
            <a:chOff x="-3361" y="620688"/>
            <a:chExt cx="8815594" cy="1584179"/>
          </a:xfrm>
        </p:grpSpPr>
        <p:sp>
          <p:nvSpPr>
            <p:cNvPr id="20" name="Freeform 53"/>
            <p:cNvSpPr>
              <a:spLocks/>
            </p:cNvSpPr>
            <p:nvPr/>
          </p:nvSpPr>
          <p:spPr bwMode="ltGray">
            <a:xfrm flipH="1">
              <a:off x="-3361" y="640773"/>
              <a:ext cx="8815594" cy="699974"/>
            </a:xfrm>
            <a:custGeom>
              <a:avLst/>
              <a:gdLst>
                <a:gd name="connsiteX0" fmla="*/ 9990 w 9993"/>
                <a:gd name="connsiteY0" fmla="*/ 4025 h 8823"/>
                <a:gd name="connsiteX1" fmla="*/ 8811 w 9993"/>
                <a:gd name="connsiteY1" fmla="*/ 8823 h 8823"/>
                <a:gd name="connsiteX2" fmla="*/ 0 w 9993"/>
                <a:gd name="connsiteY2" fmla="*/ 0 h 8823"/>
                <a:gd name="connsiteX3" fmla="*/ 9990 w 9993"/>
                <a:gd name="connsiteY3" fmla="*/ 4025 h 8823"/>
                <a:gd name="connsiteX0" fmla="*/ 8818 w 8821"/>
                <a:gd name="connsiteY0" fmla="*/ 4857 h 10000"/>
                <a:gd name="connsiteX1" fmla="*/ 8817 w 8821"/>
                <a:gd name="connsiteY1" fmla="*/ 10000 h 10000"/>
                <a:gd name="connsiteX2" fmla="*/ 0 w 8821"/>
                <a:gd name="connsiteY2" fmla="*/ 0 h 10000"/>
                <a:gd name="connsiteX3" fmla="*/ 8818 w 8821"/>
                <a:gd name="connsiteY3" fmla="*/ 485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21" h="10000">
                  <a:moveTo>
                    <a:pt x="8818" y="4857"/>
                  </a:moveTo>
                  <a:cubicBezTo>
                    <a:pt x="8821" y="7115"/>
                    <a:pt x="8814" y="7742"/>
                    <a:pt x="8817" y="10000"/>
                  </a:cubicBezTo>
                  <a:lnTo>
                    <a:pt x="0" y="0"/>
                  </a:lnTo>
                  <a:lnTo>
                    <a:pt x="8818" y="4857"/>
                  </a:lnTo>
                  <a:close/>
                </a:path>
              </a:pathLst>
            </a:custGeom>
            <a:solidFill>
              <a:schemeClr val="bg1">
                <a:lumMod val="85000"/>
                <a:alpha val="7059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54"/>
            <p:cNvSpPr>
              <a:spLocks/>
            </p:cNvSpPr>
            <p:nvPr/>
          </p:nvSpPr>
          <p:spPr bwMode="ltGray">
            <a:xfrm flipH="1">
              <a:off x="223" y="620688"/>
              <a:ext cx="8801591" cy="1584179"/>
            </a:xfrm>
            <a:custGeom>
              <a:avLst/>
              <a:gdLst>
                <a:gd name="connsiteX0" fmla="*/ 0 w 10000"/>
                <a:gd name="connsiteY0" fmla="*/ 0 h 8658"/>
                <a:gd name="connsiteX1" fmla="*/ 8810 w 10000"/>
                <a:gd name="connsiteY1" fmla="*/ 8658 h 8658"/>
                <a:gd name="connsiteX2" fmla="*/ 10000 w 10000"/>
                <a:gd name="connsiteY2" fmla="*/ 3699 h 8658"/>
                <a:gd name="connsiteX3" fmla="*/ 0 w 10000"/>
                <a:gd name="connsiteY3" fmla="*/ 0 h 8658"/>
                <a:gd name="connsiteX0" fmla="*/ 0 w 8810"/>
                <a:gd name="connsiteY0" fmla="*/ 0 h 10000"/>
                <a:gd name="connsiteX1" fmla="*/ 8810 w 8810"/>
                <a:gd name="connsiteY1" fmla="*/ 10000 h 10000"/>
                <a:gd name="connsiteX2" fmla="*/ 8810 w 8810"/>
                <a:gd name="connsiteY2" fmla="*/ 3636 h 10000"/>
                <a:gd name="connsiteX3" fmla="*/ 0 w 8810"/>
                <a:gd name="connsiteY3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0" h="10000">
                  <a:moveTo>
                    <a:pt x="0" y="0"/>
                  </a:moveTo>
                  <a:lnTo>
                    <a:pt x="8810" y="10000"/>
                  </a:lnTo>
                  <a:lnTo>
                    <a:pt x="8810" y="3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>
                <a:alpha val="16078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" name="Freeform 55"/>
          <p:cNvSpPr>
            <a:spLocks/>
          </p:cNvSpPr>
          <p:nvPr/>
        </p:nvSpPr>
        <p:spPr bwMode="ltGray">
          <a:xfrm>
            <a:off x="-94685" y="795368"/>
            <a:ext cx="8906917" cy="6060868"/>
          </a:xfrm>
          <a:custGeom>
            <a:avLst/>
            <a:gdLst/>
            <a:ahLst/>
            <a:cxnLst>
              <a:cxn ang="0">
                <a:pos x="5048" y="0"/>
              </a:cxn>
              <a:cxn ang="0">
                <a:pos x="4" y="2774"/>
              </a:cxn>
              <a:cxn ang="0">
                <a:pos x="0" y="3428"/>
              </a:cxn>
              <a:cxn ang="0">
                <a:pos x="4111" y="3435"/>
              </a:cxn>
              <a:cxn ang="0">
                <a:pos x="5048" y="174"/>
              </a:cxn>
              <a:cxn ang="0">
                <a:pos x="5048" y="0"/>
              </a:cxn>
            </a:cxnLst>
            <a:rect l="0" t="0" r="r" b="b"/>
            <a:pathLst>
              <a:path w="5048" h="3435">
                <a:moveTo>
                  <a:pt x="5048" y="0"/>
                </a:moveTo>
                <a:lnTo>
                  <a:pt x="4" y="2774"/>
                </a:lnTo>
                <a:lnTo>
                  <a:pt x="0" y="3428"/>
                </a:lnTo>
                <a:lnTo>
                  <a:pt x="4111" y="3435"/>
                </a:lnTo>
                <a:lnTo>
                  <a:pt x="5048" y="174"/>
                </a:lnTo>
                <a:lnTo>
                  <a:pt x="5048" y="0"/>
                </a:lnTo>
                <a:close/>
              </a:path>
            </a:pathLst>
          </a:custGeom>
          <a:solidFill>
            <a:srgbClr val="A6A6A6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Freeform 56"/>
          <p:cNvSpPr>
            <a:spLocks/>
          </p:cNvSpPr>
          <p:nvPr/>
        </p:nvSpPr>
        <p:spPr bwMode="ltGray">
          <a:xfrm>
            <a:off x="-26284" y="620688"/>
            <a:ext cx="8838517" cy="6237312"/>
          </a:xfrm>
          <a:custGeom>
            <a:avLst/>
            <a:gdLst>
              <a:gd name="connsiteX0" fmla="*/ 9995 w 9995"/>
              <a:gd name="connsiteY0" fmla="*/ 608 h 10000"/>
              <a:gd name="connsiteX1" fmla="*/ 3127 w 9995"/>
              <a:gd name="connsiteY1" fmla="*/ 9972 h 10000"/>
              <a:gd name="connsiteX2" fmla="*/ 1099 w 9995"/>
              <a:gd name="connsiteY2" fmla="*/ 10000 h 10000"/>
              <a:gd name="connsiteX3" fmla="*/ 1103 w 9995"/>
              <a:gd name="connsiteY3" fmla="*/ 8161 h 10000"/>
              <a:gd name="connsiteX4" fmla="*/ 2 w 9995"/>
              <a:gd name="connsiteY4" fmla="*/ 8161 h 10000"/>
              <a:gd name="connsiteX5" fmla="*/ 1184 w 9995"/>
              <a:gd name="connsiteY5" fmla="*/ 3694 h 10000"/>
              <a:gd name="connsiteX6" fmla="*/ 9995 w 9995"/>
              <a:gd name="connsiteY6" fmla="*/ 0 h 10000"/>
              <a:gd name="connsiteX7" fmla="*/ 9995 w 9995"/>
              <a:gd name="connsiteY7" fmla="*/ 608 h 10000"/>
              <a:gd name="connsiteX0" fmla="*/ 8900 w 8900"/>
              <a:gd name="connsiteY0" fmla="*/ 608 h 10000"/>
              <a:gd name="connsiteX1" fmla="*/ 2029 w 8900"/>
              <a:gd name="connsiteY1" fmla="*/ 9972 h 10000"/>
              <a:gd name="connsiteX2" fmla="*/ 0 w 8900"/>
              <a:gd name="connsiteY2" fmla="*/ 10000 h 10000"/>
              <a:gd name="connsiteX3" fmla="*/ 4 w 8900"/>
              <a:gd name="connsiteY3" fmla="*/ 8161 h 10000"/>
              <a:gd name="connsiteX4" fmla="*/ 84 w 8900"/>
              <a:gd name="connsiteY4" fmla="*/ 8197 h 10000"/>
              <a:gd name="connsiteX5" fmla="*/ 85 w 8900"/>
              <a:gd name="connsiteY5" fmla="*/ 3694 h 10000"/>
              <a:gd name="connsiteX6" fmla="*/ 8900 w 8900"/>
              <a:gd name="connsiteY6" fmla="*/ 0 h 10000"/>
              <a:gd name="connsiteX7" fmla="*/ 8900 w 8900"/>
              <a:gd name="connsiteY7" fmla="*/ 608 h 10000"/>
              <a:gd name="connsiteX0" fmla="*/ 9997 w 9997"/>
              <a:gd name="connsiteY0" fmla="*/ 608 h 10000"/>
              <a:gd name="connsiteX1" fmla="*/ 2277 w 9997"/>
              <a:gd name="connsiteY1" fmla="*/ 9972 h 10000"/>
              <a:gd name="connsiteX2" fmla="*/ 92 w 9997"/>
              <a:gd name="connsiteY2" fmla="*/ 10000 h 10000"/>
              <a:gd name="connsiteX3" fmla="*/ 1 w 9997"/>
              <a:gd name="connsiteY3" fmla="*/ 8161 h 10000"/>
              <a:gd name="connsiteX4" fmla="*/ 91 w 9997"/>
              <a:gd name="connsiteY4" fmla="*/ 8197 h 10000"/>
              <a:gd name="connsiteX5" fmla="*/ 93 w 9997"/>
              <a:gd name="connsiteY5" fmla="*/ 3694 h 10000"/>
              <a:gd name="connsiteX6" fmla="*/ 9997 w 9997"/>
              <a:gd name="connsiteY6" fmla="*/ 0 h 10000"/>
              <a:gd name="connsiteX7" fmla="*/ 9997 w 9997"/>
              <a:gd name="connsiteY7" fmla="*/ 608 h 10000"/>
              <a:gd name="connsiteX0" fmla="*/ 10000 w 10000"/>
              <a:gd name="connsiteY0" fmla="*/ 608 h 10000"/>
              <a:gd name="connsiteX1" fmla="*/ 2278 w 10000"/>
              <a:gd name="connsiteY1" fmla="*/ 9972 h 10000"/>
              <a:gd name="connsiteX2" fmla="*/ 92 w 10000"/>
              <a:gd name="connsiteY2" fmla="*/ 10000 h 10000"/>
              <a:gd name="connsiteX3" fmla="*/ 1 w 10000"/>
              <a:gd name="connsiteY3" fmla="*/ 8161 h 10000"/>
              <a:gd name="connsiteX4" fmla="*/ 93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  <a:gd name="connsiteX0" fmla="*/ 9938 w 9938"/>
              <a:gd name="connsiteY0" fmla="*/ 608 h 10000"/>
              <a:gd name="connsiteX1" fmla="*/ 2216 w 9938"/>
              <a:gd name="connsiteY1" fmla="*/ 9972 h 10000"/>
              <a:gd name="connsiteX2" fmla="*/ 30 w 9938"/>
              <a:gd name="connsiteY2" fmla="*/ 10000 h 10000"/>
              <a:gd name="connsiteX3" fmla="*/ 30 w 9938"/>
              <a:gd name="connsiteY3" fmla="*/ 8197 h 10000"/>
              <a:gd name="connsiteX4" fmla="*/ 31 w 9938"/>
              <a:gd name="connsiteY4" fmla="*/ 3694 h 10000"/>
              <a:gd name="connsiteX5" fmla="*/ 9938 w 9938"/>
              <a:gd name="connsiteY5" fmla="*/ 0 h 10000"/>
              <a:gd name="connsiteX6" fmla="*/ 9938 w 9938"/>
              <a:gd name="connsiteY6" fmla="*/ 608 h 10000"/>
              <a:gd name="connsiteX0" fmla="*/ 10000 w 10000"/>
              <a:gd name="connsiteY0" fmla="*/ 608 h 10000"/>
              <a:gd name="connsiteX1" fmla="*/ 2230 w 10000"/>
              <a:gd name="connsiteY1" fmla="*/ 9972 h 10000"/>
              <a:gd name="connsiteX2" fmla="*/ 30 w 10000"/>
              <a:gd name="connsiteY2" fmla="*/ 10000 h 10000"/>
              <a:gd name="connsiteX3" fmla="*/ 30 w 10000"/>
              <a:gd name="connsiteY3" fmla="*/ 8197 h 10000"/>
              <a:gd name="connsiteX4" fmla="*/ 31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  <a:gd name="connsiteX0" fmla="*/ 10000 w 10000"/>
              <a:gd name="connsiteY0" fmla="*/ 608 h 10000"/>
              <a:gd name="connsiteX1" fmla="*/ 2270 w 10000"/>
              <a:gd name="connsiteY1" fmla="*/ 10000 h 10000"/>
              <a:gd name="connsiteX2" fmla="*/ 30 w 10000"/>
              <a:gd name="connsiteY2" fmla="*/ 10000 h 10000"/>
              <a:gd name="connsiteX3" fmla="*/ 30 w 10000"/>
              <a:gd name="connsiteY3" fmla="*/ 8197 h 10000"/>
              <a:gd name="connsiteX4" fmla="*/ 31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608"/>
                </a:moveTo>
                <a:lnTo>
                  <a:pt x="2270" y="10000"/>
                </a:lnTo>
                <a:lnTo>
                  <a:pt x="30" y="10000"/>
                </a:lnTo>
                <a:cubicBezTo>
                  <a:pt x="31" y="9387"/>
                  <a:pt x="29" y="8810"/>
                  <a:pt x="30" y="8197"/>
                </a:cubicBezTo>
                <a:cubicBezTo>
                  <a:pt x="30" y="6653"/>
                  <a:pt x="0" y="5183"/>
                  <a:pt x="31" y="3694"/>
                </a:cubicBezTo>
                <a:lnTo>
                  <a:pt x="10000" y="0"/>
                </a:lnTo>
                <a:lnTo>
                  <a:pt x="10000" y="608"/>
                </a:lnTo>
                <a:close/>
              </a:path>
            </a:pathLst>
          </a:custGeom>
          <a:solidFill>
            <a:srgbClr val="BFBFBF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Freeform 57"/>
          <p:cNvSpPr>
            <a:spLocks/>
          </p:cNvSpPr>
          <p:nvPr/>
        </p:nvSpPr>
        <p:spPr bwMode="ltGray">
          <a:xfrm flipH="1">
            <a:off x="-4537" y="652448"/>
            <a:ext cx="8816770" cy="3712738"/>
          </a:xfrm>
          <a:custGeom>
            <a:avLst/>
            <a:gdLst>
              <a:gd name="connsiteX0" fmla="*/ 0 w 10000"/>
              <a:gd name="connsiteY0" fmla="*/ 0 h 10000"/>
              <a:gd name="connsiteX1" fmla="*/ 8811 w 10000"/>
              <a:gd name="connsiteY1" fmla="*/ 3204 h 10000"/>
              <a:gd name="connsiteX2" fmla="*/ 10000 w 10000"/>
              <a:gd name="connsiteY2" fmla="*/ 10000 h 10000"/>
              <a:gd name="connsiteX3" fmla="*/ 0 w 10000"/>
              <a:gd name="connsiteY3" fmla="*/ 299 h 10000"/>
              <a:gd name="connsiteX4" fmla="*/ 0 w 10000"/>
              <a:gd name="connsiteY4" fmla="*/ 0 h 10000"/>
              <a:gd name="connsiteX0" fmla="*/ 0 w 8816"/>
              <a:gd name="connsiteY0" fmla="*/ 0 h 8901"/>
              <a:gd name="connsiteX1" fmla="*/ 8811 w 8816"/>
              <a:gd name="connsiteY1" fmla="*/ 3204 h 8901"/>
              <a:gd name="connsiteX2" fmla="*/ 8811 w 8816"/>
              <a:gd name="connsiteY2" fmla="*/ 8901 h 8901"/>
              <a:gd name="connsiteX3" fmla="*/ 0 w 8816"/>
              <a:gd name="connsiteY3" fmla="*/ 299 h 8901"/>
              <a:gd name="connsiteX4" fmla="*/ 0 w 8816"/>
              <a:gd name="connsiteY4" fmla="*/ 0 h 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6" h="8901">
                <a:moveTo>
                  <a:pt x="0" y="0"/>
                </a:moveTo>
                <a:lnTo>
                  <a:pt x="8811" y="3204"/>
                </a:lnTo>
                <a:cubicBezTo>
                  <a:pt x="8816" y="5359"/>
                  <a:pt x="8806" y="6746"/>
                  <a:pt x="8811" y="8901"/>
                </a:cubicBezTo>
                <a:lnTo>
                  <a:pt x="0" y="29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2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" name="Freeform 82"/>
          <p:cNvSpPr>
            <a:spLocks/>
          </p:cNvSpPr>
          <p:nvPr/>
        </p:nvSpPr>
        <p:spPr bwMode="gray">
          <a:xfrm>
            <a:off x="-3175" y="-9301"/>
            <a:ext cx="9151938" cy="1062037"/>
          </a:xfrm>
          <a:custGeom>
            <a:avLst/>
            <a:gdLst/>
            <a:ahLst/>
            <a:cxnLst>
              <a:cxn ang="0">
                <a:pos x="2" y="555"/>
              </a:cxn>
              <a:cxn ang="0">
                <a:pos x="1937" y="158"/>
              </a:cxn>
              <a:cxn ang="0">
                <a:pos x="3102" y="249"/>
              </a:cxn>
              <a:cxn ang="0">
                <a:pos x="4706" y="605"/>
              </a:cxn>
              <a:cxn ang="0">
                <a:pos x="5761" y="636"/>
              </a:cxn>
              <a:cxn ang="0">
                <a:pos x="5751" y="4"/>
              </a:cxn>
              <a:cxn ang="0">
                <a:pos x="47" y="5"/>
              </a:cxn>
              <a:cxn ang="0">
                <a:pos x="8" y="5"/>
              </a:cxn>
              <a:cxn ang="0">
                <a:pos x="2" y="555"/>
              </a:cxn>
            </a:cxnLst>
            <a:rect l="0" t="0" r="r" b="b"/>
            <a:pathLst>
              <a:path w="5765" h="669">
                <a:moveTo>
                  <a:pt x="2" y="555"/>
                </a:moveTo>
                <a:cubicBezTo>
                  <a:pt x="371" y="212"/>
                  <a:pt x="1393" y="131"/>
                  <a:pt x="1937" y="158"/>
                </a:cubicBezTo>
                <a:cubicBezTo>
                  <a:pt x="2481" y="185"/>
                  <a:pt x="2627" y="192"/>
                  <a:pt x="3102" y="249"/>
                </a:cubicBezTo>
                <a:cubicBezTo>
                  <a:pt x="3563" y="324"/>
                  <a:pt x="4228" y="541"/>
                  <a:pt x="4706" y="605"/>
                </a:cubicBezTo>
                <a:cubicBezTo>
                  <a:pt x="5186" y="669"/>
                  <a:pt x="5368" y="641"/>
                  <a:pt x="5761" y="636"/>
                </a:cubicBezTo>
                <a:cubicBezTo>
                  <a:pt x="5765" y="336"/>
                  <a:pt x="5757" y="0"/>
                  <a:pt x="5751" y="4"/>
                </a:cubicBezTo>
                <a:cubicBezTo>
                  <a:pt x="2891" y="4"/>
                  <a:pt x="47" y="5"/>
                  <a:pt x="47" y="5"/>
                </a:cubicBezTo>
                <a:lnTo>
                  <a:pt x="8" y="5"/>
                </a:lnTo>
                <a:cubicBezTo>
                  <a:pt x="0" y="97"/>
                  <a:pt x="2" y="442"/>
                  <a:pt x="2" y="555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pic>
        <p:nvPicPr>
          <p:cNvPr id="1108" name="Picture 84" descr="06_icon_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0" y="76200"/>
            <a:ext cx="1066800" cy="1066800"/>
          </a:xfrm>
          <a:prstGeom prst="rect">
            <a:avLst/>
          </a:prstGeom>
          <a:noFill/>
        </p:spPr>
      </p:pic>
      <p:sp>
        <p:nvSpPr>
          <p:cNvPr id="1079" name="Rectangle 55"/>
          <p:cNvSpPr>
            <a:spLocks noChangeArrowheads="1"/>
          </p:cNvSpPr>
          <p:nvPr/>
        </p:nvSpPr>
        <p:spPr bwMode="gray">
          <a:xfrm>
            <a:off x="5981700" y="6667500"/>
            <a:ext cx="3009900" cy="114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7544" y="1340768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MY" dirty="0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44408" y="6575448"/>
            <a:ext cx="747192" cy="28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+mn-lt"/>
              </a:defRPr>
            </a:lvl1pPr>
          </a:lstStyle>
          <a:p>
            <a:fld id="{E066FA14-8150-410D-A403-431ECAFDAA4C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404664"/>
            <a:ext cx="44958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MY" dirty="0" smtClean="0"/>
          </a:p>
        </p:txBody>
      </p:sp>
      <p:cxnSp>
        <p:nvCxnSpPr>
          <p:cNvPr id="14" name="Straight Connector 13"/>
          <p:cNvCxnSpPr/>
          <p:nvPr/>
        </p:nvCxnSpPr>
        <p:spPr bwMode="auto">
          <a:xfrm flipV="1">
            <a:off x="2643174" y="6624078"/>
            <a:ext cx="6216410" cy="19632"/>
          </a:xfrm>
          <a:prstGeom prst="line">
            <a:avLst/>
          </a:prstGeom>
          <a:ln cap="rnd">
            <a:prstDash val="sysDot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37091" y="6500834"/>
            <a:ext cx="2079415" cy="21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900" dirty="0" smtClean="0">
                <a:latin typeface="Trebuchet MS" pitchFamily="34" charset="0"/>
              </a:rPr>
              <a:t>KEMENTERIAN PENDIDIKAN MALAYSIA</a:t>
            </a:r>
            <a:endParaRPr lang="en-US" sz="900" dirty="0">
              <a:latin typeface="Trebuchet MS" pitchFamily="34" charset="0"/>
            </a:endParaRPr>
          </a:p>
        </p:txBody>
      </p:sp>
      <p:pic>
        <p:nvPicPr>
          <p:cNvPr id="2050" name="Picture 2" descr="C:\Users\Tasir\Desktop\template\kssrpbs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6446" y="-27384"/>
            <a:ext cx="9172575" cy="1000125"/>
          </a:xfrm>
          <a:prstGeom prst="rect">
            <a:avLst/>
          </a:prstGeom>
          <a:noFill/>
        </p:spPr>
      </p:pic>
      <p:pic>
        <p:nvPicPr>
          <p:cNvPr id="24" name="Picture 23" descr="jata.jpg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8448" y="6412717"/>
            <a:ext cx="453085" cy="377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tx1"/>
          </a:solidFill>
          <a:latin typeface="Trebuchet MS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2"/>
          </a:solidFill>
          <a:latin typeface="Trebuchet MS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2"/>
          </a:solidFill>
          <a:latin typeface="Trebuchet MS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Trebuchet MS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Trebuchet MS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10.png"/><Relationship Id="rId3" Type="http://schemas.openxmlformats.org/officeDocument/2006/relationships/image" Target="../media/image16.png"/><Relationship Id="rId7" Type="http://schemas.openxmlformats.org/officeDocument/2006/relationships/slide" Target="slide6.xml"/><Relationship Id="rId12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Multimedia45\Desktop\bahan%20mesyuarat%20dari%20kumpulan%20quality%20hotel\Multimedia%20%20-%20Hotel%20Quality\Safinah\video\defrag4.avi" TargetMode="External"/><Relationship Id="rId6" Type="http://schemas.openxmlformats.org/officeDocument/2006/relationships/slide" Target="slide3.xml"/><Relationship Id="rId11" Type="http://schemas.openxmlformats.org/officeDocument/2006/relationships/image" Target="../media/image9.png"/><Relationship Id="rId5" Type="http://schemas.openxmlformats.org/officeDocument/2006/relationships/slide" Target="slide5.xml"/><Relationship Id="rId10" Type="http://schemas.openxmlformats.org/officeDocument/2006/relationships/image" Target="../media/image8.jpeg"/><Relationship Id="rId4" Type="http://schemas.openxmlformats.org/officeDocument/2006/relationships/slide" Target="slide4.xml"/><Relationship Id="rId9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12" Type="http://schemas.openxmlformats.org/officeDocument/2006/relationships/slide" Target="slide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11" Type="http://schemas.openxmlformats.org/officeDocument/2006/relationships/slide" Target="slide6.xml"/><Relationship Id="rId5" Type="http://schemas.openxmlformats.org/officeDocument/2006/relationships/image" Target="../media/image9.png"/><Relationship Id="rId10" Type="http://schemas.openxmlformats.org/officeDocument/2006/relationships/slide" Target="slide3.xml"/><Relationship Id="rId4" Type="http://schemas.openxmlformats.org/officeDocument/2006/relationships/image" Target="../media/image8.jpeg"/><Relationship Id="rId9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8.jpeg"/><Relationship Id="rId7" Type="http://schemas.openxmlformats.org/officeDocument/2006/relationships/slide" Target="slide4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slide" Target="slide8.xml"/><Relationship Id="rId5" Type="http://schemas.openxmlformats.org/officeDocument/2006/relationships/slide" Target="slide2.xml"/><Relationship Id="rId10" Type="http://schemas.openxmlformats.org/officeDocument/2006/relationships/slide" Target="slide6.xml"/><Relationship Id="rId4" Type="http://schemas.openxmlformats.org/officeDocument/2006/relationships/image" Target="../media/image9.png"/><Relationship Id="rId9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slide" Target="slide8.xml"/><Relationship Id="rId3" Type="http://schemas.openxmlformats.org/officeDocument/2006/relationships/image" Target="../media/image11.png"/><Relationship Id="rId7" Type="http://schemas.openxmlformats.org/officeDocument/2006/relationships/slide" Target="slide2.xml"/><Relationship Id="rId12" Type="http://schemas.openxmlformats.org/officeDocument/2006/relationships/slide" Target="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Multimedia45\Desktop\TMK_Dynasty\video\defrag1.avi" TargetMode="External"/><Relationship Id="rId6" Type="http://schemas.openxmlformats.org/officeDocument/2006/relationships/image" Target="../media/image9.png"/><Relationship Id="rId11" Type="http://schemas.openxmlformats.org/officeDocument/2006/relationships/slide" Target="slide3.xml"/><Relationship Id="rId5" Type="http://schemas.openxmlformats.org/officeDocument/2006/relationships/image" Target="../media/image8.jpeg"/><Relationship Id="rId10" Type="http://schemas.openxmlformats.org/officeDocument/2006/relationships/slide" Target="slide5.xml"/><Relationship Id="rId4" Type="http://schemas.openxmlformats.org/officeDocument/2006/relationships/audio" Target="../media/audio1.wav"/><Relationship Id="rId9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slide" Target="slide8.xml"/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12" Type="http://schemas.openxmlformats.org/officeDocument/2006/relationships/slide" Target="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Multimedia45\Desktop\bahan%20mesyuarat%20dari%20kumpulan%20quality%20hotel\Multimedia%20%20-%20Hotel%20Quality\Safinah\video\defrag2.avi" TargetMode="External"/><Relationship Id="rId6" Type="http://schemas.openxmlformats.org/officeDocument/2006/relationships/slide" Target="slide2.xml"/><Relationship Id="rId11" Type="http://schemas.openxmlformats.org/officeDocument/2006/relationships/slide" Target="slide3.xml"/><Relationship Id="rId5" Type="http://schemas.openxmlformats.org/officeDocument/2006/relationships/image" Target="../media/image9.png"/><Relationship Id="rId10" Type="http://schemas.openxmlformats.org/officeDocument/2006/relationships/slide" Target="slide5.xml"/><Relationship Id="rId4" Type="http://schemas.openxmlformats.org/officeDocument/2006/relationships/image" Target="../media/image8.jpeg"/><Relationship Id="rId9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slide" Target="slide8.xml"/><Relationship Id="rId3" Type="http://schemas.openxmlformats.org/officeDocument/2006/relationships/image" Target="../media/image14.png"/><Relationship Id="rId7" Type="http://schemas.openxmlformats.org/officeDocument/2006/relationships/slide" Target="slide2.xml"/><Relationship Id="rId12" Type="http://schemas.openxmlformats.org/officeDocument/2006/relationships/slide" Target="slide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slide" Target="slide3.xml"/><Relationship Id="rId5" Type="http://schemas.openxmlformats.org/officeDocument/2006/relationships/image" Target="../media/image8.jpeg"/><Relationship Id="rId10" Type="http://schemas.openxmlformats.org/officeDocument/2006/relationships/slide" Target="slide5.xml"/><Relationship Id="rId4" Type="http://schemas.openxmlformats.org/officeDocument/2006/relationships/audio" Target="../media/audio1.wav"/><Relationship Id="rId9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" Target="slide10.xml"/><Relationship Id="rId7" Type="http://schemas.openxmlformats.org/officeDocument/2006/relationships/slide" Target="slide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10.png"/><Relationship Id="rId3" Type="http://schemas.openxmlformats.org/officeDocument/2006/relationships/image" Target="../media/image15.png"/><Relationship Id="rId7" Type="http://schemas.openxmlformats.org/officeDocument/2006/relationships/slide" Target="slide6.xml"/><Relationship Id="rId12" Type="http://schemas.openxmlformats.org/officeDocument/2006/relationships/slide" Target="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Multimedia45\Desktop\bahan%20mesyuarat%20dari%20kumpulan%20quality%20hotel\Multimedia%20%20-%20Hotel%20Quality\Safinah\video\defrag3.avi" TargetMode="External"/><Relationship Id="rId6" Type="http://schemas.openxmlformats.org/officeDocument/2006/relationships/slide" Target="slide3.xml"/><Relationship Id="rId11" Type="http://schemas.openxmlformats.org/officeDocument/2006/relationships/image" Target="../media/image9.png"/><Relationship Id="rId5" Type="http://schemas.openxmlformats.org/officeDocument/2006/relationships/slide" Target="slide5.xml"/><Relationship Id="rId10" Type="http://schemas.openxmlformats.org/officeDocument/2006/relationships/image" Target="../media/image8.jpeg"/><Relationship Id="rId4" Type="http://schemas.openxmlformats.org/officeDocument/2006/relationships/slide" Target="slide4.xml"/><Relationship Id="rId9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62" name="Picture 10" descr="06_icon_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5832" y="4187031"/>
            <a:ext cx="1317625" cy="1317625"/>
          </a:xfrm>
          <a:prstGeom prst="rect">
            <a:avLst/>
          </a:prstGeom>
          <a:noFill/>
        </p:spPr>
      </p:pic>
      <p:pic>
        <p:nvPicPr>
          <p:cNvPr id="3074" name="Picture 2" descr="D:\myWerk_psd\kulit kssr\tahun 3\kss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2425" y="5903778"/>
            <a:ext cx="1951112" cy="886356"/>
          </a:xfrm>
          <a:prstGeom prst="rect">
            <a:avLst/>
          </a:prstGeom>
          <a:noFill/>
        </p:spPr>
      </p:pic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783638" y="6442075"/>
            <a:ext cx="3603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2E5A7D9-A50A-4D07-AC1B-EE380E149166}" type="slidenum">
              <a:rPr lang="en-MY"/>
              <a:pPr>
                <a:defRPr/>
              </a:pPr>
              <a:t>1</a:t>
            </a:fld>
            <a:endParaRPr lang="en-MY"/>
          </a:p>
        </p:txBody>
      </p:sp>
      <p:sp>
        <p:nvSpPr>
          <p:cNvPr id="5" name="Chevron 4">
            <a:hlinkClick r:id="rId4" action="ppaction://hlinksldjump"/>
          </p:cNvPr>
          <p:cNvSpPr/>
          <p:nvPr/>
        </p:nvSpPr>
        <p:spPr>
          <a:xfrm>
            <a:off x="6781800" y="6096000"/>
            <a:ext cx="1676400" cy="533400"/>
          </a:xfrm>
          <a:prstGeom prst="chevro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Klik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Saya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0400" y="4648200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/>
              <a:t>DEFRAGMENTASI KOMPUTER</a:t>
            </a:r>
            <a:endParaRPr lang="en-US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16216" y="260648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SLOT</a:t>
            </a:r>
            <a:r>
              <a:rPr lang="en-US" sz="2800" b="1" baseline="0" dirty="0" smtClean="0"/>
              <a:t> 9</a:t>
            </a:r>
            <a:endParaRPr lang="en-MY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Melaksana</a:t>
            </a:r>
            <a:r>
              <a:rPr lang="en-US" dirty="0" smtClean="0"/>
              <a:t> </a:t>
            </a:r>
            <a:r>
              <a:rPr lang="en-US" dirty="0" err="1" smtClean="0"/>
              <a:t>Defragmentasi</a:t>
            </a:r>
            <a:r>
              <a:rPr lang="en-US" dirty="0" smtClean="0"/>
              <a:t> </a:t>
            </a:r>
            <a:r>
              <a:rPr lang="en-US" dirty="0" err="1" smtClean="0"/>
              <a:t>Menggunakan</a:t>
            </a:r>
            <a:r>
              <a:rPr lang="en-US" dirty="0" smtClean="0"/>
              <a:t> </a:t>
            </a:r>
            <a:r>
              <a:rPr lang="en-US" dirty="0" err="1" smtClean="0"/>
              <a:t>Perisian</a:t>
            </a:r>
            <a:r>
              <a:rPr lang="en-US" dirty="0" smtClean="0"/>
              <a:t> </a:t>
            </a:r>
            <a:r>
              <a:rPr lang="en-US" dirty="0" err="1" smtClean="0"/>
              <a:t>Auslogic</a:t>
            </a:r>
            <a:endParaRPr lang="en-US" dirty="0"/>
          </a:p>
        </p:txBody>
      </p:sp>
      <p:pic>
        <p:nvPicPr>
          <p:cNvPr id="4" name="defrag4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28600" y="1600200"/>
            <a:ext cx="6192838" cy="4471712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6477000" y="2590800"/>
            <a:ext cx="2514601" cy="2362200"/>
            <a:chOff x="2819399" y="3124200"/>
            <a:chExt cx="4800601" cy="2362200"/>
          </a:xfrm>
        </p:grpSpPr>
        <p:sp>
          <p:nvSpPr>
            <p:cNvPr id="6" name="Rounded Rectangle 5">
              <a:hlinkClick r:id="rId4" action="ppaction://hlinksldjump"/>
            </p:cNvPr>
            <p:cNvSpPr/>
            <p:nvPr/>
          </p:nvSpPr>
          <p:spPr>
            <a:xfrm>
              <a:off x="2819399" y="3622960"/>
              <a:ext cx="4800599" cy="457200"/>
            </a:xfrm>
            <a:prstGeom prst="roundRect">
              <a:avLst/>
            </a:prstGeom>
            <a:solidFill>
              <a:srgbClr val="99CC00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Buka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Perisian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ounded Rectangle 6">
              <a:hlinkClick r:id="rId5" action="ppaction://hlinksldjump"/>
            </p:cNvPr>
            <p:cNvSpPr/>
            <p:nvPr/>
          </p:nvSpPr>
          <p:spPr>
            <a:xfrm>
              <a:off x="2819399" y="4107870"/>
              <a:ext cx="4800600" cy="457200"/>
            </a:xfrm>
            <a:prstGeom prst="roundRect">
              <a:avLst/>
            </a:prstGeom>
            <a:solidFill>
              <a:srgbClr val="99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Laksana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ounded Rectangle 7">
              <a:hlinkClick r:id="rId6" action="ppaction://hlinksldjump"/>
            </p:cNvPr>
            <p:cNvSpPr/>
            <p:nvPr/>
          </p:nvSpPr>
          <p:spPr>
            <a:xfrm>
              <a:off x="2819400" y="3124200"/>
              <a:ext cx="4800600" cy="457200"/>
            </a:xfrm>
            <a:prstGeom prst="roundRect">
              <a:avLst/>
            </a:prstGeom>
            <a:solidFill>
              <a:schemeClr val="bg2">
                <a:lumMod val="2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Definisi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ounded Rectangle 8">
              <a:hlinkClick r:id="rId7" action="ppaction://hlinksldjump"/>
            </p:cNvPr>
            <p:cNvSpPr/>
            <p:nvPr/>
          </p:nvSpPr>
          <p:spPr>
            <a:xfrm>
              <a:off x="2819399" y="4572000"/>
              <a:ext cx="4800600" cy="457200"/>
            </a:xfrm>
            <a:prstGeom prst="roundRect">
              <a:avLst/>
            </a:prstGeom>
            <a:solidFill>
              <a:srgbClr val="CC00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Jadual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ounded Rectangle 9">
              <a:hlinkClick r:id="rId8" action="ppaction://hlinksldjump"/>
            </p:cNvPr>
            <p:cNvSpPr/>
            <p:nvPr/>
          </p:nvSpPr>
          <p:spPr>
            <a:xfrm>
              <a:off x="2819399" y="5029200"/>
              <a:ext cx="4800600" cy="457200"/>
            </a:xfrm>
            <a:prstGeom prst="roundRect">
              <a:avLst/>
            </a:prstGeom>
            <a:solidFill>
              <a:srgbClr val="FF99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Perisian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124199" y="6248400"/>
            <a:ext cx="1219201" cy="381000"/>
            <a:chOff x="2285999" y="5791200"/>
            <a:chExt cx="1219201" cy="381000"/>
          </a:xfrm>
        </p:grpSpPr>
        <p:sp>
          <p:nvSpPr>
            <p:cNvPr id="12" name="Rounded Rectangle 11"/>
            <p:cNvSpPr/>
            <p:nvPr/>
          </p:nvSpPr>
          <p:spPr>
            <a:xfrm>
              <a:off x="2743200" y="5791200"/>
              <a:ext cx="7620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 / 3 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Chevron 12">
              <a:hlinkClick r:id="" action="ppaction://hlinkshowjump?jump=previousslide"/>
            </p:cNvPr>
            <p:cNvSpPr/>
            <p:nvPr/>
          </p:nvSpPr>
          <p:spPr>
            <a:xfrm flipH="1">
              <a:off x="2285999" y="5825830"/>
              <a:ext cx="401775" cy="346370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948055" y="5624535"/>
            <a:ext cx="1918860" cy="776174"/>
            <a:chOff x="6948055" y="5624535"/>
            <a:chExt cx="1918860" cy="776174"/>
          </a:xfrm>
        </p:grpSpPr>
        <p:pic>
          <p:nvPicPr>
            <p:cNvPr id="15" name="Picture 39" descr="atih4">
              <a:hlinkClick r:id="" action="ppaction://hlinkshowjump?jump=firstslide">
                <a:snd r:embed="rId9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sp>
          <p:nvSpPr>
            <p:cNvPr id="16" name="TextBox 15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9" name="Picture 18" descr="exit-button.png">
              <a:hlinkClick r:id="" action="ppaction://hlinkshowjump?jump=endshow"/>
            </p:cNvPr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001024" y="5624535"/>
              <a:ext cx="518326" cy="518326"/>
            </a:xfrm>
            <a:prstGeom prst="rect">
              <a:avLst/>
            </a:prstGeom>
          </p:spPr>
        </p:pic>
        <p:pic>
          <p:nvPicPr>
            <p:cNvPr id="20" name="Picture 19" descr="menu-button.png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305799" y="5638800"/>
              <a:ext cx="504825" cy="504825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3" name="WordArt 3"/>
          <p:cNvSpPr>
            <a:spLocks noChangeArrowheads="1" noChangeShapeType="1" noTextEdit="1"/>
          </p:cNvSpPr>
          <p:nvPr/>
        </p:nvSpPr>
        <p:spPr bwMode="gray">
          <a:xfrm>
            <a:off x="4427984" y="5373216"/>
            <a:ext cx="3401144" cy="420216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MY" sz="5400" b="1" kern="10" dirty="0" err="1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Terima</a:t>
            </a:r>
            <a:r>
              <a:rPr lang="en-MY" sz="54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 </a:t>
            </a:r>
            <a:r>
              <a:rPr lang="en-MY" sz="5400" b="1" kern="10" dirty="0" err="1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Kasih</a:t>
            </a:r>
            <a:endParaRPr lang="en-MY" sz="54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hlink"/>
                  </a:gs>
                  <a:gs pos="100000">
                    <a:schemeClr val="tx1"/>
                  </a:gs>
                </a:gsLst>
                <a:lin ang="5400000" scaled="1"/>
              </a:gradFill>
              <a:effectLst>
                <a:outerShdw dist="71842" dir="2700000" algn="ctr" rotWithShape="0">
                  <a:schemeClr val="bg2">
                    <a:alpha val="50000"/>
                  </a:schemeClr>
                </a:outerShdw>
              </a:effectLst>
              <a:latin typeface="Verdana"/>
              <a:ea typeface="Verdana"/>
              <a:cs typeface="Verdana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676456" y="6525344"/>
            <a:ext cx="576064" cy="216024"/>
          </a:xfrm>
        </p:spPr>
        <p:txBody>
          <a:bodyPr/>
          <a:lstStyle/>
          <a:p>
            <a:fld id="{4C7295CF-AA2F-4D19-B9CA-3485A69CD591}" type="slidenum">
              <a:rPr lang="en-MY" smtClean="0"/>
              <a:pPr/>
              <a:t>11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65220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62" name="Picture 10" descr="06_icon_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5832" y="4187031"/>
            <a:ext cx="1317625" cy="1317625"/>
          </a:xfrm>
          <a:prstGeom prst="rect">
            <a:avLst/>
          </a:prstGeom>
          <a:noFill/>
        </p:spPr>
      </p:pic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783638" y="6442075"/>
            <a:ext cx="3603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2E5A7D9-A50A-4D07-AC1B-EE380E149166}" type="slidenum">
              <a:rPr lang="en-MY"/>
              <a:pPr>
                <a:defRPr/>
              </a:pPr>
              <a:t>2</a:t>
            </a:fld>
            <a:endParaRPr lang="en-MY"/>
          </a:p>
        </p:txBody>
      </p:sp>
      <p:grpSp>
        <p:nvGrpSpPr>
          <p:cNvPr id="6" name="Group 5"/>
          <p:cNvGrpSpPr/>
          <p:nvPr/>
        </p:nvGrpSpPr>
        <p:grpSpPr>
          <a:xfrm>
            <a:off x="6948055" y="5624535"/>
            <a:ext cx="1918860" cy="776174"/>
            <a:chOff x="6948055" y="5624535"/>
            <a:chExt cx="1918860" cy="776174"/>
          </a:xfrm>
        </p:grpSpPr>
        <p:pic>
          <p:nvPicPr>
            <p:cNvPr id="8" name="Picture 39" descr="atih4">
              <a:hlinkClick r:id="" action="ppaction://hlinkshowjump?jump=firstslide">
                <a:snd r:embed="rId3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sp>
          <p:nvSpPr>
            <p:cNvPr id="9" name="TextBox 8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2" name="Picture 11" descr="exit-button.png">
              <a:hlinkClick r:id="" action="ppaction://hlinkshowjump?jump=endshow"/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01024" y="5624535"/>
              <a:ext cx="518326" cy="518326"/>
            </a:xfrm>
            <a:prstGeom prst="rect">
              <a:avLst/>
            </a:prstGeom>
          </p:spPr>
        </p:pic>
        <p:pic>
          <p:nvPicPr>
            <p:cNvPr id="13" name="Picture 12" descr="menu-button.png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305799" y="5638800"/>
              <a:ext cx="504825" cy="504825"/>
            </a:xfrm>
            <a:prstGeom prst="rect">
              <a:avLst/>
            </a:prstGeom>
          </p:spPr>
        </p:pic>
      </p:grpSp>
      <p:grpSp>
        <p:nvGrpSpPr>
          <p:cNvPr id="20" name="Group 19"/>
          <p:cNvGrpSpPr/>
          <p:nvPr/>
        </p:nvGrpSpPr>
        <p:grpSpPr>
          <a:xfrm>
            <a:off x="2819399" y="3124200"/>
            <a:ext cx="4800601" cy="2362200"/>
            <a:chOff x="2819399" y="3124200"/>
            <a:chExt cx="4800601" cy="2362200"/>
          </a:xfrm>
        </p:grpSpPr>
        <p:sp>
          <p:nvSpPr>
            <p:cNvPr id="15" name="Rounded Rectangle 14">
              <a:hlinkClick r:id="rId8" action="ppaction://hlinksldjump"/>
            </p:cNvPr>
            <p:cNvSpPr/>
            <p:nvPr/>
          </p:nvSpPr>
          <p:spPr>
            <a:xfrm>
              <a:off x="2819399" y="3622960"/>
              <a:ext cx="4800600" cy="457200"/>
            </a:xfrm>
            <a:prstGeom prst="roundRect">
              <a:avLst/>
            </a:prstGeom>
            <a:solidFill>
              <a:srgbClr val="99CC00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Membuka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Perisian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Defragmentasi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Rounded Rectangle 15">
              <a:hlinkClick r:id="rId9" action="ppaction://hlinksldjump"/>
            </p:cNvPr>
            <p:cNvSpPr/>
            <p:nvPr/>
          </p:nvSpPr>
          <p:spPr>
            <a:xfrm>
              <a:off x="2819399" y="4107870"/>
              <a:ext cx="4800600" cy="457200"/>
            </a:xfrm>
            <a:prstGeom prst="roundRect">
              <a:avLst/>
            </a:prstGeom>
            <a:solidFill>
              <a:srgbClr val="99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Melaksana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Defragmentasi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Rounded Rectangle 17">
              <a:hlinkClick r:id="rId10" action="ppaction://hlinksldjump"/>
            </p:cNvPr>
            <p:cNvSpPr/>
            <p:nvPr/>
          </p:nvSpPr>
          <p:spPr>
            <a:xfrm>
              <a:off x="2819400" y="3124200"/>
              <a:ext cx="4800600" cy="457200"/>
            </a:xfrm>
            <a:prstGeom prst="roundRect">
              <a:avLst/>
            </a:prstGeom>
            <a:solidFill>
              <a:schemeClr val="bg2">
                <a:lumMod val="2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Definisi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Defragmentasi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Rounded Rectangle 18">
              <a:hlinkClick r:id="rId11" action="ppaction://hlinksldjump"/>
            </p:cNvPr>
            <p:cNvSpPr/>
            <p:nvPr/>
          </p:nvSpPr>
          <p:spPr>
            <a:xfrm>
              <a:off x="2819399" y="4572000"/>
              <a:ext cx="4800600" cy="457200"/>
            </a:xfrm>
            <a:prstGeom prst="roundRect">
              <a:avLst/>
            </a:prstGeom>
            <a:solidFill>
              <a:srgbClr val="CC00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Jadual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Defragmentasi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Rounded Rectangle 16">
              <a:hlinkClick r:id="rId12" action="ppaction://hlinksldjump"/>
            </p:cNvPr>
            <p:cNvSpPr/>
            <p:nvPr/>
          </p:nvSpPr>
          <p:spPr>
            <a:xfrm>
              <a:off x="2819399" y="5029200"/>
              <a:ext cx="4800600" cy="457200"/>
            </a:xfrm>
            <a:prstGeom prst="roundRect">
              <a:avLst/>
            </a:prstGeom>
            <a:solidFill>
              <a:srgbClr val="FF99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Perisian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Defragmentasi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DEFINISI DEFRAGMENTASI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81000" y="1524000"/>
            <a:ext cx="6019800" cy="4343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buFont typeface="Arial" pitchFamily="34" charset="0"/>
              <a:buChar char="•"/>
            </a:pPr>
            <a:endParaRPr lang="en-US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l"/>
            <a:endParaRPr lang="en-US" sz="2800" dirty="0" smtClean="0">
              <a:solidFill>
                <a:schemeClr val="tx1"/>
              </a:solidFill>
            </a:endParaRPr>
          </a:p>
          <a:p>
            <a:pPr lvl="0" algn="l"/>
            <a:endParaRPr lang="en-US" sz="2800" dirty="0" smtClean="0">
              <a:solidFill>
                <a:schemeClr val="tx1"/>
              </a:solidFill>
            </a:endParaRPr>
          </a:p>
          <a:p>
            <a:pPr lvl="0" algn="l">
              <a:buFont typeface="Arial" pitchFamily="34" charset="0"/>
              <a:buChar char="•"/>
            </a:pPr>
            <a:endParaRPr lang="en-US" sz="28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Defragmentasi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adalah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proses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untuk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mengorganisasikan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semula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fail-fail yang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telah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terpisah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menyatukan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semula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disusun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dalam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satu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ruang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tunggal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Kebaikannya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</a:t>
            </a:r>
          </a:p>
          <a:p>
            <a:pPr marL="463550" indent="-463550" algn="l"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fail-fail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akan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cepat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diakses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lebih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efisien</a:t>
            </a:r>
            <a:endParaRPr lang="en-US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463550" indent="-463550" algn="l">
              <a:buFont typeface="Arial" pitchFamily="34" charset="0"/>
              <a:buChar char="•"/>
            </a:pP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mengekalkan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prestasi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komputer</a:t>
            </a:r>
            <a:endParaRPr lang="en-US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>
              <a:buFont typeface="Arial" pitchFamily="34" charset="0"/>
              <a:buChar char="•"/>
            </a:pPr>
            <a:endParaRPr lang="en-US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948055" y="5624535"/>
            <a:ext cx="1918860" cy="776174"/>
            <a:chOff x="6948055" y="5624535"/>
            <a:chExt cx="1918860" cy="776174"/>
          </a:xfrm>
        </p:grpSpPr>
        <p:pic>
          <p:nvPicPr>
            <p:cNvPr id="18" name="Picture 39" descr="atih4">
              <a:hlinkClick r:id="" action="ppaction://hlinkshowjump?jump=firstslide">
                <a:snd r:embed="rId2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2" name="Picture 21" descr="exit-button.png">
              <a:hlinkClick r:id="" action="ppaction://hlinkshowjump?jump=endshow"/>
            </p:cNvPr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001024" y="5624535"/>
              <a:ext cx="518326" cy="518326"/>
            </a:xfrm>
            <a:prstGeom prst="rect">
              <a:avLst/>
            </a:prstGeom>
          </p:spPr>
        </p:pic>
        <p:pic>
          <p:nvPicPr>
            <p:cNvPr id="23" name="Picture 22" descr="menu-button.png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05799" y="5638800"/>
              <a:ext cx="504825" cy="504825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6553199" y="2590800"/>
            <a:ext cx="2514601" cy="2362200"/>
            <a:chOff x="2819399" y="3124200"/>
            <a:chExt cx="4800601" cy="2362200"/>
          </a:xfrm>
        </p:grpSpPr>
        <p:sp>
          <p:nvSpPr>
            <p:cNvPr id="25" name="Rounded Rectangle 24">
              <a:hlinkClick r:id="rId7" action="ppaction://hlinksldjump"/>
            </p:cNvPr>
            <p:cNvSpPr/>
            <p:nvPr/>
          </p:nvSpPr>
          <p:spPr>
            <a:xfrm>
              <a:off x="2819399" y="3622960"/>
              <a:ext cx="4800599" cy="457200"/>
            </a:xfrm>
            <a:prstGeom prst="roundRect">
              <a:avLst/>
            </a:prstGeom>
            <a:solidFill>
              <a:srgbClr val="99CC00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Buka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Perisian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ounded Rectangle 25">
              <a:hlinkClick r:id="rId8" action="ppaction://hlinksldjump"/>
            </p:cNvPr>
            <p:cNvSpPr/>
            <p:nvPr/>
          </p:nvSpPr>
          <p:spPr>
            <a:xfrm>
              <a:off x="2819399" y="4107870"/>
              <a:ext cx="4800600" cy="457200"/>
            </a:xfrm>
            <a:prstGeom prst="roundRect">
              <a:avLst/>
            </a:prstGeom>
            <a:solidFill>
              <a:srgbClr val="99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Laksana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ounded Rectangle 26">
              <a:hlinkClick r:id="rId9" action="ppaction://hlinksldjump"/>
            </p:cNvPr>
            <p:cNvSpPr/>
            <p:nvPr/>
          </p:nvSpPr>
          <p:spPr>
            <a:xfrm>
              <a:off x="2819400" y="3124200"/>
              <a:ext cx="4800600" cy="457200"/>
            </a:xfrm>
            <a:prstGeom prst="roundRect">
              <a:avLst/>
            </a:prstGeom>
            <a:solidFill>
              <a:schemeClr val="bg2">
                <a:lumMod val="2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Definisi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ounded Rectangle 27">
              <a:hlinkClick r:id="rId10" action="ppaction://hlinksldjump"/>
            </p:cNvPr>
            <p:cNvSpPr/>
            <p:nvPr/>
          </p:nvSpPr>
          <p:spPr>
            <a:xfrm>
              <a:off x="2819399" y="4572000"/>
              <a:ext cx="4800600" cy="457200"/>
            </a:xfrm>
            <a:prstGeom prst="roundRect">
              <a:avLst/>
            </a:prstGeom>
            <a:solidFill>
              <a:srgbClr val="CC00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Jadual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ounded Rectangle 28">
              <a:hlinkClick r:id="rId11" action="ppaction://hlinksldjump"/>
            </p:cNvPr>
            <p:cNvSpPr/>
            <p:nvPr/>
          </p:nvSpPr>
          <p:spPr>
            <a:xfrm>
              <a:off x="2819399" y="5029200"/>
              <a:ext cx="4800600" cy="457200"/>
            </a:xfrm>
            <a:prstGeom prst="roundRect">
              <a:avLst/>
            </a:prstGeom>
            <a:solidFill>
              <a:srgbClr val="FF99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Perisian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 smtClean="0">
                <a:latin typeface="Arial" pitchFamily="34" charset="0"/>
                <a:cs typeface="Arial" pitchFamily="34" charset="0"/>
              </a:rPr>
              <a:t>CARA UNTUK MEMBUKA PERISIAN DEFRAGMENTASI</a:t>
            </a:r>
            <a:endParaRPr lang="en-MY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defrag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3400" y="1413685"/>
            <a:ext cx="5811838" cy="4910915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6948055" y="5624535"/>
            <a:ext cx="1918860" cy="776174"/>
            <a:chOff x="6948055" y="5624535"/>
            <a:chExt cx="1918860" cy="776174"/>
          </a:xfrm>
        </p:grpSpPr>
        <p:pic>
          <p:nvPicPr>
            <p:cNvPr id="18" name="Picture 39" descr="atih4">
              <a:hlinkClick r:id="" action="ppaction://hlinkshowjump?jump=firstslide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2" name="Picture 21" descr="exit-button.png">
              <a:hlinkClick r:id="" action="ppaction://hlinkshowjump?jump=endshow"/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01024" y="5624535"/>
              <a:ext cx="518326" cy="518326"/>
            </a:xfrm>
            <a:prstGeom prst="rect">
              <a:avLst/>
            </a:prstGeom>
          </p:spPr>
        </p:pic>
        <p:pic>
          <p:nvPicPr>
            <p:cNvPr id="23" name="Picture 22" descr="menu-button.png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305799" y="5638800"/>
              <a:ext cx="504825" cy="504825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6477000" y="2590800"/>
            <a:ext cx="2514601" cy="2362200"/>
            <a:chOff x="2819399" y="3124200"/>
            <a:chExt cx="4800601" cy="2362200"/>
          </a:xfrm>
        </p:grpSpPr>
        <p:sp>
          <p:nvSpPr>
            <p:cNvPr id="25" name="Rounded Rectangle 24">
              <a:hlinkClick r:id="rId9" action="ppaction://hlinksldjump"/>
            </p:cNvPr>
            <p:cNvSpPr/>
            <p:nvPr/>
          </p:nvSpPr>
          <p:spPr>
            <a:xfrm>
              <a:off x="2819399" y="3622960"/>
              <a:ext cx="4800599" cy="457200"/>
            </a:xfrm>
            <a:prstGeom prst="roundRect">
              <a:avLst/>
            </a:prstGeom>
            <a:solidFill>
              <a:srgbClr val="99CC00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Buka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Perisian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ounded Rectangle 25">
              <a:hlinkClick r:id="rId10" action="ppaction://hlinksldjump"/>
            </p:cNvPr>
            <p:cNvSpPr/>
            <p:nvPr/>
          </p:nvSpPr>
          <p:spPr>
            <a:xfrm>
              <a:off x="2819399" y="4107870"/>
              <a:ext cx="4800600" cy="457200"/>
            </a:xfrm>
            <a:prstGeom prst="roundRect">
              <a:avLst/>
            </a:prstGeom>
            <a:solidFill>
              <a:srgbClr val="99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Laksana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Rounded Rectangle 26">
              <a:hlinkClick r:id="rId11" action="ppaction://hlinksldjump"/>
            </p:cNvPr>
            <p:cNvSpPr/>
            <p:nvPr/>
          </p:nvSpPr>
          <p:spPr>
            <a:xfrm>
              <a:off x="2819400" y="3124200"/>
              <a:ext cx="4800600" cy="457200"/>
            </a:xfrm>
            <a:prstGeom prst="roundRect">
              <a:avLst/>
            </a:prstGeom>
            <a:solidFill>
              <a:schemeClr val="bg2">
                <a:lumMod val="2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Definisi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Rounded Rectangle 27">
              <a:hlinkClick r:id="rId12" action="ppaction://hlinksldjump"/>
            </p:cNvPr>
            <p:cNvSpPr/>
            <p:nvPr/>
          </p:nvSpPr>
          <p:spPr>
            <a:xfrm>
              <a:off x="2819399" y="4572000"/>
              <a:ext cx="4800600" cy="457200"/>
            </a:xfrm>
            <a:prstGeom prst="roundRect">
              <a:avLst/>
            </a:prstGeom>
            <a:solidFill>
              <a:srgbClr val="CC00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Jadual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ounded Rectangle 28">
              <a:hlinkClick r:id="rId13" action="ppaction://hlinksldjump"/>
            </p:cNvPr>
            <p:cNvSpPr/>
            <p:nvPr/>
          </p:nvSpPr>
          <p:spPr>
            <a:xfrm>
              <a:off x="2819399" y="5029200"/>
              <a:ext cx="4800600" cy="457200"/>
            </a:xfrm>
            <a:prstGeom prst="roundRect">
              <a:avLst/>
            </a:prstGeom>
            <a:solidFill>
              <a:srgbClr val="FF99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Perisian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 smtClean="0">
                <a:latin typeface="Arial" pitchFamily="34" charset="0"/>
                <a:cs typeface="Arial" pitchFamily="34" charset="0"/>
              </a:rPr>
              <a:t>CARA UNTUK MELAKSANA DEFRAGMENTASI</a:t>
            </a:r>
            <a:endParaRPr lang="en-MY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948055" y="5624535"/>
            <a:ext cx="1918860" cy="776174"/>
            <a:chOff x="6948055" y="5624535"/>
            <a:chExt cx="1918860" cy="776174"/>
          </a:xfrm>
        </p:grpSpPr>
        <p:pic>
          <p:nvPicPr>
            <p:cNvPr id="18" name="Picture 39" descr="atih4">
              <a:hlinkClick r:id="" action="ppaction://hlinkshowjump?jump=firstslide">
                <a:snd r:embed="rId3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sp>
          <p:nvSpPr>
            <p:cNvPr id="19" name="TextBox 18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2" name="Picture 21" descr="exit-button.png">
              <a:hlinkClick r:id="" action="ppaction://hlinkshowjump?jump=endshow"/>
            </p:cNvPr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01024" y="5624535"/>
              <a:ext cx="518326" cy="518326"/>
            </a:xfrm>
            <a:prstGeom prst="rect">
              <a:avLst/>
            </a:prstGeom>
          </p:spPr>
        </p:pic>
        <p:pic>
          <p:nvPicPr>
            <p:cNvPr id="23" name="Picture 22" descr="menu-button.png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305799" y="5638800"/>
              <a:ext cx="504825" cy="504825"/>
            </a:xfrm>
            <a:prstGeom prst="rect">
              <a:avLst/>
            </a:prstGeom>
          </p:spPr>
        </p:pic>
      </p:grpSp>
      <p:pic>
        <p:nvPicPr>
          <p:cNvPr id="25" name="defrag2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93344" y="1752600"/>
            <a:ext cx="6210808" cy="4484687"/>
          </a:xfrm>
          <a:prstGeom prst="rect">
            <a:avLst/>
          </a:prstGeom>
        </p:spPr>
      </p:pic>
      <p:grpSp>
        <p:nvGrpSpPr>
          <p:cNvPr id="27" name="Group 26"/>
          <p:cNvGrpSpPr/>
          <p:nvPr/>
        </p:nvGrpSpPr>
        <p:grpSpPr>
          <a:xfrm>
            <a:off x="6477000" y="2590800"/>
            <a:ext cx="2514601" cy="2362200"/>
            <a:chOff x="2819399" y="3124200"/>
            <a:chExt cx="4800601" cy="2362200"/>
          </a:xfrm>
        </p:grpSpPr>
        <p:sp>
          <p:nvSpPr>
            <p:cNvPr id="28" name="Rounded Rectangle 27">
              <a:hlinkClick r:id="rId9" action="ppaction://hlinksldjump"/>
            </p:cNvPr>
            <p:cNvSpPr/>
            <p:nvPr/>
          </p:nvSpPr>
          <p:spPr>
            <a:xfrm>
              <a:off x="2819399" y="3622960"/>
              <a:ext cx="4800599" cy="457200"/>
            </a:xfrm>
            <a:prstGeom prst="roundRect">
              <a:avLst/>
            </a:prstGeom>
            <a:solidFill>
              <a:srgbClr val="99CC00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Buka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Perisian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Rounded Rectangle 28">
              <a:hlinkClick r:id="rId10" action="ppaction://hlinksldjump"/>
            </p:cNvPr>
            <p:cNvSpPr/>
            <p:nvPr/>
          </p:nvSpPr>
          <p:spPr>
            <a:xfrm>
              <a:off x="2819399" y="4107870"/>
              <a:ext cx="4800600" cy="457200"/>
            </a:xfrm>
            <a:prstGeom prst="roundRect">
              <a:avLst/>
            </a:prstGeom>
            <a:solidFill>
              <a:srgbClr val="99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Laksana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0" name="Rounded Rectangle 29">
              <a:hlinkClick r:id="rId11" action="ppaction://hlinksldjump"/>
            </p:cNvPr>
            <p:cNvSpPr/>
            <p:nvPr/>
          </p:nvSpPr>
          <p:spPr>
            <a:xfrm>
              <a:off x="2819400" y="3124200"/>
              <a:ext cx="4800600" cy="457200"/>
            </a:xfrm>
            <a:prstGeom prst="roundRect">
              <a:avLst/>
            </a:prstGeom>
            <a:solidFill>
              <a:schemeClr val="bg2">
                <a:lumMod val="2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Definisi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" name="Rounded Rectangle 30">
              <a:hlinkClick r:id="rId12" action="ppaction://hlinksldjump"/>
            </p:cNvPr>
            <p:cNvSpPr/>
            <p:nvPr/>
          </p:nvSpPr>
          <p:spPr>
            <a:xfrm>
              <a:off x="2819399" y="4572000"/>
              <a:ext cx="4800600" cy="457200"/>
            </a:xfrm>
            <a:prstGeom prst="roundRect">
              <a:avLst/>
            </a:prstGeom>
            <a:solidFill>
              <a:srgbClr val="CC00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Jadual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Rounded Rectangle 31">
              <a:hlinkClick r:id="rId13" action="ppaction://hlinksldjump"/>
            </p:cNvPr>
            <p:cNvSpPr/>
            <p:nvPr/>
          </p:nvSpPr>
          <p:spPr>
            <a:xfrm>
              <a:off x="2819399" y="5029200"/>
              <a:ext cx="4800600" cy="457200"/>
            </a:xfrm>
            <a:prstGeom prst="roundRect">
              <a:avLst/>
            </a:prstGeom>
            <a:solidFill>
              <a:srgbClr val="FF99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Perisian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000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 smtClean="0">
                <a:latin typeface="Arial" pitchFamily="34" charset="0"/>
                <a:cs typeface="Arial" pitchFamily="34" charset="0"/>
              </a:rPr>
              <a:t>JADUAL DEFRAGMENTASI</a:t>
            </a:r>
            <a:endParaRPr lang="en-MY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Rounded Rectangle 3"/>
          <p:cNvSpPr/>
          <p:nvPr/>
        </p:nvSpPr>
        <p:spPr>
          <a:xfrm>
            <a:off x="228600" y="1371600"/>
            <a:ext cx="6019800" cy="4343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buFont typeface="Arial" pitchFamily="34" charset="0"/>
              <a:buChar char="•"/>
            </a:pPr>
            <a:endParaRPr lang="en-US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l"/>
            <a:endParaRPr lang="en-US" sz="2400" dirty="0" smtClean="0">
              <a:solidFill>
                <a:schemeClr val="tx1"/>
              </a:solidFill>
            </a:endParaRPr>
          </a:p>
          <a:p>
            <a:pPr lvl="0" algn="l"/>
            <a:endParaRPr lang="en-US" sz="2400" dirty="0" smtClean="0">
              <a:solidFill>
                <a:schemeClr val="tx1"/>
              </a:solidFill>
            </a:endParaRPr>
          </a:p>
          <a:p>
            <a:pPr lvl="0" algn="l">
              <a:buFont typeface="Arial" pitchFamily="34" charset="0"/>
              <a:buChar char="•"/>
            </a:pPr>
            <a:endParaRPr lang="en-US" sz="2000" dirty="0" smtClean="0">
              <a:solidFill>
                <a:schemeClr val="tx1"/>
              </a:solidFill>
            </a:endParaRPr>
          </a:p>
          <a:p>
            <a:pPr algn="l"/>
            <a:r>
              <a:rPr lang="en-US" sz="2800" dirty="0" smtClean="0">
                <a:solidFill>
                  <a:schemeClr val="tx1"/>
                </a:solidFill>
              </a:rPr>
              <a:t>DEFINISI DEFRAGMENTASI</a:t>
            </a:r>
          </a:p>
          <a:p>
            <a:pPr algn="l"/>
            <a:endParaRPr lang="en-US" sz="2000" dirty="0">
              <a:solidFill>
                <a:schemeClr val="tx1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Organisasi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fail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folder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akan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meninggalkan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free space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ruang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tersendiri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Oleh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itu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fail-fail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baru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dapat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disimpan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lebih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teratur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menyebabkan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proses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defragmentasi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tidak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perlu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dilakukan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lebih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kerap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l">
              <a:buFont typeface="Arial" pitchFamily="34" charset="0"/>
              <a:buChar char="•"/>
            </a:pP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Defragmentasi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boleh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dilakukan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secara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berkala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cara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menetapkan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jadual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yang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disediakan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ini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proses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mendapatkan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fail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atau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folder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menjadi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lebih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efisien</a:t>
            </a:r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2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>
              <a:buFont typeface="Arial" pitchFamily="34" charset="0"/>
              <a:buChar char="•"/>
            </a:pPr>
            <a:endParaRPr lang="en-US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81000" y="1524000"/>
            <a:ext cx="6019800" cy="4343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buFont typeface="Arial" pitchFamily="34" charset="0"/>
              <a:buChar char="•"/>
            </a:pPr>
            <a:endParaRPr lang="en-US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algn="l"/>
            <a:endParaRPr lang="en-US" sz="2800" dirty="0" smtClean="0">
              <a:solidFill>
                <a:schemeClr val="tx1"/>
              </a:solidFill>
            </a:endParaRPr>
          </a:p>
          <a:p>
            <a:pPr lvl="0" algn="l"/>
            <a:endParaRPr lang="en-US" sz="2800" dirty="0" smtClean="0">
              <a:solidFill>
                <a:schemeClr val="tx1"/>
              </a:solidFill>
            </a:endParaRPr>
          </a:p>
          <a:p>
            <a:pPr lvl="0" algn="l">
              <a:buFont typeface="Arial" pitchFamily="34" charset="0"/>
              <a:buChar char="•"/>
            </a:pPr>
            <a:endParaRPr lang="en-US" sz="2800" dirty="0" smtClean="0">
              <a:solidFill>
                <a:schemeClr val="tx1"/>
              </a:solidFill>
            </a:endParaRPr>
          </a:p>
          <a:p>
            <a:pPr marL="463550" algn="l"/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Defragmentasi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boleh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dilakukan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secara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berkala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cara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menetapkan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jadual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yang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disediakan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ini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proses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mendapatkan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fail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atau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folder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menjadi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lebih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efisien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l"/>
            <a:endParaRPr lang="en-US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/>
            <a:endParaRPr lang="en-US" sz="2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l">
              <a:buFont typeface="Arial" pitchFamily="34" charset="0"/>
              <a:buChar char="•"/>
            </a:pPr>
            <a:endParaRPr lang="en-US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3276600" y="6248400"/>
            <a:ext cx="1219200" cy="381000"/>
            <a:chOff x="2743200" y="5791200"/>
            <a:chExt cx="1219200" cy="381000"/>
          </a:xfrm>
        </p:grpSpPr>
        <p:sp>
          <p:nvSpPr>
            <p:cNvPr id="14" name="Rounded Rectangle 13"/>
            <p:cNvSpPr/>
            <p:nvPr/>
          </p:nvSpPr>
          <p:spPr>
            <a:xfrm>
              <a:off x="2743200" y="5791200"/>
              <a:ext cx="7620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/ 2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Chevron 14">
              <a:hlinkClick r:id="" action="ppaction://hlinkshowjump?jump=nextslide"/>
            </p:cNvPr>
            <p:cNvSpPr/>
            <p:nvPr/>
          </p:nvSpPr>
          <p:spPr>
            <a:xfrm>
              <a:off x="356754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477000" y="2590800"/>
            <a:ext cx="2514601" cy="2362200"/>
            <a:chOff x="2819399" y="3124200"/>
            <a:chExt cx="4800601" cy="2362200"/>
          </a:xfrm>
        </p:grpSpPr>
        <p:sp>
          <p:nvSpPr>
            <p:cNvPr id="22" name="Rounded Rectangle 21">
              <a:hlinkClick r:id="rId2" action="ppaction://hlinksldjump"/>
            </p:cNvPr>
            <p:cNvSpPr/>
            <p:nvPr/>
          </p:nvSpPr>
          <p:spPr>
            <a:xfrm>
              <a:off x="2819399" y="3622960"/>
              <a:ext cx="4800599" cy="457200"/>
            </a:xfrm>
            <a:prstGeom prst="roundRect">
              <a:avLst/>
            </a:prstGeom>
            <a:solidFill>
              <a:srgbClr val="99CC00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Buka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Perisian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Rounded Rectangle 22">
              <a:hlinkClick r:id="rId3" action="ppaction://hlinksldjump"/>
            </p:cNvPr>
            <p:cNvSpPr/>
            <p:nvPr/>
          </p:nvSpPr>
          <p:spPr>
            <a:xfrm>
              <a:off x="2819399" y="4107870"/>
              <a:ext cx="4800600" cy="457200"/>
            </a:xfrm>
            <a:prstGeom prst="roundRect">
              <a:avLst/>
            </a:prstGeom>
            <a:solidFill>
              <a:srgbClr val="99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Laksana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Rounded Rectangle 23">
              <a:hlinkClick r:id="rId4" action="ppaction://hlinksldjump"/>
            </p:cNvPr>
            <p:cNvSpPr/>
            <p:nvPr/>
          </p:nvSpPr>
          <p:spPr>
            <a:xfrm>
              <a:off x="2819400" y="3124200"/>
              <a:ext cx="4800600" cy="457200"/>
            </a:xfrm>
            <a:prstGeom prst="roundRect">
              <a:avLst/>
            </a:prstGeom>
            <a:solidFill>
              <a:schemeClr val="bg2">
                <a:lumMod val="2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Definisi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Rounded Rectangle 24">
              <a:hlinkClick r:id="rId5" action="ppaction://hlinksldjump"/>
            </p:cNvPr>
            <p:cNvSpPr/>
            <p:nvPr/>
          </p:nvSpPr>
          <p:spPr>
            <a:xfrm>
              <a:off x="2819399" y="4572000"/>
              <a:ext cx="4800600" cy="457200"/>
            </a:xfrm>
            <a:prstGeom prst="roundRect">
              <a:avLst/>
            </a:prstGeom>
            <a:solidFill>
              <a:srgbClr val="CC00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Jadual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6" name="Rounded Rectangle 25">
              <a:hlinkClick r:id="rId6" action="ppaction://hlinksldjump"/>
            </p:cNvPr>
            <p:cNvSpPr/>
            <p:nvPr/>
          </p:nvSpPr>
          <p:spPr>
            <a:xfrm>
              <a:off x="2819399" y="5029200"/>
              <a:ext cx="4800600" cy="457200"/>
            </a:xfrm>
            <a:prstGeom prst="roundRect">
              <a:avLst/>
            </a:prstGeom>
            <a:solidFill>
              <a:srgbClr val="FF99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Perisian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 smtClean="0">
                <a:latin typeface="Arial" pitchFamily="34" charset="0"/>
                <a:cs typeface="Arial" pitchFamily="34" charset="0"/>
              </a:rPr>
              <a:t>MENETAPKAN</a:t>
            </a:r>
            <a:r>
              <a:rPr lang="en-MY" dirty="0" smtClean="0"/>
              <a:t> JADUAL DEFRAGMENTASI</a:t>
            </a:r>
            <a:endParaRPr lang="en-MY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5692775" cy="4534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971800"/>
            <a:ext cx="41529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5"/>
          <p:cNvSpPr/>
          <p:nvPr/>
        </p:nvSpPr>
        <p:spPr bwMode="auto">
          <a:xfrm>
            <a:off x="4114800" y="2133600"/>
            <a:ext cx="2057400" cy="83820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 w="38100">
                <a:solidFill>
                  <a:schemeClr val="tx1"/>
                </a:solidFill>
              </a:ln>
              <a:noFill/>
              <a:effectLst/>
              <a:latin typeface="Arial" charset="0"/>
            </a:endParaRPr>
          </a:p>
        </p:txBody>
      </p:sp>
      <p:cxnSp>
        <p:nvCxnSpPr>
          <p:cNvPr id="8" name="Straight Arrow Connector 7"/>
          <p:cNvCxnSpPr>
            <a:stCxn id="6" idx="4"/>
          </p:cNvCxnSpPr>
          <p:nvPr/>
        </p:nvCxnSpPr>
        <p:spPr bwMode="auto">
          <a:xfrm flipH="1">
            <a:off x="4419600" y="2971800"/>
            <a:ext cx="723900" cy="6096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15" name="Group 14"/>
          <p:cNvGrpSpPr/>
          <p:nvPr/>
        </p:nvGrpSpPr>
        <p:grpSpPr>
          <a:xfrm>
            <a:off x="2819399" y="6400800"/>
            <a:ext cx="1219201" cy="381000"/>
            <a:chOff x="2285999" y="5791200"/>
            <a:chExt cx="1219201" cy="381000"/>
          </a:xfrm>
        </p:grpSpPr>
        <p:sp>
          <p:nvSpPr>
            <p:cNvPr id="16" name="Rounded Rectangle 15"/>
            <p:cNvSpPr/>
            <p:nvPr/>
          </p:nvSpPr>
          <p:spPr>
            <a:xfrm>
              <a:off x="2743200" y="5791200"/>
              <a:ext cx="7620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 / 2 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Chevron 16">
              <a:hlinkClick r:id="" action="ppaction://hlinkshowjump?jump=previousslide"/>
            </p:cNvPr>
            <p:cNvSpPr/>
            <p:nvPr/>
          </p:nvSpPr>
          <p:spPr>
            <a:xfrm flipH="1">
              <a:off x="2285999" y="5825830"/>
              <a:ext cx="401775" cy="346370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948055" y="5624535"/>
            <a:ext cx="1918860" cy="776174"/>
            <a:chOff x="6948055" y="5624535"/>
            <a:chExt cx="1918860" cy="776174"/>
          </a:xfrm>
        </p:grpSpPr>
        <p:pic>
          <p:nvPicPr>
            <p:cNvPr id="25" name="Picture 39" descr="atih4">
              <a:hlinkClick r:id="" action="ppaction://hlinkshowjump?jump=firstslide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sp>
          <p:nvSpPr>
            <p:cNvPr id="26" name="TextBox 25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9" name="Picture 28" descr="exit-button.png">
              <a:hlinkClick r:id="" action="ppaction://hlinkshowjump?jump=endshow"/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01024" y="5624535"/>
              <a:ext cx="518326" cy="518326"/>
            </a:xfrm>
            <a:prstGeom prst="rect">
              <a:avLst/>
            </a:prstGeom>
          </p:spPr>
        </p:pic>
        <p:pic>
          <p:nvPicPr>
            <p:cNvPr id="30" name="Picture 29" descr="menu-button.png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305799" y="5638800"/>
              <a:ext cx="504825" cy="504825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6477000" y="2590800"/>
            <a:ext cx="2514601" cy="2362200"/>
            <a:chOff x="2819399" y="3124200"/>
            <a:chExt cx="4800601" cy="2362200"/>
          </a:xfrm>
        </p:grpSpPr>
        <p:sp>
          <p:nvSpPr>
            <p:cNvPr id="31" name="Rounded Rectangle 30">
              <a:hlinkClick r:id="rId9" action="ppaction://hlinksldjump"/>
            </p:cNvPr>
            <p:cNvSpPr/>
            <p:nvPr/>
          </p:nvSpPr>
          <p:spPr>
            <a:xfrm>
              <a:off x="2819399" y="3622960"/>
              <a:ext cx="4800599" cy="457200"/>
            </a:xfrm>
            <a:prstGeom prst="roundRect">
              <a:avLst/>
            </a:prstGeom>
            <a:solidFill>
              <a:srgbClr val="99CC00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Buka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Perisian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Rounded Rectangle 31">
              <a:hlinkClick r:id="rId10" action="ppaction://hlinksldjump"/>
            </p:cNvPr>
            <p:cNvSpPr/>
            <p:nvPr/>
          </p:nvSpPr>
          <p:spPr>
            <a:xfrm>
              <a:off x="2819399" y="4107870"/>
              <a:ext cx="4800600" cy="457200"/>
            </a:xfrm>
            <a:prstGeom prst="roundRect">
              <a:avLst/>
            </a:prstGeom>
            <a:solidFill>
              <a:srgbClr val="99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Laksana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3" name="Rounded Rectangle 32">
              <a:hlinkClick r:id="rId11" action="ppaction://hlinksldjump"/>
            </p:cNvPr>
            <p:cNvSpPr/>
            <p:nvPr/>
          </p:nvSpPr>
          <p:spPr>
            <a:xfrm>
              <a:off x="2819400" y="3124200"/>
              <a:ext cx="4800600" cy="457200"/>
            </a:xfrm>
            <a:prstGeom prst="roundRect">
              <a:avLst/>
            </a:prstGeom>
            <a:solidFill>
              <a:schemeClr val="bg2">
                <a:lumMod val="2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Definisi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Rounded Rectangle 33">
              <a:hlinkClick r:id="rId12" action="ppaction://hlinksldjump"/>
            </p:cNvPr>
            <p:cNvSpPr/>
            <p:nvPr/>
          </p:nvSpPr>
          <p:spPr>
            <a:xfrm>
              <a:off x="2819399" y="4572000"/>
              <a:ext cx="4800600" cy="457200"/>
            </a:xfrm>
            <a:prstGeom prst="roundRect">
              <a:avLst/>
            </a:prstGeom>
            <a:solidFill>
              <a:srgbClr val="CC00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Jadual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Rounded Rectangle 34">
              <a:hlinkClick r:id="rId13" action="ppaction://hlinksldjump"/>
            </p:cNvPr>
            <p:cNvSpPr/>
            <p:nvPr/>
          </p:nvSpPr>
          <p:spPr>
            <a:xfrm>
              <a:off x="2819399" y="5029200"/>
              <a:ext cx="4800600" cy="457200"/>
            </a:xfrm>
            <a:prstGeom prst="roundRect">
              <a:avLst/>
            </a:prstGeom>
            <a:solidFill>
              <a:srgbClr val="FF99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Perisian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Perisian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Defrag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Terdapat</a:t>
            </a:r>
            <a:r>
              <a:rPr lang="en-US" dirty="0" smtClean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perisian</a:t>
            </a:r>
            <a:r>
              <a:rPr lang="en-US" dirty="0" smtClean="0"/>
              <a:t> Defrag yang </a:t>
            </a:r>
            <a:r>
              <a:rPr lang="en-US" dirty="0" err="1" smtClean="0"/>
              <a:t>boleh</a:t>
            </a:r>
            <a:r>
              <a:rPr lang="en-US" dirty="0" smtClean="0"/>
              <a:t> </a:t>
            </a:r>
            <a:r>
              <a:rPr lang="en-US" dirty="0" err="1" smtClean="0"/>
              <a:t>didapati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percuma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Internet. </a:t>
            </a:r>
            <a:r>
              <a:rPr lang="en-US" dirty="0" err="1" smtClean="0"/>
              <a:t>Antaranya</a:t>
            </a:r>
            <a:r>
              <a:rPr lang="en-US" dirty="0" smtClean="0"/>
              <a:t> </a:t>
            </a:r>
            <a:r>
              <a:rPr lang="en-US" dirty="0" err="1" smtClean="0"/>
              <a:t>ialah</a:t>
            </a:r>
            <a:r>
              <a:rPr lang="en-US" dirty="0" smtClean="0"/>
              <a:t> :</a:t>
            </a:r>
          </a:p>
          <a:p>
            <a:pPr lvl="1"/>
            <a:r>
              <a:rPr lang="en-US" dirty="0" err="1" smtClean="0"/>
              <a:t>Auslogic</a:t>
            </a:r>
            <a:r>
              <a:rPr lang="en-US" dirty="0" smtClean="0"/>
              <a:t> Disk Defrag</a:t>
            </a:r>
          </a:p>
          <a:p>
            <a:pPr lvl="1"/>
            <a:r>
              <a:rPr lang="en-US" dirty="0" err="1" smtClean="0"/>
              <a:t>MyDefrag</a:t>
            </a:r>
            <a:endParaRPr lang="en-US" dirty="0" smtClean="0"/>
          </a:p>
          <a:p>
            <a:pPr lvl="1"/>
            <a:r>
              <a:rPr lang="en-US" dirty="0" err="1" smtClean="0"/>
              <a:t>Defraggler</a:t>
            </a:r>
            <a:r>
              <a:rPr lang="en-US" dirty="0" smtClean="0"/>
              <a:t> 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2514600" y="4038600"/>
            <a:ext cx="4267200" cy="914400"/>
            <a:chOff x="2514600" y="4038600"/>
            <a:chExt cx="4267200" cy="914400"/>
          </a:xfrm>
        </p:grpSpPr>
        <p:sp>
          <p:nvSpPr>
            <p:cNvPr id="5" name="Rounded Rectangle 4">
              <a:hlinkClick r:id="rId2" action="ppaction://hlinksldjump"/>
            </p:cNvPr>
            <p:cNvSpPr/>
            <p:nvPr/>
          </p:nvSpPr>
          <p:spPr bwMode="auto">
            <a:xfrm>
              <a:off x="2514600" y="4038600"/>
              <a:ext cx="4267200" cy="457200"/>
            </a:xfrm>
            <a:prstGeom prst="round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9525" cap="flat" cmpd="sng" algn="ctr">
              <a:solidFill>
                <a:srgbClr val="336600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</a:rPr>
                <a:t>Instalasi</a:t>
              </a:r>
              <a:r>
                <a:rPr lang="en-US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</a:rPr>
                <a:t> </a:t>
              </a:r>
              <a:r>
                <a:rPr lang="en-US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</a:rPr>
                <a:t>Perisian</a:t>
              </a:r>
              <a:r>
                <a:rPr lang="en-US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</a:rPr>
                <a:t> </a:t>
              </a:r>
              <a:r>
                <a:rPr lang="en-US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</a:rPr>
                <a:t>Auslogic</a:t>
              </a:r>
              <a:endParaRPr kumimoji="0" lang="en-US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6" name="Rounded Rectangle 5">
              <a:hlinkClick r:id="rId3" action="ppaction://hlinksldjump"/>
            </p:cNvPr>
            <p:cNvSpPr/>
            <p:nvPr/>
          </p:nvSpPr>
          <p:spPr bwMode="auto">
            <a:xfrm>
              <a:off x="2514600" y="4495800"/>
              <a:ext cx="4267200" cy="457200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  <a:ln w="9525" cap="flat" cmpd="sng" algn="ctr">
              <a:solidFill>
                <a:srgbClr val="336600"/>
              </a:solidFill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</a:rPr>
                <a:t>Melaksana</a:t>
              </a:r>
              <a:r>
                <a:rPr lang="en-US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</a:rPr>
                <a:t> </a:t>
              </a:r>
              <a:r>
                <a:rPr lang="en-US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</a:rPr>
                <a:t>Perisian</a:t>
              </a:r>
              <a:r>
                <a:rPr lang="en-US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</a:rPr>
                <a:t> </a:t>
              </a:r>
              <a:r>
                <a:rPr lang="en-US" dirty="0" err="1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</a:rPr>
                <a:t>Auslogic</a:t>
              </a:r>
              <a:r>
                <a:rPr lang="en-US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Arial" charset="0"/>
                </a:rPr>
                <a:t> </a:t>
              </a:r>
              <a:endParaRPr kumimoji="0" lang="en-US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581400" y="6248400"/>
            <a:ext cx="1219200" cy="381000"/>
            <a:chOff x="2743200" y="5791200"/>
            <a:chExt cx="1219200" cy="381000"/>
          </a:xfrm>
        </p:grpSpPr>
        <p:sp>
          <p:nvSpPr>
            <p:cNvPr id="9" name="Rounded Rectangle 8"/>
            <p:cNvSpPr/>
            <p:nvPr/>
          </p:nvSpPr>
          <p:spPr>
            <a:xfrm>
              <a:off x="2743200" y="5791200"/>
              <a:ext cx="7620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/ 3</a:t>
              </a:r>
              <a:endPara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Chevron 9">
              <a:hlinkClick r:id="" action="ppaction://hlinkshowjump?jump=nextslide"/>
            </p:cNvPr>
            <p:cNvSpPr/>
            <p:nvPr/>
          </p:nvSpPr>
          <p:spPr>
            <a:xfrm>
              <a:off x="356754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948055" y="5624535"/>
            <a:ext cx="1918860" cy="776174"/>
            <a:chOff x="6948055" y="5624535"/>
            <a:chExt cx="1918860" cy="776174"/>
          </a:xfrm>
        </p:grpSpPr>
        <p:pic>
          <p:nvPicPr>
            <p:cNvPr id="13" name="Picture 39" descr="atih4">
              <a:hlinkClick r:id="" action="ppaction://hlinkshowjump?jump=firstslide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sp>
          <p:nvSpPr>
            <p:cNvPr id="14" name="TextBox 13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7" name="Picture 16" descr="exit-button.png">
              <a:hlinkClick r:id="" action="ppaction://hlinkshowjump?jump=endshow"/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001024" y="5624535"/>
              <a:ext cx="518326" cy="518326"/>
            </a:xfrm>
            <a:prstGeom prst="rect">
              <a:avLst/>
            </a:prstGeom>
          </p:spPr>
        </p:pic>
        <p:pic>
          <p:nvPicPr>
            <p:cNvPr id="18" name="Picture 17" descr="menu-button.png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305799" y="5638800"/>
              <a:ext cx="504825" cy="504825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Instalasi</a:t>
            </a:r>
            <a:r>
              <a:rPr lang="en-US" dirty="0" smtClean="0"/>
              <a:t> </a:t>
            </a:r>
            <a:r>
              <a:rPr lang="en-US" dirty="0" err="1" smtClean="0"/>
              <a:t>Auslogic</a:t>
            </a:r>
            <a:endParaRPr lang="en-US" dirty="0"/>
          </a:p>
        </p:txBody>
      </p:sp>
      <p:pic>
        <p:nvPicPr>
          <p:cNvPr id="4" name="defrag3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38150" y="1198239"/>
            <a:ext cx="5886450" cy="4973961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6477000" y="2590800"/>
            <a:ext cx="2514601" cy="2362200"/>
            <a:chOff x="2819399" y="3124200"/>
            <a:chExt cx="4800601" cy="2362200"/>
          </a:xfrm>
        </p:grpSpPr>
        <p:sp>
          <p:nvSpPr>
            <p:cNvPr id="6" name="Rounded Rectangle 5">
              <a:hlinkClick r:id="rId4" action="ppaction://hlinksldjump"/>
            </p:cNvPr>
            <p:cNvSpPr/>
            <p:nvPr/>
          </p:nvSpPr>
          <p:spPr>
            <a:xfrm>
              <a:off x="2819399" y="3622960"/>
              <a:ext cx="4800599" cy="457200"/>
            </a:xfrm>
            <a:prstGeom prst="roundRect">
              <a:avLst/>
            </a:prstGeom>
            <a:solidFill>
              <a:srgbClr val="99CC00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Buka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Perisian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ounded Rectangle 6">
              <a:hlinkClick r:id="rId5" action="ppaction://hlinksldjump"/>
            </p:cNvPr>
            <p:cNvSpPr/>
            <p:nvPr/>
          </p:nvSpPr>
          <p:spPr>
            <a:xfrm>
              <a:off x="2819399" y="4107870"/>
              <a:ext cx="4800600" cy="457200"/>
            </a:xfrm>
            <a:prstGeom prst="roundRect">
              <a:avLst/>
            </a:prstGeom>
            <a:solidFill>
              <a:srgbClr val="99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Laksana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ounded Rectangle 7">
              <a:hlinkClick r:id="rId6" action="ppaction://hlinksldjump"/>
            </p:cNvPr>
            <p:cNvSpPr/>
            <p:nvPr/>
          </p:nvSpPr>
          <p:spPr>
            <a:xfrm>
              <a:off x="2819400" y="3124200"/>
              <a:ext cx="4800600" cy="457200"/>
            </a:xfrm>
            <a:prstGeom prst="roundRect">
              <a:avLst/>
            </a:prstGeom>
            <a:solidFill>
              <a:schemeClr val="bg2">
                <a:lumMod val="2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Definisi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Rounded Rectangle 8">
              <a:hlinkClick r:id="rId7" action="ppaction://hlinksldjump"/>
            </p:cNvPr>
            <p:cNvSpPr/>
            <p:nvPr/>
          </p:nvSpPr>
          <p:spPr>
            <a:xfrm>
              <a:off x="2819399" y="4572000"/>
              <a:ext cx="4800600" cy="457200"/>
            </a:xfrm>
            <a:prstGeom prst="roundRect">
              <a:avLst/>
            </a:prstGeom>
            <a:solidFill>
              <a:srgbClr val="CC0099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Jadual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Rounded Rectangle 9">
              <a:hlinkClick r:id="rId8" action="ppaction://hlinksldjump"/>
            </p:cNvPr>
            <p:cNvSpPr/>
            <p:nvPr/>
          </p:nvSpPr>
          <p:spPr>
            <a:xfrm>
              <a:off x="2819399" y="5029200"/>
              <a:ext cx="4800600" cy="457200"/>
            </a:xfrm>
            <a:prstGeom prst="roundRect">
              <a:avLst/>
            </a:prstGeom>
            <a:solidFill>
              <a:srgbClr val="FF99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Perisian</a:t>
              </a:r>
              <a:r>
                <a:rPr lang="en-US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 Defrag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124200" y="6248400"/>
            <a:ext cx="1698009" cy="381000"/>
            <a:chOff x="2819399" y="6400800"/>
            <a:chExt cx="1698009" cy="381000"/>
          </a:xfrm>
        </p:grpSpPr>
        <p:grpSp>
          <p:nvGrpSpPr>
            <p:cNvPr id="11" name="Group 10"/>
            <p:cNvGrpSpPr/>
            <p:nvPr/>
          </p:nvGrpSpPr>
          <p:grpSpPr>
            <a:xfrm>
              <a:off x="2819399" y="6400800"/>
              <a:ext cx="1219201" cy="381000"/>
              <a:chOff x="2285999" y="5791200"/>
              <a:chExt cx="1219201" cy="381000"/>
            </a:xfrm>
          </p:grpSpPr>
          <p:sp>
            <p:nvSpPr>
              <p:cNvPr id="12" name="Rounded Rectangle 11"/>
              <p:cNvSpPr/>
              <p:nvPr/>
            </p:nvSpPr>
            <p:spPr>
              <a:xfrm>
                <a:off x="2743200" y="5791200"/>
                <a:ext cx="762000" cy="3810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2/ 3 </a:t>
                </a:r>
                <a:endParaRPr 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3" name="Chevron 12">
                <a:hlinkClick r:id="" action="ppaction://hlinkshowjump?jump=previousslide"/>
              </p:cNvPr>
              <p:cNvSpPr/>
              <p:nvPr/>
            </p:nvSpPr>
            <p:spPr>
              <a:xfrm flipH="1">
                <a:off x="2285999" y="5825830"/>
                <a:ext cx="401775" cy="346370"/>
              </a:xfrm>
              <a:prstGeom prst="chevron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Chevron 13">
              <a:hlinkClick r:id="" action="ppaction://hlinkshowjump?jump=nextslide"/>
            </p:cNvPr>
            <p:cNvSpPr/>
            <p:nvPr/>
          </p:nvSpPr>
          <p:spPr>
            <a:xfrm>
              <a:off x="4122548" y="6435435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948055" y="5624535"/>
            <a:ext cx="1918860" cy="776174"/>
            <a:chOff x="6948055" y="5624535"/>
            <a:chExt cx="1918860" cy="776174"/>
          </a:xfrm>
        </p:grpSpPr>
        <p:pic>
          <p:nvPicPr>
            <p:cNvPr id="17" name="Picture 39" descr="atih4">
              <a:hlinkClick r:id="" action="ppaction://hlinkshowjump?jump=firstslide">
                <a:snd r:embed="rId9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21" name="Picture 20" descr="exit-button.png">
              <a:hlinkClick r:id="" action="ppaction://hlinkshowjump?jump=endshow"/>
            </p:cNvPr>
            <p:cNvPicPr>
              <a:picLocks noChangeAspect="1"/>
            </p:cNvPicPr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001024" y="5624535"/>
              <a:ext cx="518326" cy="518326"/>
            </a:xfrm>
            <a:prstGeom prst="rect">
              <a:avLst/>
            </a:prstGeom>
          </p:spPr>
        </p:pic>
        <p:pic>
          <p:nvPicPr>
            <p:cNvPr id="22" name="Picture 21" descr="menu-button.png">
              <a:hlinkClick r:id="rId12" action="ppaction://hlinksldjump"/>
            </p:cNvPr>
            <p:cNvPicPr>
              <a:picLocks noChangeAspect="1"/>
            </p:cNvPicPr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305799" y="5638800"/>
              <a:ext cx="504825" cy="504825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plat utk JUK PLuG">
  <a:themeElements>
    <a:clrScheme name="Air">
      <a:dk1>
        <a:sysClr val="windowText" lastClr="000000"/>
      </a:dk1>
      <a:lt1>
        <a:sysClr val="window" lastClr="FFFFFF"/>
      </a:lt1>
      <a:dk2>
        <a:srgbClr val="17375D"/>
      </a:dk2>
      <a:lt2>
        <a:srgbClr val="BEDBFE"/>
      </a:lt2>
      <a:accent1>
        <a:srgbClr val="686F3A"/>
      </a:accent1>
      <a:accent2>
        <a:srgbClr val="165996"/>
      </a:accent2>
      <a:accent3>
        <a:srgbClr val="7276A0"/>
      </a:accent3>
      <a:accent4>
        <a:srgbClr val="7DB434"/>
      </a:accent4>
      <a:accent5>
        <a:srgbClr val="D28300"/>
      </a:accent5>
      <a:accent6>
        <a:srgbClr val="2B62CB"/>
      </a:accent6>
      <a:hlink>
        <a:srgbClr val="B58900"/>
      </a:hlink>
      <a:folHlink>
        <a:srgbClr val="B55C39"/>
      </a:folHlink>
    </a:clrScheme>
    <a:fontScheme name="nari_tes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ari_test 1">
        <a:dk1>
          <a:srgbClr val="2A4C41"/>
        </a:dk1>
        <a:lt1>
          <a:srgbClr val="FFFFFF"/>
        </a:lt1>
        <a:dk2>
          <a:srgbClr val="000000"/>
        </a:dk2>
        <a:lt2>
          <a:srgbClr val="DDDDDD"/>
        </a:lt2>
        <a:accent1>
          <a:srgbClr val="42A693"/>
        </a:accent1>
        <a:accent2>
          <a:srgbClr val="BDC761"/>
        </a:accent2>
        <a:accent3>
          <a:srgbClr val="FFFFFF"/>
        </a:accent3>
        <a:accent4>
          <a:srgbClr val="224036"/>
        </a:accent4>
        <a:accent5>
          <a:srgbClr val="B0D0C8"/>
        </a:accent5>
        <a:accent6>
          <a:srgbClr val="ABB457"/>
        </a:accent6>
        <a:hlink>
          <a:srgbClr val="91CB65"/>
        </a:hlink>
        <a:folHlink>
          <a:srgbClr val="749B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ri_test 2">
        <a:dk1>
          <a:srgbClr val="7B5437"/>
        </a:dk1>
        <a:lt1>
          <a:srgbClr val="FFFFFF"/>
        </a:lt1>
        <a:dk2>
          <a:srgbClr val="000000"/>
        </a:dk2>
        <a:lt2>
          <a:srgbClr val="DDDDDD"/>
        </a:lt2>
        <a:accent1>
          <a:srgbClr val="DA740E"/>
        </a:accent1>
        <a:accent2>
          <a:srgbClr val="E4C244"/>
        </a:accent2>
        <a:accent3>
          <a:srgbClr val="FFFFFF"/>
        </a:accent3>
        <a:accent4>
          <a:srgbClr val="68462D"/>
        </a:accent4>
        <a:accent5>
          <a:srgbClr val="EABCAA"/>
        </a:accent5>
        <a:accent6>
          <a:srgbClr val="CFB03D"/>
        </a:accent6>
        <a:hlink>
          <a:srgbClr val="C3D15F"/>
        </a:hlink>
        <a:folHlink>
          <a:srgbClr val="3B70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ri_test 3">
        <a:dk1>
          <a:srgbClr val="2A487E"/>
        </a:dk1>
        <a:lt1>
          <a:srgbClr val="FFFFFF"/>
        </a:lt1>
        <a:dk2>
          <a:srgbClr val="000000"/>
        </a:dk2>
        <a:lt2>
          <a:srgbClr val="DDDDDD"/>
        </a:lt2>
        <a:accent1>
          <a:srgbClr val="005AB4"/>
        </a:accent1>
        <a:accent2>
          <a:srgbClr val="DE9254"/>
        </a:accent2>
        <a:accent3>
          <a:srgbClr val="FFFFFF"/>
        </a:accent3>
        <a:accent4>
          <a:srgbClr val="223C6B"/>
        </a:accent4>
        <a:accent5>
          <a:srgbClr val="AAB5D6"/>
        </a:accent5>
        <a:accent6>
          <a:srgbClr val="C9844B"/>
        </a:accent6>
        <a:hlink>
          <a:srgbClr val="7CA7CE"/>
        </a:hlink>
        <a:folHlink>
          <a:srgbClr val="C1BE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 utk JUK PLuG</Template>
  <TotalTime>296</TotalTime>
  <Words>296</Words>
  <Application>Microsoft Office PowerPoint</Application>
  <PresentationFormat>On-screen Show (4:3)</PresentationFormat>
  <Paragraphs>122</Paragraphs>
  <Slides>11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Trebuchet MS</vt:lpstr>
      <vt:lpstr>Verdana</vt:lpstr>
      <vt:lpstr>Wingdings</vt:lpstr>
      <vt:lpstr>templat utk JUK PLuG</vt:lpstr>
      <vt:lpstr>PowerPoint Presentation</vt:lpstr>
      <vt:lpstr>PowerPoint Presentation</vt:lpstr>
      <vt:lpstr>DEFINISI DEFRAGMENTASI</vt:lpstr>
      <vt:lpstr>CARA UNTUK MEMBUKA PERISIAN DEFRAGMENTASI</vt:lpstr>
      <vt:lpstr>CARA UNTUK MELAKSANA DEFRAGMENTASI</vt:lpstr>
      <vt:lpstr>JADUAL DEFRAGMENTASI</vt:lpstr>
      <vt:lpstr>MENETAPKAN JADUAL DEFRAGMENTASI</vt:lpstr>
      <vt:lpstr>Perisian untuk Defrag</vt:lpstr>
      <vt:lpstr>Instalasi Auslogic</vt:lpstr>
      <vt:lpstr>Melaksana Defragmentasi Menggunakan Perisian Auslogic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Multimedia45</dc:creator>
  <cp:lastModifiedBy>User</cp:lastModifiedBy>
  <cp:revision>43</cp:revision>
  <dcterms:created xsi:type="dcterms:W3CDTF">2013-03-21T07:41:04Z</dcterms:created>
  <dcterms:modified xsi:type="dcterms:W3CDTF">2013-09-21T16:06:41Z</dcterms:modified>
</cp:coreProperties>
</file>